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Heebo"/>
      <p:regular r:id="rId14"/>
      <p:bold r:id="rId15"/>
    </p:embeddedFont>
    <p:embeddedFont>
      <p:font typeface="Noto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Heebo-bold.fntdata"/><Relationship Id="rId14" Type="http://schemas.openxmlformats.org/officeDocument/2006/relationships/font" Target="fonts/Heebo-regular.fntdata"/><Relationship Id="rId17" Type="http://schemas.openxmlformats.org/officeDocument/2006/relationships/font" Target="fonts/NotoSans-bold.fntdata"/><Relationship Id="rId16" Type="http://schemas.openxmlformats.org/officeDocument/2006/relationships/font" Target="fonts/NotoSans-regular.fntdata"/><Relationship Id="rId19" Type="http://schemas.openxmlformats.org/officeDocument/2006/relationships/font" Target="fonts/NotoSans-boldItalic.fntdata"/><Relationship Id="rId18" Type="http://schemas.openxmlformats.org/officeDocument/2006/relationships/font" Target="fonts/NotoSa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8" name="Google Shape;15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g3c8364726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4" name="Google Shape;1564;g3c8364726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3c8364726c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3c8364726c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3c8364726c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6" name="Google Shape;1576;g3c8364726c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3c8364726c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3c8364726c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3c8364726c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8" name="Google Shape;1588;g3c8364726c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3c8364726c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3c8364726c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g3c8364726c1_0_3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0" name="Google Shape;1600;g3c8364726c1_0_3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36" name="Google Shape;36;p2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9" name="Google Shape;49;p2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50" name="Google Shape;50;p2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" name="Google Shape;54;p2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56" name="Google Shape;5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Google Shape;57;p2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8" name="Google Shape;58;p2"/>
          <p:cNvSpPr txBox="1"/>
          <p:nvPr>
            <p:ph type="ctrTitle"/>
          </p:nvPr>
        </p:nvSpPr>
        <p:spPr>
          <a:xfrm>
            <a:off x="1391350" y="1383775"/>
            <a:ext cx="63615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9" name="Google Shape;59;p2"/>
          <p:cNvSpPr txBox="1"/>
          <p:nvPr>
            <p:ph idx="1" type="subTitle"/>
          </p:nvPr>
        </p:nvSpPr>
        <p:spPr>
          <a:xfrm>
            <a:off x="1391385" y="3283925"/>
            <a:ext cx="63615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3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62" name="Google Shape;62;p3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63" name="Google Shape;63;p3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" name="Google Shape;64;p3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" name="Google Shape;65;p3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" name="Google Shape;66;p3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3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" name="Google Shape;68;p3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" name="Google Shape;69;p3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" name="Google Shape;70;p3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" name="Google Shape;71;p3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" name="Google Shape;72;p3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" name="Google Shape;73;p3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3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3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3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3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3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3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" name="Google Shape;80;p3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" name="Google Shape;81;p3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3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3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3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3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3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3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8" name="Google Shape;88;p3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3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3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3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3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3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3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3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3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" name="Google Shape;101;p3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102" name="Google Shape;102;p3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103" name="Google Shape;103;p3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04" name="Google Shape;10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3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6" name="Google Shape;106;p3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 rot="5400000">
              <a:off x="8447100" y="1832875"/>
              <a:ext cx="6969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" name="Google Shape;108;p3"/>
          <p:cNvSpPr txBox="1"/>
          <p:nvPr>
            <p:ph type="title"/>
          </p:nvPr>
        </p:nvSpPr>
        <p:spPr>
          <a:xfrm>
            <a:off x="2038200" y="2417925"/>
            <a:ext cx="5067600" cy="91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9" name="Google Shape;109;p3"/>
          <p:cNvSpPr txBox="1"/>
          <p:nvPr>
            <p:ph hasCustomPrompt="1" idx="2" type="title"/>
          </p:nvPr>
        </p:nvSpPr>
        <p:spPr>
          <a:xfrm>
            <a:off x="3745950" y="1308225"/>
            <a:ext cx="1652100" cy="915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3"/>
          <p:cNvSpPr txBox="1"/>
          <p:nvPr>
            <p:ph idx="1" type="subTitle"/>
          </p:nvPr>
        </p:nvSpPr>
        <p:spPr>
          <a:xfrm>
            <a:off x="2038200" y="3484575"/>
            <a:ext cx="50676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4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13" name="Google Shape;113;p4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14" name="Google Shape;114;p4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" name="Google Shape;115;p4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" name="Google Shape;116;p4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" name="Google Shape;117;p4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" name="Google Shape;118;p4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" name="Google Shape;119;p4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0" name="Google Shape;120;p4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1" name="Google Shape;121;p4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" name="Google Shape;122;p4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" name="Google Shape;123;p4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" name="Google Shape;124;p4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" name="Google Shape;125;p4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6" name="Google Shape;126;p4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" name="Google Shape;127;p4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8" name="Google Shape;128;p4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" name="Google Shape;129;p4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" name="Google Shape;130;p4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" name="Google Shape;131;p4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" name="Google Shape;132;p4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4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" name="Google Shape;134;p4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" name="Google Shape;135;p4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" name="Google Shape;136;p4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" name="Google Shape;137;p4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" name="Google Shape;138;p4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39" name="Google Shape;139;p4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4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" name="Google Shape;141;p4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" name="Google Shape;142;p4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" name="Google Shape;143;p4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" name="Google Shape;144;p4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4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" name="Google Shape;146;p4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" name="Google Shape;147;p4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2" name="Google Shape;152;p4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153" name="Google Shape;153;p4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7" name="Google Shape;157;p4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158" name="Google Shape;158;p4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9" name="Google Shape;15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4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61" name="Google Shape;161;p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62" name="Google Shape;162;p4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5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65" name="Google Shape;165;p5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66" name="Google Shape;166;p5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7" name="Google Shape;167;p5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8" name="Google Shape;168;p5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9" name="Google Shape;169;p5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0" name="Google Shape;170;p5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1" name="Google Shape;171;p5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2" name="Google Shape;172;p5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3" name="Google Shape;173;p5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4" name="Google Shape;174;p5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5" name="Google Shape;175;p5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6" name="Google Shape;176;p5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7" name="Google Shape;177;p5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8" name="Google Shape;178;p5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9" name="Google Shape;179;p5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0" name="Google Shape;180;p5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" name="Google Shape;181;p5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" name="Google Shape;182;p5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3" name="Google Shape;183;p5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4" name="Google Shape;184;p5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5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6" name="Google Shape;186;p5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7" name="Google Shape;187;p5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5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" name="Google Shape;189;p5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" name="Google Shape;190;p5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91" name="Google Shape;191;p5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2" name="Google Shape;192;p5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" name="Google Shape;193;p5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4" name="Google Shape;194;p5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5" name="Google Shape;195;p5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6" name="Google Shape;196;p5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7" name="Google Shape;197;p5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8" name="Google Shape;198;p5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5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0" name="Google Shape;200;p5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" name="Google Shape;201;p5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2" name="Google Shape;202;p5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3" name="Google Shape;203;p5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04" name="Google Shape;204;p5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205" name="Google Shape;205;p5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206" name="Google Shape;206;p5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07" name="Google Shape;20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5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9" name="Google Shape;209;p5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211" name="Google Shape;211;p5"/>
          <p:cNvSpPr txBox="1"/>
          <p:nvPr>
            <p:ph idx="1" type="subTitle"/>
          </p:nvPr>
        </p:nvSpPr>
        <p:spPr>
          <a:xfrm>
            <a:off x="4845759" y="3655999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2" name="Google Shape;212;p5"/>
          <p:cNvSpPr txBox="1"/>
          <p:nvPr>
            <p:ph idx="2" type="subTitle"/>
          </p:nvPr>
        </p:nvSpPr>
        <p:spPr>
          <a:xfrm>
            <a:off x="1792875" y="3655999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3" name="Google Shape;213;p5"/>
          <p:cNvSpPr txBox="1"/>
          <p:nvPr>
            <p:ph idx="3" type="subTitle"/>
          </p:nvPr>
        </p:nvSpPr>
        <p:spPr>
          <a:xfrm>
            <a:off x="4845750" y="3236825"/>
            <a:ext cx="250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4" name="Google Shape;214;p5"/>
          <p:cNvSpPr txBox="1"/>
          <p:nvPr>
            <p:ph idx="4" type="subTitle"/>
          </p:nvPr>
        </p:nvSpPr>
        <p:spPr>
          <a:xfrm>
            <a:off x="1792650" y="3236825"/>
            <a:ext cx="2505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215" name="Google Shape;215;p5"/>
          <p:cNvSpPr/>
          <p:nvPr/>
        </p:nvSpPr>
        <p:spPr>
          <a:xfrm rot="5400000">
            <a:off x="8438250" y="1896702"/>
            <a:ext cx="7146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6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218" name="Google Shape;218;p6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219" name="Google Shape;219;p6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0" name="Google Shape;220;p6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1" name="Google Shape;221;p6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2" name="Google Shape;222;p6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3" name="Google Shape;223;p6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4" name="Google Shape;224;p6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5" name="Google Shape;225;p6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6" name="Google Shape;226;p6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7" name="Google Shape;227;p6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8" name="Google Shape;228;p6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9" name="Google Shape;229;p6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0" name="Google Shape;230;p6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1" name="Google Shape;231;p6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6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3" name="Google Shape;233;p6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4" name="Google Shape;234;p6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5" name="Google Shape;235;p6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6" name="Google Shape;236;p6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7" name="Google Shape;237;p6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8" name="Google Shape;238;p6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9" name="Google Shape;239;p6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0" name="Google Shape;240;p6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1" name="Google Shape;241;p6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2" name="Google Shape;242;p6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3" name="Google Shape;243;p6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44" name="Google Shape;244;p6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5" name="Google Shape;245;p6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6" name="Google Shape;246;p6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7" name="Google Shape;247;p6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8" name="Google Shape;248;p6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9" name="Google Shape;249;p6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0" name="Google Shape;250;p6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1" name="Google Shape;251;p6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2" name="Google Shape;252;p6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3" name="Google Shape;253;p6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4" name="Google Shape;254;p6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5" name="Google Shape;255;p6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6" name="Google Shape;256;p6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7" name="Google Shape;257;p6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258" name="Google Shape;258;p6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9" name="Google Shape;259;p6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260" name="Google Shape;260;p6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61" name="Google Shape;261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2" name="Google Shape;262;p6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63" name="Google Shape;263;p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7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266" name="Google Shape;266;p7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267" name="Google Shape;267;p7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8" name="Google Shape;268;p7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9" name="Google Shape;269;p7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0" name="Google Shape;270;p7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1" name="Google Shape;271;p7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2" name="Google Shape;272;p7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3" name="Google Shape;273;p7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4" name="Google Shape;274;p7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5" name="Google Shape;275;p7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6" name="Google Shape;276;p7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7" name="Google Shape;277;p7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8" name="Google Shape;278;p7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9" name="Google Shape;279;p7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0" name="Google Shape;280;p7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1" name="Google Shape;281;p7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2" name="Google Shape;282;p7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3" name="Google Shape;283;p7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4" name="Google Shape;284;p7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5" name="Google Shape;285;p7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6" name="Google Shape;286;p7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7" name="Google Shape;287;p7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8" name="Google Shape;288;p7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9" name="Google Shape;289;p7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0" name="Google Shape;290;p7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1" name="Google Shape;291;p7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92" name="Google Shape;292;p7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3" name="Google Shape;293;p7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4" name="Google Shape;294;p7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5" name="Google Shape;295;p7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6" name="Google Shape;296;p7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7" name="Google Shape;297;p7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8" name="Google Shape;298;p7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9" name="Google Shape;299;p7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0" name="Google Shape;300;p7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1" name="Google Shape;301;p7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2" name="Google Shape;302;p7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3" name="Google Shape;303;p7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7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05" name="Google Shape;305;p7"/>
          <p:cNvGrpSpPr/>
          <p:nvPr/>
        </p:nvGrpSpPr>
        <p:grpSpPr>
          <a:xfrm>
            <a:off x="427616" y="129038"/>
            <a:ext cx="8406168" cy="4740375"/>
            <a:chOff x="155350" y="201563"/>
            <a:chExt cx="8686750" cy="4740375"/>
          </a:xfrm>
        </p:grpSpPr>
        <p:sp>
          <p:nvSpPr>
            <p:cNvPr id="306" name="Google Shape;306;p7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0" name="Google Shape;310;p7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311" name="Google Shape;311;p7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312" name="Google Shape;31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3" name="Google Shape;313;p7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14" name="Google Shape;314;p7"/>
          <p:cNvSpPr txBox="1"/>
          <p:nvPr>
            <p:ph type="title"/>
          </p:nvPr>
        </p:nvSpPr>
        <p:spPr>
          <a:xfrm>
            <a:off x="2516250" y="953325"/>
            <a:ext cx="4111500" cy="10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315" name="Google Shape;315;p7"/>
          <p:cNvSpPr txBox="1"/>
          <p:nvPr>
            <p:ph idx="1" type="subTitle"/>
          </p:nvPr>
        </p:nvSpPr>
        <p:spPr>
          <a:xfrm>
            <a:off x="2516250" y="2031975"/>
            <a:ext cx="4111500" cy="21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8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318" name="Google Shape;318;p8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319" name="Google Shape;319;p8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0" name="Google Shape;320;p8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1" name="Google Shape;321;p8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2" name="Google Shape;322;p8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3" name="Google Shape;323;p8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4" name="Google Shape;324;p8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5" name="Google Shape;325;p8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6" name="Google Shape;326;p8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7" name="Google Shape;327;p8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8" name="Google Shape;328;p8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9" name="Google Shape;329;p8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0" name="Google Shape;330;p8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1" name="Google Shape;331;p8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2" name="Google Shape;332;p8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3" name="Google Shape;333;p8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4" name="Google Shape;334;p8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5" name="Google Shape;335;p8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6" name="Google Shape;336;p8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7" name="Google Shape;337;p8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8" name="Google Shape;338;p8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9" name="Google Shape;339;p8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0" name="Google Shape;340;p8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" name="Google Shape;341;p8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2" name="Google Shape;342;p8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3" name="Google Shape;343;p8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344" name="Google Shape;344;p8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5" name="Google Shape;345;p8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6" name="Google Shape;346;p8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7" name="Google Shape;347;p8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8" name="Google Shape;348;p8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9" name="Google Shape;349;p8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0" name="Google Shape;350;p8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1" name="Google Shape;351;p8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2" name="Google Shape;352;p8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3" name="Google Shape;353;p8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4" name="Google Shape;354;p8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5" name="Google Shape;355;p8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6" name="Google Shape;356;p8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57" name="Google Shape;357;p8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358" name="Google Shape;358;p8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359" name="Google Shape;359;p8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360" name="Google Shape;36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1" name="Google Shape;361;p8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62" name="Google Shape;362;p8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 rot="5400000">
              <a:off x="8447100" y="1832875"/>
              <a:ext cx="6969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 rot="5400000">
              <a:off x="8438250" y="26487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 rot="5400000">
              <a:off x="8447100" y="3464675"/>
              <a:ext cx="6969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6" name="Google Shape;366;p8"/>
          <p:cNvSpPr txBox="1"/>
          <p:nvPr>
            <p:ph type="title"/>
          </p:nvPr>
        </p:nvSpPr>
        <p:spPr>
          <a:xfrm>
            <a:off x="2139950" y="1474625"/>
            <a:ext cx="4864200" cy="219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9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369" name="Google Shape;369;p9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370" name="Google Shape;370;p9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1" name="Google Shape;371;p9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2" name="Google Shape;372;p9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3" name="Google Shape;373;p9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4" name="Google Shape;374;p9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5" name="Google Shape;375;p9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6" name="Google Shape;376;p9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7" name="Google Shape;377;p9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8" name="Google Shape;378;p9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9" name="Google Shape;379;p9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0" name="Google Shape;380;p9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1" name="Google Shape;381;p9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2" name="Google Shape;382;p9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3" name="Google Shape;383;p9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4" name="Google Shape;384;p9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5" name="Google Shape;385;p9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6" name="Google Shape;386;p9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7" name="Google Shape;387;p9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8" name="Google Shape;388;p9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9" name="Google Shape;389;p9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0" name="Google Shape;390;p9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1" name="Google Shape;391;p9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2" name="Google Shape;392;p9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3" name="Google Shape;393;p9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4" name="Google Shape;394;p9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395" name="Google Shape;395;p9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6" name="Google Shape;396;p9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7" name="Google Shape;397;p9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8" name="Google Shape;398;p9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9" name="Google Shape;399;p9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0" name="Google Shape;400;p9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1" name="Google Shape;401;p9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2" name="Google Shape;402;p9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3" name="Google Shape;403;p9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4" name="Google Shape;404;p9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5" name="Google Shape;405;p9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6" name="Google Shape;406;p9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7" name="Google Shape;407;p9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08" name="Google Shape;408;p9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409" name="Google Shape;409;p9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9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2" name="Google Shape;412;p9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413" name="Google Shape;413;p9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414" name="Google Shape;41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5" name="Google Shape;415;p9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16" name="Google Shape;416;p9"/>
          <p:cNvSpPr txBox="1"/>
          <p:nvPr>
            <p:ph type="title"/>
          </p:nvPr>
        </p:nvSpPr>
        <p:spPr>
          <a:xfrm>
            <a:off x="2135550" y="1655488"/>
            <a:ext cx="4872900" cy="116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6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417" name="Google Shape;417;p9"/>
          <p:cNvSpPr txBox="1"/>
          <p:nvPr>
            <p:ph idx="1" type="subTitle"/>
          </p:nvPr>
        </p:nvSpPr>
        <p:spPr>
          <a:xfrm>
            <a:off x="2135550" y="2816924"/>
            <a:ext cx="4872900" cy="6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0"/>
          <p:cNvSpPr/>
          <p:nvPr>
            <p:ph idx="2" type="pic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420" name="Google Shape;420;p10"/>
          <p:cNvSpPr txBox="1"/>
          <p:nvPr>
            <p:ph type="title"/>
          </p:nvPr>
        </p:nvSpPr>
        <p:spPr>
          <a:xfrm>
            <a:off x="720000" y="3459025"/>
            <a:ext cx="3999600" cy="11280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11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423" name="Google Shape;423;p11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424" name="Google Shape;424;p11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5" name="Google Shape;425;p11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6" name="Google Shape;426;p11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7" name="Google Shape;427;p11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8" name="Google Shape;428;p11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9" name="Google Shape;429;p11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0" name="Google Shape;430;p11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1" name="Google Shape;431;p11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2" name="Google Shape;432;p11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3" name="Google Shape;433;p11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4" name="Google Shape;434;p11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5" name="Google Shape;435;p11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6" name="Google Shape;436;p11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7" name="Google Shape;437;p11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8" name="Google Shape;438;p11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9" name="Google Shape;439;p11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0" name="Google Shape;440;p11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1" name="Google Shape;441;p11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2" name="Google Shape;442;p11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3" name="Google Shape;443;p11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4" name="Google Shape;444;p11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5" name="Google Shape;445;p11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6" name="Google Shape;446;p11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7" name="Google Shape;447;p11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8" name="Google Shape;448;p11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449" name="Google Shape;449;p11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0" name="Google Shape;450;p11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1" name="Google Shape;451;p11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2" name="Google Shape;452;p11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3" name="Google Shape;453;p11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4" name="Google Shape;454;p11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5" name="Google Shape;455;p11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6" name="Google Shape;456;p11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7" name="Google Shape;457;p11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8" name="Google Shape;458;p11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9" name="Google Shape;459;p11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0" name="Google Shape;460;p11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1" name="Google Shape;461;p11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62" name="Google Shape;462;p11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463" name="Google Shape;463;p11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1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1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1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7" name="Google Shape;467;p11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468" name="Google Shape;468;p11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469" name="Google Shape;46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0" name="Google Shape;470;p11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71" name="Google Shape;471;p11"/>
          <p:cNvSpPr txBox="1"/>
          <p:nvPr>
            <p:ph hasCustomPrompt="1" type="title"/>
          </p:nvPr>
        </p:nvSpPr>
        <p:spPr>
          <a:xfrm>
            <a:off x="2206650" y="1530137"/>
            <a:ext cx="4730700" cy="1234800"/>
          </a:xfrm>
          <a:prstGeom prst="rect">
            <a:avLst/>
          </a:prstGeom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72" name="Google Shape;472;p11"/>
          <p:cNvSpPr txBox="1"/>
          <p:nvPr>
            <p:ph idx="1" type="subTitle"/>
          </p:nvPr>
        </p:nvSpPr>
        <p:spPr>
          <a:xfrm>
            <a:off x="2206650" y="3005898"/>
            <a:ext cx="4730700" cy="4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13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476" name="Google Shape;476;p13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477" name="Google Shape;477;p13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8" name="Google Shape;478;p13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9" name="Google Shape;479;p13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0" name="Google Shape;480;p13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1" name="Google Shape;481;p13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" name="Google Shape;482;p13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3" name="Google Shape;483;p13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4" name="Google Shape;484;p13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5" name="Google Shape;485;p13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6" name="Google Shape;486;p13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7" name="Google Shape;487;p13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8" name="Google Shape;488;p13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9" name="Google Shape;489;p13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0" name="Google Shape;490;p13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1" name="Google Shape;491;p13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2" name="Google Shape;492;p13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3" name="Google Shape;493;p13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4" name="Google Shape;494;p13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5" name="Google Shape;495;p13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6" name="Google Shape;496;p13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7" name="Google Shape;497;p13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8" name="Google Shape;498;p13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9" name="Google Shape;499;p13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0" name="Google Shape;500;p13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1" name="Google Shape;501;p13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502" name="Google Shape;502;p13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3" name="Google Shape;503;p13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4" name="Google Shape;504;p13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5" name="Google Shape;505;p13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6" name="Google Shape;506;p13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7" name="Google Shape;507;p13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8" name="Google Shape;508;p13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9" name="Google Shape;509;p13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0" name="Google Shape;510;p13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1" name="Google Shape;511;p13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2" name="Google Shape;512;p13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3" name="Google Shape;513;p13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4" name="Google Shape;514;p13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15" name="Google Shape;515;p13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516" name="Google Shape;516;p13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7" name="Google Shape;517;p13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518" name="Google Shape;518;p13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519" name="Google Shape;519;p1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0" name="Google Shape;520;p13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21" name="Google Shape;521;p1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522" name="Google Shape;522;p13"/>
          <p:cNvSpPr txBox="1"/>
          <p:nvPr>
            <p:ph idx="1" type="subTitle"/>
          </p:nvPr>
        </p:nvSpPr>
        <p:spPr>
          <a:xfrm>
            <a:off x="858463" y="2247293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3" name="Google Shape;523;p13"/>
          <p:cNvSpPr txBox="1"/>
          <p:nvPr>
            <p:ph idx="2" type="subTitle"/>
          </p:nvPr>
        </p:nvSpPr>
        <p:spPr>
          <a:xfrm>
            <a:off x="3319609" y="2247293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4" name="Google Shape;524;p13"/>
          <p:cNvSpPr txBox="1"/>
          <p:nvPr>
            <p:ph idx="3" type="subTitle"/>
          </p:nvPr>
        </p:nvSpPr>
        <p:spPr>
          <a:xfrm>
            <a:off x="858463" y="39804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5" name="Google Shape;525;p13"/>
          <p:cNvSpPr txBox="1"/>
          <p:nvPr>
            <p:ph idx="4" type="subTitle"/>
          </p:nvPr>
        </p:nvSpPr>
        <p:spPr>
          <a:xfrm>
            <a:off x="3319609" y="39804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6" name="Google Shape;526;p13"/>
          <p:cNvSpPr txBox="1"/>
          <p:nvPr>
            <p:ph idx="5" type="subTitle"/>
          </p:nvPr>
        </p:nvSpPr>
        <p:spPr>
          <a:xfrm>
            <a:off x="5780762" y="2247293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7" name="Google Shape;527;p13"/>
          <p:cNvSpPr txBox="1"/>
          <p:nvPr>
            <p:ph idx="6" type="subTitle"/>
          </p:nvPr>
        </p:nvSpPr>
        <p:spPr>
          <a:xfrm>
            <a:off x="5780762" y="39804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8" name="Google Shape;528;p13"/>
          <p:cNvSpPr txBox="1"/>
          <p:nvPr>
            <p:ph hasCustomPrompt="1" idx="7" type="title"/>
          </p:nvPr>
        </p:nvSpPr>
        <p:spPr>
          <a:xfrm>
            <a:off x="1643863" y="1334058"/>
            <a:ext cx="734700" cy="447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9" name="Google Shape;529;p13"/>
          <p:cNvSpPr txBox="1"/>
          <p:nvPr>
            <p:ph hasCustomPrompt="1" idx="8" type="title"/>
          </p:nvPr>
        </p:nvSpPr>
        <p:spPr>
          <a:xfrm>
            <a:off x="1643863" y="3066654"/>
            <a:ext cx="734700" cy="447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0" name="Google Shape;530;p13"/>
          <p:cNvSpPr txBox="1"/>
          <p:nvPr>
            <p:ph hasCustomPrompt="1" idx="9" type="title"/>
          </p:nvPr>
        </p:nvSpPr>
        <p:spPr>
          <a:xfrm>
            <a:off x="4105009" y="1334058"/>
            <a:ext cx="734700" cy="447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1" name="Google Shape;531;p13"/>
          <p:cNvSpPr txBox="1"/>
          <p:nvPr>
            <p:ph hasCustomPrompt="1" idx="13" type="title"/>
          </p:nvPr>
        </p:nvSpPr>
        <p:spPr>
          <a:xfrm>
            <a:off x="4105009" y="3066654"/>
            <a:ext cx="734700" cy="447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2" name="Google Shape;532;p13"/>
          <p:cNvSpPr txBox="1"/>
          <p:nvPr>
            <p:ph hasCustomPrompt="1" idx="14" type="title"/>
          </p:nvPr>
        </p:nvSpPr>
        <p:spPr>
          <a:xfrm>
            <a:off x="6566162" y="1334058"/>
            <a:ext cx="734700" cy="447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3" name="Google Shape;533;p13"/>
          <p:cNvSpPr txBox="1"/>
          <p:nvPr>
            <p:ph hasCustomPrompt="1" idx="15" type="title"/>
          </p:nvPr>
        </p:nvSpPr>
        <p:spPr>
          <a:xfrm>
            <a:off x="6566162" y="3066654"/>
            <a:ext cx="734700" cy="4476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4" name="Google Shape;534;p13"/>
          <p:cNvSpPr txBox="1"/>
          <p:nvPr>
            <p:ph idx="16" type="subTitle"/>
          </p:nvPr>
        </p:nvSpPr>
        <p:spPr>
          <a:xfrm>
            <a:off x="858463" y="1827498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535" name="Google Shape;535;p13"/>
          <p:cNvSpPr txBox="1"/>
          <p:nvPr>
            <p:ph idx="17" type="subTitle"/>
          </p:nvPr>
        </p:nvSpPr>
        <p:spPr>
          <a:xfrm>
            <a:off x="3319609" y="1827498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536" name="Google Shape;536;p13"/>
          <p:cNvSpPr txBox="1"/>
          <p:nvPr>
            <p:ph idx="18" type="subTitle"/>
          </p:nvPr>
        </p:nvSpPr>
        <p:spPr>
          <a:xfrm>
            <a:off x="5780762" y="1827498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537" name="Google Shape;537;p13"/>
          <p:cNvSpPr txBox="1"/>
          <p:nvPr>
            <p:ph idx="19" type="subTitle"/>
          </p:nvPr>
        </p:nvSpPr>
        <p:spPr>
          <a:xfrm>
            <a:off x="858463" y="3560175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538" name="Google Shape;538;p13"/>
          <p:cNvSpPr txBox="1"/>
          <p:nvPr>
            <p:ph idx="20" type="subTitle"/>
          </p:nvPr>
        </p:nvSpPr>
        <p:spPr>
          <a:xfrm>
            <a:off x="3319609" y="3560175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539" name="Google Shape;539;p13"/>
          <p:cNvSpPr txBox="1"/>
          <p:nvPr>
            <p:ph idx="21" type="subTitle"/>
          </p:nvPr>
        </p:nvSpPr>
        <p:spPr>
          <a:xfrm>
            <a:off x="5780762" y="3560175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14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542" name="Google Shape;542;p14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543" name="Google Shape;543;p14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4" name="Google Shape;544;p14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5" name="Google Shape;545;p14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6" name="Google Shape;546;p14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7" name="Google Shape;547;p14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8" name="Google Shape;548;p14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9" name="Google Shape;549;p14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0" name="Google Shape;550;p14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1" name="Google Shape;551;p14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2" name="Google Shape;552;p14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3" name="Google Shape;553;p14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4" name="Google Shape;554;p14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5" name="Google Shape;555;p14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6" name="Google Shape;556;p14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7" name="Google Shape;557;p14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8" name="Google Shape;558;p14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9" name="Google Shape;559;p14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0" name="Google Shape;560;p14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1" name="Google Shape;561;p14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2" name="Google Shape;562;p14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3" name="Google Shape;563;p14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4" name="Google Shape;564;p14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5" name="Google Shape;565;p14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6" name="Google Shape;566;p14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7" name="Google Shape;567;p14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568" name="Google Shape;568;p14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14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14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14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14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14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14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14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14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14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14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14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14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81" name="Google Shape;581;p14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582" name="Google Shape;582;p14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4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4" name="Google Shape;584;p14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585" name="Google Shape;585;p14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586" name="Google Shape;586;p1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7" name="Google Shape;587;p14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88" name="Google Shape;588;p1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0" name="Google Shape;590;p15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591" name="Google Shape;591;p15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592" name="Google Shape;592;p15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3" name="Google Shape;593;p15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4" name="Google Shape;594;p15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5" name="Google Shape;595;p15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6" name="Google Shape;596;p15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7" name="Google Shape;597;p15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8" name="Google Shape;598;p15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9" name="Google Shape;599;p15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" name="Google Shape;600;p15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1" name="Google Shape;601;p15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2" name="Google Shape;602;p15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3" name="Google Shape;603;p15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4" name="Google Shape;604;p15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5" name="Google Shape;605;p15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6" name="Google Shape;606;p15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7" name="Google Shape;607;p15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8" name="Google Shape;608;p15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9" name="Google Shape;609;p15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0" name="Google Shape;610;p15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1" name="Google Shape;611;p15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2" name="Google Shape;612;p15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3" name="Google Shape;613;p15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4" name="Google Shape;614;p15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5" name="Google Shape;615;p15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6" name="Google Shape;616;p15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17" name="Google Shape;617;p15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15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15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15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15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15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15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15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15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15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15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15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9" name="Google Shape;629;p15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30" name="Google Shape;630;p15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631" name="Google Shape;631;p15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632" name="Google Shape;632;p15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633" name="Google Shape;633;p1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4" name="Google Shape;634;p15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35" name="Google Shape;635;p15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5"/>
            <p:cNvSpPr/>
            <p:nvPr/>
          </p:nvSpPr>
          <p:spPr>
            <a:xfrm rot="5400000">
              <a:off x="8438250" y="26487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5"/>
            <p:cNvSpPr/>
            <p:nvPr/>
          </p:nvSpPr>
          <p:spPr>
            <a:xfrm rot="5400000">
              <a:off x="8447100" y="3464675"/>
              <a:ext cx="6969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8" name="Google Shape;638;p1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oogle Shape;640;p16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641" name="Google Shape;641;p16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642" name="Google Shape;642;p16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3" name="Google Shape;643;p16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4" name="Google Shape;644;p16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5" name="Google Shape;645;p16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6" name="Google Shape;646;p16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7" name="Google Shape;647;p16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8" name="Google Shape;648;p16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9" name="Google Shape;649;p16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16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1" name="Google Shape;651;p16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2" name="Google Shape;652;p16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3" name="Google Shape;653;p16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4" name="Google Shape;654;p16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5" name="Google Shape;655;p16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6" name="Google Shape;656;p16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7" name="Google Shape;657;p16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8" name="Google Shape;658;p16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9" name="Google Shape;659;p16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0" name="Google Shape;660;p16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1" name="Google Shape;661;p16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2" name="Google Shape;662;p16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3" name="Google Shape;663;p16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" name="Google Shape;664;p16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5" name="Google Shape;665;p16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6" name="Google Shape;666;p16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67" name="Google Shape;667;p16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8" name="Google Shape;668;p16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9" name="Google Shape;669;p16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16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16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16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16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4" name="Google Shape;674;p16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5" name="Google Shape;675;p16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16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7" name="Google Shape;677;p16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16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16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80" name="Google Shape;680;p16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681" name="Google Shape;681;p16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682" name="Google Shape;682;p16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683" name="Google Shape;683;p1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4" name="Google Shape;684;p16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85" name="Google Shape;685;p16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6" name="Google Shape;686;p16"/>
          <p:cNvSpPr txBox="1"/>
          <p:nvPr>
            <p:ph type="title"/>
          </p:nvPr>
        </p:nvSpPr>
        <p:spPr>
          <a:xfrm>
            <a:off x="1882788" y="3144888"/>
            <a:ext cx="53784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87" name="Google Shape;687;p16"/>
          <p:cNvSpPr txBox="1"/>
          <p:nvPr>
            <p:ph idx="1" type="subTitle"/>
          </p:nvPr>
        </p:nvSpPr>
        <p:spPr>
          <a:xfrm>
            <a:off x="1226388" y="1336813"/>
            <a:ext cx="6691200" cy="16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 1">
  <p:cSld name="SECTION_HEADER_1"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9" name="Google Shape;689;p17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690" name="Google Shape;690;p17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691" name="Google Shape;691;p17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2" name="Google Shape;692;p17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3" name="Google Shape;693;p17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4" name="Google Shape;694;p17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5" name="Google Shape;695;p17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6" name="Google Shape;696;p17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7" name="Google Shape;697;p17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8" name="Google Shape;698;p17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9" name="Google Shape;699;p17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0" name="Google Shape;700;p17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1" name="Google Shape;701;p17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2" name="Google Shape;702;p17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3" name="Google Shape;703;p17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4" name="Google Shape;704;p17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5" name="Google Shape;705;p17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6" name="Google Shape;706;p17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7" name="Google Shape;707;p17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8" name="Google Shape;708;p17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9" name="Google Shape;709;p17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0" name="Google Shape;710;p17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1" name="Google Shape;711;p17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2" name="Google Shape;712;p17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3" name="Google Shape;713;p17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4" name="Google Shape;714;p17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5" name="Google Shape;715;p17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16" name="Google Shape;716;p17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7" name="Google Shape;717;p17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17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9" name="Google Shape;719;p17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0" name="Google Shape;720;p17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1" name="Google Shape;721;p17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2" name="Google Shape;722;p17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3" name="Google Shape;723;p17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4" name="Google Shape;724;p17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5" name="Google Shape;725;p17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6" name="Google Shape;726;p17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7" name="Google Shape;727;p17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8" name="Google Shape;728;p17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29" name="Google Shape;729;p17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730" name="Google Shape;730;p17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731" name="Google Shape;731;p17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732" name="Google Shape;732;p1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33" name="Google Shape;733;p17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34" name="Google Shape;734;p17"/>
            <p:cNvSpPr/>
            <p:nvPr/>
          </p:nvSpPr>
          <p:spPr>
            <a:xfrm rot="5400000">
              <a:off x="8438250" y="3284852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17"/>
            <p:cNvSpPr/>
            <p:nvPr/>
          </p:nvSpPr>
          <p:spPr>
            <a:xfrm rot="5400000">
              <a:off x="8447100" y="4100750"/>
              <a:ext cx="6969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6" name="Google Shape;736;p17"/>
          <p:cNvSpPr txBox="1"/>
          <p:nvPr>
            <p:ph type="title"/>
          </p:nvPr>
        </p:nvSpPr>
        <p:spPr>
          <a:xfrm>
            <a:off x="3394263" y="1949175"/>
            <a:ext cx="4460700" cy="74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37" name="Google Shape;737;p17"/>
          <p:cNvSpPr txBox="1"/>
          <p:nvPr>
            <p:ph hasCustomPrompt="1" idx="2" type="title"/>
          </p:nvPr>
        </p:nvSpPr>
        <p:spPr>
          <a:xfrm>
            <a:off x="1330113" y="2125938"/>
            <a:ext cx="1652100" cy="915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8" name="Google Shape;738;p17"/>
          <p:cNvSpPr txBox="1"/>
          <p:nvPr>
            <p:ph idx="1" type="subTitle"/>
          </p:nvPr>
        </p:nvSpPr>
        <p:spPr>
          <a:xfrm>
            <a:off x="3394263" y="2843600"/>
            <a:ext cx="44607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0" name="Google Shape;740;p18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741" name="Google Shape;741;p18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742" name="Google Shape;742;p18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3" name="Google Shape;743;p18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4" name="Google Shape;744;p18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5" name="Google Shape;745;p18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6" name="Google Shape;746;p18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7" name="Google Shape;747;p18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8" name="Google Shape;748;p18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9" name="Google Shape;749;p18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0" name="Google Shape;750;p18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1" name="Google Shape;751;p18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2" name="Google Shape;752;p18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3" name="Google Shape;753;p18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4" name="Google Shape;754;p18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5" name="Google Shape;755;p18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6" name="Google Shape;756;p18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7" name="Google Shape;757;p18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8" name="Google Shape;758;p18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9" name="Google Shape;759;p18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0" name="Google Shape;760;p18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1" name="Google Shape;761;p18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2" name="Google Shape;762;p18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3" name="Google Shape;763;p18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4" name="Google Shape;764;p18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5" name="Google Shape;765;p18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6" name="Google Shape;766;p18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67" name="Google Shape;767;p18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8" name="Google Shape;768;p18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9" name="Google Shape;769;p18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0" name="Google Shape;770;p18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1" name="Google Shape;771;p18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2" name="Google Shape;772;p18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3" name="Google Shape;773;p18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4" name="Google Shape;774;p18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5" name="Google Shape;775;p18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6" name="Google Shape;776;p18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7" name="Google Shape;777;p18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8" name="Google Shape;778;p18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9" name="Google Shape;779;p18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80" name="Google Shape;780;p18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781" name="Google Shape;781;p18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18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18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84" name="Google Shape;784;p18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785" name="Google Shape;785;p18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786" name="Google Shape;786;p1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87" name="Google Shape;787;p18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88" name="Google Shape;788;p18"/>
          <p:cNvSpPr txBox="1"/>
          <p:nvPr>
            <p:ph type="title"/>
          </p:nvPr>
        </p:nvSpPr>
        <p:spPr>
          <a:xfrm>
            <a:off x="1424675" y="979300"/>
            <a:ext cx="2910000" cy="206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789" name="Google Shape;789;p18"/>
          <p:cNvSpPr txBox="1"/>
          <p:nvPr>
            <p:ph idx="1" type="subTitle"/>
          </p:nvPr>
        </p:nvSpPr>
        <p:spPr>
          <a:xfrm>
            <a:off x="1424675" y="3047900"/>
            <a:ext cx="2910000" cy="1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0" name="Google Shape;790;p18"/>
          <p:cNvSpPr/>
          <p:nvPr>
            <p:ph idx="2" type="pic"/>
          </p:nvPr>
        </p:nvSpPr>
        <p:spPr>
          <a:xfrm>
            <a:off x="4809300" y="1063625"/>
            <a:ext cx="2910000" cy="3016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19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793" name="Google Shape;793;p19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794" name="Google Shape;794;p19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5" name="Google Shape;795;p19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6" name="Google Shape;796;p19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7" name="Google Shape;797;p19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8" name="Google Shape;798;p19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9" name="Google Shape;799;p19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0" name="Google Shape;800;p19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1" name="Google Shape;801;p19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2" name="Google Shape;802;p19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3" name="Google Shape;803;p19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4" name="Google Shape;804;p19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5" name="Google Shape;805;p19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6" name="Google Shape;806;p19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7" name="Google Shape;807;p19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8" name="Google Shape;808;p19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9" name="Google Shape;809;p19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0" name="Google Shape;810;p19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1" name="Google Shape;811;p19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2" name="Google Shape;812;p19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3" name="Google Shape;813;p19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4" name="Google Shape;814;p19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5" name="Google Shape;815;p19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6" name="Google Shape;816;p19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7" name="Google Shape;817;p19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8" name="Google Shape;818;p19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19" name="Google Shape;819;p19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0" name="Google Shape;820;p19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1" name="Google Shape;821;p19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2" name="Google Shape;822;p19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3" name="Google Shape;823;p19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4" name="Google Shape;824;p19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5" name="Google Shape;825;p19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6" name="Google Shape;826;p19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7" name="Google Shape;827;p19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8" name="Google Shape;828;p19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9" name="Google Shape;829;p19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0" name="Google Shape;830;p19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1" name="Google Shape;831;p19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2" name="Google Shape;832;p19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833" name="Google Shape;833;p19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19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35" name="Google Shape;835;p19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836" name="Google Shape;836;p19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837" name="Google Shape;837;p1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38" name="Google Shape;838;p19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39" name="Google Shape;839;p19"/>
          <p:cNvSpPr txBox="1"/>
          <p:nvPr>
            <p:ph type="title"/>
          </p:nvPr>
        </p:nvSpPr>
        <p:spPr>
          <a:xfrm>
            <a:off x="1246625" y="1464900"/>
            <a:ext cx="2586000" cy="106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7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840" name="Google Shape;840;p19"/>
          <p:cNvSpPr txBox="1"/>
          <p:nvPr>
            <p:ph idx="1" type="subTitle"/>
          </p:nvPr>
        </p:nvSpPr>
        <p:spPr>
          <a:xfrm>
            <a:off x="1246625" y="2528100"/>
            <a:ext cx="2586000" cy="11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2" name="Google Shape;842;p20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843" name="Google Shape;843;p20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844" name="Google Shape;844;p20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5" name="Google Shape;845;p20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6" name="Google Shape;846;p20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7" name="Google Shape;847;p20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8" name="Google Shape;848;p20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9" name="Google Shape;849;p20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0" name="Google Shape;850;p20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1" name="Google Shape;851;p20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2" name="Google Shape;852;p20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3" name="Google Shape;853;p20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4" name="Google Shape;854;p20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5" name="Google Shape;855;p20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6" name="Google Shape;856;p20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7" name="Google Shape;857;p20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8" name="Google Shape;858;p20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9" name="Google Shape;859;p20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0" name="Google Shape;860;p20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1" name="Google Shape;861;p20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2" name="Google Shape;862;p20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3" name="Google Shape;863;p20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4" name="Google Shape;864;p20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5" name="Google Shape;865;p20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6" name="Google Shape;866;p20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7" name="Google Shape;867;p20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8" name="Google Shape;868;p20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69" name="Google Shape;869;p20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0" name="Google Shape;870;p20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1" name="Google Shape;871;p20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2" name="Google Shape;872;p20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3" name="Google Shape;873;p20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4" name="Google Shape;874;p20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5" name="Google Shape;875;p20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6" name="Google Shape;876;p20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7" name="Google Shape;877;p20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8" name="Google Shape;878;p20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9" name="Google Shape;879;p20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0" name="Google Shape;880;p20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1" name="Google Shape;881;p20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2" name="Google Shape;882;p20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883" name="Google Shape;883;p20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20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20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86" name="Google Shape;886;p20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887" name="Google Shape;887;p20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888" name="Google Shape;888;p2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9" name="Google Shape;889;p20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90" name="Google Shape;890;p20"/>
          <p:cNvSpPr txBox="1"/>
          <p:nvPr>
            <p:ph type="title"/>
          </p:nvPr>
        </p:nvSpPr>
        <p:spPr>
          <a:xfrm>
            <a:off x="5292724" y="1501200"/>
            <a:ext cx="2604600" cy="106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700"/>
              <a:buNone/>
              <a:defRPr sz="29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891" name="Google Shape;891;p20"/>
          <p:cNvSpPr txBox="1"/>
          <p:nvPr>
            <p:ph idx="1" type="subTitle"/>
          </p:nvPr>
        </p:nvSpPr>
        <p:spPr>
          <a:xfrm>
            <a:off x="5292850" y="2562000"/>
            <a:ext cx="2604600" cy="11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3" name="Google Shape;893;p21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894" name="Google Shape;894;p21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895" name="Google Shape;895;p21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6" name="Google Shape;896;p21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7" name="Google Shape;897;p21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8" name="Google Shape;898;p21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9" name="Google Shape;899;p21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0" name="Google Shape;900;p21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1" name="Google Shape;901;p21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2" name="Google Shape;902;p21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3" name="Google Shape;903;p21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4" name="Google Shape;904;p21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5" name="Google Shape;905;p21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6" name="Google Shape;906;p21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7" name="Google Shape;907;p21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8" name="Google Shape;908;p21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9" name="Google Shape;909;p21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0" name="Google Shape;910;p21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1" name="Google Shape;911;p21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2" name="Google Shape;912;p21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3" name="Google Shape;913;p21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4" name="Google Shape;914;p21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5" name="Google Shape;915;p21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6" name="Google Shape;916;p21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7" name="Google Shape;917;p21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8" name="Google Shape;918;p21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9" name="Google Shape;919;p21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20" name="Google Shape;920;p21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1" name="Google Shape;921;p21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2" name="Google Shape;922;p21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3" name="Google Shape;923;p21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4" name="Google Shape;924;p21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5" name="Google Shape;925;p21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6" name="Google Shape;926;p21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7" name="Google Shape;927;p21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8" name="Google Shape;928;p21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9" name="Google Shape;929;p21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0" name="Google Shape;930;p21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1" name="Google Shape;931;p21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2" name="Google Shape;932;p21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33" name="Google Shape;933;p21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934" name="Google Shape;934;p21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1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6" name="Google Shape;936;p21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937" name="Google Shape;937;p21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938" name="Google Shape;938;p2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39" name="Google Shape;939;p21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40" name="Google Shape;940;p2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941" name="Google Shape;941;p21"/>
          <p:cNvSpPr txBox="1"/>
          <p:nvPr>
            <p:ph idx="1" type="subTitle"/>
          </p:nvPr>
        </p:nvSpPr>
        <p:spPr>
          <a:xfrm>
            <a:off x="2828350" y="3375600"/>
            <a:ext cx="4107900" cy="9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2" name="Google Shape;942;p21"/>
          <p:cNvSpPr txBox="1"/>
          <p:nvPr>
            <p:ph idx="2" type="subTitle"/>
          </p:nvPr>
        </p:nvSpPr>
        <p:spPr>
          <a:xfrm>
            <a:off x="2828354" y="1813500"/>
            <a:ext cx="4107900" cy="9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3" name="Google Shape;943;p21"/>
          <p:cNvSpPr txBox="1"/>
          <p:nvPr>
            <p:ph idx="3" type="subTitle"/>
          </p:nvPr>
        </p:nvSpPr>
        <p:spPr>
          <a:xfrm>
            <a:off x="2828353" y="1412275"/>
            <a:ext cx="41079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944" name="Google Shape;944;p21"/>
          <p:cNvSpPr txBox="1"/>
          <p:nvPr>
            <p:ph idx="4" type="subTitle"/>
          </p:nvPr>
        </p:nvSpPr>
        <p:spPr>
          <a:xfrm>
            <a:off x="2828354" y="2974375"/>
            <a:ext cx="41079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6" name="Google Shape;946;p22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947" name="Google Shape;947;p22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948" name="Google Shape;948;p22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9" name="Google Shape;949;p22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0" name="Google Shape;950;p22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1" name="Google Shape;951;p22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2" name="Google Shape;952;p22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3" name="Google Shape;953;p22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4" name="Google Shape;954;p22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5" name="Google Shape;955;p22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6" name="Google Shape;956;p22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7" name="Google Shape;957;p22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8" name="Google Shape;958;p22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9" name="Google Shape;959;p22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0" name="Google Shape;960;p22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1" name="Google Shape;961;p22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2" name="Google Shape;962;p22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3" name="Google Shape;963;p22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4" name="Google Shape;964;p22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5" name="Google Shape;965;p22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6" name="Google Shape;966;p22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7" name="Google Shape;967;p22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8" name="Google Shape;968;p22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9" name="Google Shape;969;p22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70" name="Google Shape;970;p22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71" name="Google Shape;971;p22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72" name="Google Shape;972;p22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73" name="Google Shape;973;p22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4" name="Google Shape;974;p22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5" name="Google Shape;975;p22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6" name="Google Shape;976;p22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7" name="Google Shape;977;p22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8" name="Google Shape;978;p22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9" name="Google Shape;979;p22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0" name="Google Shape;980;p22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1" name="Google Shape;981;p22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2" name="Google Shape;982;p22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3" name="Google Shape;983;p22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4" name="Google Shape;984;p22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5" name="Google Shape;985;p22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6" name="Google Shape;986;p22"/>
          <p:cNvGrpSpPr/>
          <p:nvPr/>
        </p:nvGrpSpPr>
        <p:grpSpPr>
          <a:xfrm>
            <a:off x="275216" y="297563"/>
            <a:ext cx="8406168" cy="4788000"/>
            <a:chOff x="275216" y="297563"/>
            <a:chExt cx="8406168" cy="4788000"/>
          </a:xfrm>
        </p:grpSpPr>
        <p:grpSp>
          <p:nvGrpSpPr>
            <p:cNvPr id="987" name="Google Shape;987;p22"/>
            <p:cNvGrpSpPr/>
            <p:nvPr/>
          </p:nvGrpSpPr>
          <p:grpSpPr>
            <a:xfrm>
              <a:off x="275216" y="297563"/>
              <a:ext cx="8406168" cy="4559400"/>
              <a:chOff x="155350" y="382538"/>
              <a:chExt cx="8686750" cy="4559400"/>
            </a:xfrm>
          </p:grpSpPr>
          <p:sp>
            <p:nvSpPr>
              <p:cNvPr id="988" name="Google Shape;988;p22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989" name="Google Shape;989;p2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90" name="Google Shape;990;p22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91" name="Google Shape;991;p22"/>
            <p:cNvSpPr/>
            <p:nvPr/>
          </p:nvSpPr>
          <p:spPr>
            <a:xfrm flipH="1" rot="10800000">
              <a:off x="946897" y="4856963"/>
              <a:ext cx="1622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22"/>
            <p:cNvSpPr/>
            <p:nvPr/>
          </p:nvSpPr>
          <p:spPr>
            <a:xfrm flipH="1" rot="10800000">
              <a:off x="2807687" y="4856963"/>
              <a:ext cx="1622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2"/>
            <p:cNvSpPr/>
            <p:nvPr/>
          </p:nvSpPr>
          <p:spPr>
            <a:xfrm flipH="1" rot="10800000">
              <a:off x="4668477" y="4856963"/>
              <a:ext cx="1622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22"/>
            <p:cNvSpPr/>
            <p:nvPr/>
          </p:nvSpPr>
          <p:spPr>
            <a:xfrm flipH="1" rot="10800000">
              <a:off x="6529268" y="4856963"/>
              <a:ext cx="1622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5" name="Google Shape;995;p22"/>
          <p:cNvSpPr/>
          <p:nvPr/>
        </p:nvSpPr>
        <p:spPr>
          <a:xfrm>
            <a:off x="946897" y="116588"/>
            <a:ext cx="16224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22"/>
          <p:cNvSpPr/>
          <p:nvPr/>
        </p:nvSpPr>
        <p:spPr>
          <a:xfrm>
            <a:off x="2807687" y="116588"/>
            <a:ext cx="16224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22"/>
          <p:cNvSpPr/>
          <p:nvPr/>
        </p:nvSpPr>
        <p:spPr>
          <a:xfrm>
            <a:off x="4668477" y="116588"/>
            <a:ext cx="16224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22"/>
          <p:cNvSpPr/>
          <p:nvPr/>
        </p:nvSpPr>
        <p:spPr>
          <a:xfrm>
            <a:off x="6529268" y="116588"/>
            <a:ext cx="16224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22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000" name="Google Shape;1000;p22"/>
          <p:cNvSpPr txBox="1"/>
          <p:nvPr>
            <p:ph idx="1" type="subTitle"/>
          </p:nvPr>
        </p:nvSpPr>
        <p:spPr>
          <a:xfrm>
            <a:off x="4798232" y="1698800"/>
            <a:ext cx="2830500" cy="24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1" name="Google Shape;1001;p22"/>
          <p:cNvSpPr txBox="1"/>
          <p:nvPr>
            <p:ph idx="2" type="subTitle"/>
          </p:nvPr>
        </p:nvSpPr>
        <p:spPr>
          <a:xfrm>
            <a:off x="1515350" y="1698800"/>
            <a:ext cx="2830500" cy="24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" name="Google Shape;1003;p23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004" name="Google Shape;1004;p23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005" name="Google Shape;1005;p23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6" name="Google Shape;1006;p23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7" name="Google Shape;1007;p23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8" name="Google Shape;1008;p23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09" name="Google Shape;1009;p23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0" name="Google Shape;1010;p23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1" name="Google Shape;1011;p23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2" name="Google Shape;1012;p23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3" name="Google Shape;1013;p23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4" name="Google Shape;1014;p23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5" name="Google Shape;1015;p23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6" name="Google Shape;1016;p23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7" name="Google Shape;1017;p23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8" name="Google Shape;1018;p23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19" name="Google Shape;1019;p23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0" name="Google Shape;1020;p23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1" name="Google Shape;1021;p23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2" name="Google Shape;1022;p23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3" name="Google Shape;1023;p23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4" name="Google Shape;1024;p23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5" name="Google Shape;1025;p23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6" name="Google Shape;1026;p23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7" name="Google Shape;1027;p23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8" name="Google Shape;1028;p23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29" name="Google Shape;1029;p23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30" name="Google Shape;1030;p23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1" name="Google Shape;1031;p23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2" name="Google Shape;1032;p23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3" name="Google Shape;1033;p23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4" name="Google Shape;1034;p23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5" name="Google Shape;1035;p23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6" name="Google Shape;1036;p23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7" name="Google Shape;1037;p23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8" name="Google Shape;1038;p23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9" name="Google Shape;1039;p23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0" name="Google Shape;1040;p23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1" name="Google Shape;1041;p23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2" name="Google Shape;1042;p23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43" name="Google Shape;1043;p23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1044" name="Google Shape;1044;p23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3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3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7" name="Google Shape;1047;p23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1048" name="Google Shape;1048;p23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049" name="Google Shape;1049;p2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0" name="Google Shape;1050;p23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51" name="Google Shape;1051;p2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052" name="Google Shape;1052;p23"/>
          <p:cNvSpPr txBox="1"/>
          <p:nvPr>
            <p:ph idx="1" type="subTitle"/>
          </p:nvPr>
        </p:nvSpPr>
        <p:spPr>
          <a:xfrm>
            <a:off x="4631913" y="1965500"/>
            <a:ext cx="3747600" cy="24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3" name="Google Shape;1053;p23"/>
          <p:cNvSpPr txBox="1"/>
          <p:nvPr>
            <p:ph idx="2" type="subTitle"/>
          </p:nvPr>
        </p:nvSpPr>
        <p:spPr>
          <a:xfrm>
            <a:off x="764488" y="1965500"/>
            <a:ext cx="3747600" cy="24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4" name="Google Shape;1054;p23"/>
          <p:cNvSpPr txBox="1"/>
          <p:nvPr>
            <p:ph idx="3" type="subTitle"/>
          </p:nvPr>
        </p:nvSpPr>
        <p:spPr>
          <a:xfrm>
            <a:off x="764487" y="1541500"/>
            <a:ext cx="3747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055" name="Google Shape;1055;p23"/>
          <p:cNvSpPr txBox="1"/>
          <p:nvPr>
            <p:ph idx="4" type="subTitle"/>
          </p:nvPr>
        </p:nvSpPr>
        <p:spPr>
          <a:xfrm>
            <a:off x="4631918" y="1541500"/>
            <a:ext cx="3747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24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058" name="Google Shape;1058;p24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059" name="Google Shape;1059;p24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0" name="Google Shape;1060;p24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1" name="Google Shape;1061;p24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2" name="Google Shape;1062;p24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3" name="Google Shape;1063;p24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4" name="Google Shape;1064;p24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5" name="Google Shape;1065;p24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6" name="Google Shape;1066;p24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7" name="Google Shape;1067;p24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8" name="Google Shape;1068;p24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9" name="Google Shape;1069;p24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0" name="Google Shape;1070;p24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1" name="Google Shape;1071;p24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2" name="Google Shape;1072;p24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3" name="Google Shape;1073;p24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4" name="Google Shape;1074;p24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5" name="Google Shape;1075;p24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6" name="Google Shape;1076;p24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7" name="Google Shape;1077;p24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8" name="Google Shape;1078;p24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9" name="Google Shape;1079;p24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0" name="Google Shape;1080;p24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1" name="Google Shape;1081;p24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2" name="Google Shape;1082;p24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3" name="Google Shape;1083;p24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084" name="Google Shape;1084;p24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5" name="Google Shape;1085;p24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6" name="Google Shape;1086;p24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7" name="Google Shape;1087;p24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8" name="Google Shape;1088;p24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9" name="Google Shape;1089;p24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0" name="Google Shape;1090;p24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1" name="Google Shape;1091;p24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2" name="Google Shape;1092;p24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3" name="Google Shape;1093;p24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4" name="Google Shape;1094;p24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5" name="Google Shape;1095;p24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6" name="Google Shape;1096;p24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7" name="Google Shape;1097;p24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1098" name="Google Shape;1098;p24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24"/>
            <p:cNvSpPr/>
            <p:nvPr/>
          </p:nvSpPr>
          <p:spPr>
            <a:xfrm>
              <a:off x="46952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0" name="Google Shape;1100;p24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1101" name="Google Shape;1101;p24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102" name="Google Shape;1102;p2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3" name="Google Shape;1103;p24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04" name="Google Shape;1104;p2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105" name="Google Shape;1105;p24"/>
          <p:cNvSpPr txBox="1"/>
          <p:nvPr>
            <p:ph idx="1" type="subTitle"/>
          </p:nvPr>
        </p:nvSpPr>
        <p:spPr>
          <a:xfrm>
            <a:off x="939075" y="2903300"/>
            <a:ext cx="2305500" cy="8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6" name="Google Shape;1106;p24"/>
          <p:cNvSpPr txBox="1"/>
          <p:nvPr>
            <p:ph idx="2" type="subTitle"/>
          </p:nvPr>
        </p:nvSpPr>
        <p:spPr>
          <a:xfrm>
            <a:off x="3419246" y="2903300"/>
            <a:ext cx="2305500" cy="8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7" name="Google Shape;1107;p24"/>
          <p:cNvSpPr txBox="1"/>
          <p:nvPr>
            <p:ph idx="3" type="subTitle"/>
          </p:nvPr>
        </p:nvSpPr>
        <p:spPr>
          <a:xfrm>
            <a:off x="5899424" y="2903300"/>
            <a:ext cx="2305500" cy="8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8" name="Google Shape;1108;p24"/>
          <p:cNvSpPr txBox="1"/>
          <p:nvPr>
            <p:ph idx="4" type="subTitle"/>
          </p:nvPr>
        </p:nvSpPr>
        <p:spPr>
          <a:xfrm>
            <a:off x="939075" y="2495000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109" name="Google Shape;1109;p24"/>
          <p:cNvSpPr txBox="1"/>
          <p:nvPr>
            <p:ph idx="5" type="subTitle"/>
          </p:nvPr>
        </p:nvSpPr>
        <p:spPr>
          <a:xfrm>
            <a:off x="3419250" y="2495000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110" name="Google Shape;1110;p24"/>
          <p:cNvSpPr txBox="1"/>
          <p:nvPr>
            <p:ph idx="6" type="subTitle"/>
          </p:nvPr>
        </p:nvSpPr>
        <p:spPr>
          <a:xfrm>
            <a:off x="5899423" y="2495000"/>
            <a:ext cx="2305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2" name="Google Shape;1112;p25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113" name="Google Shape;1113;p25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114" name="Google Shape;1114;p25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5" name="Google Shape;1115;p25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6" name="Google Shape;1116;p25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7" name="Google Shape;1117;p25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8" name="Google Shape;1118;p25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9" name="Google Shape;1119;p25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0" name="Google Shape;1120;p25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1" name="Google Shape;1121;p25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2" name="Google Shape;1122;p25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3" name="Google Shape;1123;p25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4" name="Google Shape;1124;p25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5" name="Google Shape;1125;p25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6" name="Google Shape;1126;p25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7" name="Google Shape;1127;p25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8" name="Google Shape;1128;p25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9" name="Google Shape;1129;p25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0" name="Google Shape;1130;p25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1" name="Google Shape;1131;p25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2" name="Google Shape;1132;p25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3" name="Google Shape;1133;p25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4" name="Google Shape;1134;p25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5" name="Google Shape;1135;p25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6" name="Google Shape;1136;p25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7" name="Google Shape;1137;p25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8" name="Google Shape;1138;p25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139" name="Google Shape;1139;p25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0" name="Google Shape;1140;p25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1" name="Google Shape;1141;p25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2" name="Google Shape;1142;p25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3" name="Google Shape;1143;p25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4" name="Google Shape;1144;p25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5" name="Google Shape;1145;p25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6" name="Google Shape;1146;p25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7" name="Google Shape;1147;p25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8" name="Google Shape;1148;p25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9" name="Google Shape;1149;p25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0" name="Google Shape;1150;p25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1" name="Google Shape;1151;p25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52" name="Google Shape;1152;p25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1153" name="Google Shape;1153;p25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25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5" name="Google Shape;1155;p25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1156" name="Google Shape;1156;p25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157" name="Google Shape;1157;p2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58" name="Google Shape;1158;p25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59" name="Google Shape;1159;p2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160" name="Google Shape;1160;p25"/>
          <p:cNvSpPr txBox="1"/>
          <p:nvPr>
            <p:ph idx="1" type="subTitle"/>
          </p:nvPr>
        </p:nvSpPr>
        <p:spPr>
          <a:xfrm>
            <a:off x="2362623" y="185762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1" name="Google Shape;1161;p25"/>
          <p:cNvSpPr txBox="1"/>
          <p:nvPr>
            <p:ph idx="2" type="subTitle"/>
          </p:nvPr>
        </p:nvSpPr>
        <p:spPr>
          <a:xfrm>
            <a:off x="5307802" y="1857625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2" name="Google Shape;1162;p25"/>
          <p:cNvSpPr txBox="1"/>
          <p:nvPr>
            <p:ph idx="3" type="subTitle"/>
          </p:nvPr>
        </p:nvSpPr>
        <p:spPr>
          <a:xfrm>
            <a:off x="2362623" y="350050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3" name="Google Shape;1163;p25"/>
          <p:cNvSpPr txBox="1"/>
          <p:nvPr>
            <p:ph idx="4" type="subTitle"/>
          </p:nvPr>
        </p:nvSpPr>
        <p:spPr>
          <a:xfrm>
            <a:off x="5307802" y="3500500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4" name="Google Shape;1164;p25"/>
          <p:cNvSpPr txBox="1"/>
          <p:nvPr>
            <p:ph idx="5" type="subTitle"/>
          </p:nvPr>
        </p:nvSpPr>
        <p:spPr>
          <a:xfrm>
            <a:off x="2362613" y="1441550"/>
            <a:ext cx="1978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165" name="Google Shape;1165;p25"/>
          <p:cNvSpPr txBox="1"/>
          <p:nvPr>
            <p:ph idx="6" type="subTitle"/>
          </p:nvPr>
        </p:nvSpPr>
        <p:spPr>
          <a:xfrm>
            <a:off x="2362613" y="3084525"/>
            <a:ext cx="1978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166" name="Google Shape;1166;p25"/>
          <p:cNvSpPr txBox="1"/>
          <p:nvPr>
            <p:ph idx="7" type="subTitle"/>
          </p:nvPr>
        </p:nvSpPr>
        <p:spPr>
          <a:xfrm>
            <a:off x="5307788" y="1441550"/>
            <a:ext cx="1978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167" name="Google Shape;1167;p25"/>
          <p:cNvSpPr txBox="1"/>
          <p:nvPr>
            <p:ph idx="8" type="subTitle"/>
          </p:nvPr>
        </p:nvSpPr>
        <p:spPr>
          <a:xfrm>
            <a:off x="5307788" y="3084525"/>
            <a:ext cx="1978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9" name="Google Shape;1169;p26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170" name="Google Shape;1170;p26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171" name="Google Shape;1171;p26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2" name="Google Shape;1172;p26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3" name="Google Shape;1173;p26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4" name="Google Shape;1174;p26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5" name="Google Shape;1175;p26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6" name="Google Shape;1176;p26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7" name="Google Shape;1177;p26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8" name="Google Shape;1178;p26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9" name="Google Shape;1179;p26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0" name="Google Shape;1180;p26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1" name="Google Shape;1181;p26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2" name="Google Shape;1182;p26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3" name="Google Shape;1183;p26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4" name="Google Shape;1184;p26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5" name="Google Shape;1185;p26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6" name="Google Shape;1186;p26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7" name="Google Shape;1187;p26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8" name="Google Shape;1188;p26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9" name="Google Shape;1189;p26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0" name="Google Shape;1190;p26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1" name="Google Shape;1191;p26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2" name="Google Shape;1192;p26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3" name="Google Shape;1193;p26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4" name="Google Shape;1194;p26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5" name="Google Shape;1195;p26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196" name="Google Shape;1196;p26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7" name="Google Shape;1197;p26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8" name="Google Shape;1198;p26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9" name="Google Shape;1199;p26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0" name="Google Shape;1200;p26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1" name="Google Shape;1201;p26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2" name="Google Shape;1202;p26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3" name="Google Shape;1203;p26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4" name="Google Shape;1204;p26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5" name="Google Shape;1205;p26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6" name="Google Shape;1206;p26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7" name="Google Shape;1207;p26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8" name="Google Shape;1208;p26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09" name="Google Shape;1209;p26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1210" name="Google Shape;1210;p26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26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12" name="Google Shape;1212;p26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1213" name="Google Shape;1213;p26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14" name="Google Shape;1214;p2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5" name="Google Shape;1215;p26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216" name="Google Shape;1216;p2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217" name="Google Shape;1217;p26"/>
          <p:cNvSpPr txBox="1"/>
          <p:nvPr>
            <p:ph idx="1" type="subTitle"/>
          </p:nvPr>
        </p:nvSpPr>
        <p:spPr>
          <a:xfrm>
            <a:off x="987425" y="2163175"/>
            <a:ext cx="2229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8" name="Google Shape;1218;p26"/>
          <p:cNvSpPr txBox="1"/>
          <p:nvPr>
            <p:ph idx="2" type="subTitle"/>
          </p:nvPr>
        </p:nvSpPr>
        <p:spPr>
          <a:xfrm>
            <a:off x="3461700" y="2163175"/>
            <a:ext cx="2220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9" name="Google Shape;1219;p26"/>
          <p:cNvSpPr txBox="1"/>
          <p:nvPr>
            <p:ph idx="3" type="subTitle"/>
          </p:nvPr>
        </p:nvSpPr>
        <p:spPr>
          <a:xfrm>
            <a:off x="987425" y="3802950"/>
            <a:ext cx="2229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0" name="Google Shape;1220;p26"/>
          <p:cNvSpPr txBox="1"/>
          <p:nvPr>
            <p:ph idx="4" type="subTitle"/>
          </p:nvPr>
        </p:nvSpPr>
        <p:spPr>
          <a:xfrm>
            <a:off x="3461700" y="3802950"/>
            <a:ext cx="2220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1" name="Google Shape;1221;p26"/>
          <p:cNvSpPr txBox="1"/>
          <p:nvPr>
            <p:ph idx="5" type="subTitle"/>
          </p:nvPr>
        </p:nvSpPr>
        <p:spPr>
          <a:xfrm>
            <a:off x="5927200" y="2163175"/>
            <a:ext cx="2229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2" name="Google Shape;1222;p26"/>
          <p:cNvSpPr txBox="1"/>
          <p:nvPr>
            <p:ph idx="6" type="subTitle"/>
          </p:nvPr>
        </p:nvSpPr>
        <p:spPr>
          <a:xfrm>
            <a:off x="5927200" y="3802950"/>
            <a:ext cx="22293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3" name="Google Shape;1223;p26"/>
          <p:cNvSpPr txBox="1"/>
          <p:nvPr>
            <p:ph idx="7" type="subTitle"/>
          </p:nvPr>
        </p:nvSpPr>
        <p:spPr>
          <a:xfrm>
            <a:off x="991800" y="1747950"/>
            <a:ext cx="22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224" name="Google Shape;1224;p26"/>
          <p:cNvSpPr txBox="1"/>
          <p:nvPr>
            <p:ph idx="8" type="subTitle"/>
          </p:nvPr>
        </p:nvSpPr>
        <p:spPr>
          <a:xfrm>
            <a:off x="3466058" y="1747950"/>
            <a:ext cx="22119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225" name="Google Shape;1225;p26"/>
          <p:cNvSpPr txBox="1"/>
          <p:nvPr>
            <p:ph idx="9" type="subTitle"/>
          </p:nvPr>
        </p:nvSpPr>
        <p:spPr>
          <a:xfrm>
            <a:off x="5931576" y="1747950"/>
            <a:ext cx="22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226" name="Google Shape;1226;p26"/>
          <p:cNvSpPr txBox="1"/>
          <p:nvPr>
            <p:ph idx="13" type="subTitle"/>
          </p:nvPr>
        </p:nvSpPr>
        <p:spPr>
          <a:xfrm>
            <a:off x="991800" y="3387700"/>
            <a:ext cx="22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227" name="Google Shape;1227;p26"/>
          <p:cNvSpPr txBox="1"/>
          <p:nvPr>
            <p:ph idx="14" type="subTitle"/>
          </p:nvPr>
        </p:nvSpPr>
        <p:spPr>
          <a:xfrm>
            <a:off x="3466058" y="3387700"/>
            <a:ext cx="22119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228" name="Google Shape;1228;p26"/>
          <p:cNvSpPr txBox="1"/>
          <p:nvPr>
            <p:ph idx="15" type="subTitle"/>
          </p:nvPr>
        </p:nvSpPr>
        <p:spPr>
          <a:xfrm>
            <a:off x="5931576" y="3387700"/>
            <a:ext cx="22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Heebo"/>
              <a:buNone/>
              <a:defRPr b="1" sz="2400"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eight columns">
  <p:cSld name="CUSTOM_10"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0" name="Google Shape;1230;p27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231" name="Google Shape;1231;p27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232" name="Google Shape;1232;p27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3" name="Google Shape;1233;p27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4" name="Google Shape;1234;p27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5" name="Google Shape;1235;p27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6" name="Google Shape;1236;p27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7" name="Google Shape;1237;p27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8" name="Google Shape;1238;p27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9" name="Google Shape;1239;p27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0" name="Google Shape;1240;p27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1" name="Google Shape;1241;p27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2" name="Google Shape;1242;p27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3" name="Google Shape;1243;p27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4" name="Google Shape;1244;p27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5" name="Google Shape;1245;p27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6" name="Google Shape;1246;p27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7" name="Google Shape;1247;p27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8" name="Google Shape;1248;p27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49" name="Google Shape;1249;p27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0" name="Google Shape;1250;p27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1" name="Google Shape;1251;p27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2" name="Google Shape;1252;p27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3" name="Google Shape;1253;p27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4" name="Google Shape;1254;p27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5" name="Google Shape;1255;p27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56" name="Google Shape;1256;p27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257" name="Google Shape;1257;p27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8" name="Google Shape;1258;p27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9" name="Google Shape;1259;p27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0" name="Google Shape;1260;p27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1" name="Google Shape;1261;p27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2" name="Google Shape;1262;p27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3" name="Google Shape;1263;p27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4" name="Google Shape;1264;p27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5" name="Google Shape;1265;p27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6" name="Google Shape;1266;p27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7" name="Google Shape;1267;p27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8" name="Google Shape;1268;p27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9" name="Google Shape;1269;p27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0" name="Google Shape;1270;p27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1271" name="Google Shape;1271;p27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1272" name="Google Shape;1272;p27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73" name="Google Shape;1273;p2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74" name="Google Shape;1274;p27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75" name="Google Shape;1275;p27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27"/>
            <p:cNvSpPr/>
            <p:nvPr/>
          </p:nvSpPr>
          <p:spPr>
            <a:xfrm rot="5400000">
              <a:off x="8447100" y="1832875"/>
              <a:ext cx="6969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7" name="Google Shape;1277;p2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latin typeface="Noto Sans"/>
                <a:ea typeface="Noto Sans"/>
                <a:cs typeface="Noto Sans"/>
                <a:sym typeface="Noto Sans"/>
              </a:defRPr>
            </a:lvl9pPr>
          </a:lstStyle>
          <a:p/>
        </p:txBody>
      </p:sp>
      <p:sp>
        <p:nvSpPr>
          <p:cNvPr id="1278" name="Google Shape;1278;p27"/>
          <p:cNvSpPr txBox="1"/>
          <p:nvPr>
            <p:ph idx="1" type="subTitle"/>
          </p:nvPr>
        </p:nvSpPr>
        <p:spPr>
          <a:xfrm>
            <a:off x="1955100" y="146497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9" name="Google Shape;1279;p27"/>
          <p:cNvSpPr txBox="1"/>
          <p:nvPr>
            <p:ph hasCustomPrompt="1" idx="2" type="title"/>
          </p:nvPr>
        </p:nvSpPr>
        <p:spPr>
          <a:xfrm>
            <a:off x="780775" y="146497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80" name="Google Shape;1280;p27"/>
          <p:cNvSpPr txBox="1"/>
          <p:nvPr>
            <p:ph idx="3" type="subTitle"/>
          </p:nvPr>
        </p:nvSpPr>
        <p:spPr>
          <a:xfrm>
            <a:off x="1955100" y="220792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1" name="Google Shape;1281;p27"/>
          <p:cNvSpPr txBox="1"/>
          <p:nvPr>
            <p:ph hasCustomPrompt="1" idx="4" type="title"/>
          </p:nvPr>
        </p:nvSpPr>
        <p:spPr>
          <a:xfrm>
            <a:off x="780775" y="220792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82" name="Google Shape;1282;p27"/>
          <p:cNvSpPr txBox="1"/>
          <p:nvPr>
            <p:ph idx="5" type="subTitle"/>
          </p:nvPr>
        </p:nvSpPr>
        <p:spPr>
          <a:xfrm>
            <a:off x="1955100" y="295087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3" name="Google Shape;1283;p27"/>
          <p:cNvSpPr txBox="1"/>
          <p:nvPr>
            <p:ph hasCustomPrompt="1" idx="6" type="title"/>
          </p:nvPr>
        </p:nvSpPr>
        <p:spPr>
          <a:xfrm>
            <a:off x="780775" y="295087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84" name="Google Shape;1284;p27"/>
          <p:cNvSpPr txBox="1"/>
          <p:nvPr>
            <p:ph idx="7" type="subTitle"/>
          </p:nvPr>
        </p:nvSpPr>
        <p:spPr>
          <a:xfrm>
            <a:off x="1955100" y="369382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5" name="Google Shape;1285;p27"/>
          <p:cNvSpPr txBox="1"/>
          <p:nvPr>
            <p:ph hasCustomPrompt="1" idx="8" type="title"/>
          </p:nvPr>
        </p:nvSpPr>
        <p:spPr>
          <a:xfrm>
            <a:off x="780775" y="369382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86" name="Google Shape;1286;p27"/>
          <p:cNvSpPr txBox="1"/>
          <p:nvPr>
            <p:ph idx="9" type="subTitle"/>
          </p:nvPr>
        </p:nvSpPr>
        <p:spPr>
          <a:xfrm>
            <a:off x="5831775" y="146497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7" name="Google Shape;1287;p27"/>
          <p:cNvSpPr txBox="1"/>
          <p:nvPr>
            <p:ph hasCustomPrompt="1" idx="13" type="title"/>
          </p:nvPr>
        </p:nvSpPr>
        <p:spPr>
          <a:xfrm>
            <a:off x="4657450" y="146497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88" name="Google Shape;1288;p27"/>
          <p:cNvSpPr txBox="1"/>
          <p:nvPr>
            <p:ph idx="14" type="subTitle"/>
          </p:nvPr>
        </p:nvSpPr>
        <p:spPr>
          <a:xfrm>
            <a:off x="5831775" y="220792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9" name="Google Shape;1289;p27"/>
          <p:cNvSpPr txBox="1"/>
          <p:nvPr>
            <p:ph hasCustomPrompt="1" idx="15" type="title"/>
          </p:nvPr>
        </p:nvSpPr>
        <p:spPr>
          <a:xfrm>
            <a:off x="4657450" y="220792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90" name="Google Shape;1290;p27"/>
          <p:cNvSpPr txBox="1"/>
          <p:nvPr>
            <p:ph idx="16" type="subTitle"/>
          </p:nvPr>
        </p:nvSpPr>
        <p:spPr>
          <a:xfrm>
            <a:off x="5831775" y="295087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1" name="Google Shape;1291;p27"/>
          <p:cNvSpPr txBox="1"/>
          <p:nvPr>
            <p:ph hasCustomPrompt="1" idx="17" type="title"/>
          </p:nvPr>
        </p:nvSpPr>
        <p:spPr>
          <a:xfrm>
            <a:off x="4657450" y="295087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92" name="Google Shape;1292;p27"/>
          <p:cNvSpPr txBox="1"/>
          <p:nvPr>
            <p:ph idx="18" type="subTitle"/>
          </p:nvPr>
        </p:nvSpPr>
        <p:spPr>
          <a:xfrm>
            <a:off x="5831775" y="3693825"/>
            <a:ext cx="2531400" cy="6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3" name="Google Shape;1293;p27"/>
          <p:cNvSpPr txBox="1"/>
          <p:nvPr>
            <p:ph hasCustomPrompt="1" idx="19" type="title"/>
          </p:nvPr>
        </p:nvSpPr>
        <p:spPr>
          <a:xfrm>
            <a:off x="4657450" y="3693825"/>
            <a:ext cx="1039200" cy="618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5" name="Google Shape;1295;p28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296" name="Google Shape;1296;p28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297" name="Google Shape;1297;p28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8" name="Google Shape;1298;p28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99" name="Google Shape;1299;p28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0" name="Google Shape;1300;p28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1" name="Google Shape;1301;p28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2" name="Google Shape;1302;p28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3" name="Google Shape;1303;p28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4" name="Google Shape;1304;p28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5" name="Google Shape;1305;p28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6" name="Google Shape;1306;p28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7" name="Google Shape;1307;p28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8" name="Google Shape;1308;p28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09" name="Google Shape;1309;p28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0" name="Google Shape;1310;p28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1" name="Google Shape;1311;p28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2" name="Google Shape;1312;p28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3" name="Google Shape;1313;p28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4" name="Google Shape;1314;p28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5" name="Google Shape;1315;p28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6" name="Google Shape;1316;p28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7" name="Google Shape;1317;p28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8" name="Google Shape;1318;p28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9" name="Google Shape;1319;p28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0" name="Google Shape;1320;p28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1" name="Google Shape;1321;p28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322" name="Google Shape;1322;p28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3" name="Google Shape;1323;p28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4" name="Google Shape;1324;p28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5" name="Google Shape;1325;p28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6" name="Google Shape;1326;p28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7" name="Google Shape;1327;p28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8" name="Google Shape;1328;p28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9" name="Google Shape;1329;p28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0" name="Google Shape;1330;p28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1" name="Google Shape;1331;p28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2" name="Google Shape;1332;p28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3" name="Google Shape;1333;p28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4" name="Google Shape;1334;p28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35" name="Google Shape;1335;p28"/>
          <p:cNvGrpSpPr/>
          <p:nvPr/>
        </p:nvGrpSpPr>
        <p:grpSpPr>
          <a:xfrm>
            <a:off x="275216" y="116588"/>
            <a:ext cx="8406168" cy="4740375"/>
            <a:chOff x="155350" y="201563"/>
            <a:chExt cx="8686750" cy="4740375"/>
          </a:xfrm>
        </p:grpSpPr>
        <p:sp>
          <p:nvSpPr>
            <p:cNvPr id="1336" name="Google Shape;1336;p28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28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28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39" name="Google Shape;1339;p28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1340" name="Google Shape;1340;p28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41" name="Google Shape;1341;p2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2" name="Google Shape;1342;p28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3" name="Google Shape;1343;p28"/>
          <p:cNvSpPr txBox="1"/>
          <p:nvPr>
            <p:ph hasCustomPrompt="1" type="title"/>
          </p:nvPr>
        </p:nvSpPr>
        <p:spPr>
          <a:xfrm>
            <a:off x="3030650" y="1140600"/>
            <a:ext cx="3082800" cy="768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44" name="Google Shape;1344;p28"/>
          <p:cNvSpPr txBox="1"/>
          <p:nvPr>
            <p:ph idx="1" type="subTitle"/>
          </p:nvPr>
        </p:nvSpPr>
        <p:spPr>
          <a:xfrm>
            <a:off x="3030650" y="2042849"/>
            <a:ext cx="30828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5" name="Google Shape;1345;p28"/>
          <p:cNvSpPr txBox="1"/>
          <p:nvPr>
            <p:ph hasCustomPrompt="1" idx="2" type="title"/>
          </p:nvPr>
        </p:nvSpPr>
        <p:spPr>
          <a:xfrm>
            <a:off x="1354263" y="2711925"/>
            <a:ext cx="3082800" cy="768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46" name="Google Shape;1346;p28"/>
          <p:cNvSpPr txBox="1"/>
          <p:nvPr>
            <p:ph idx="3" type="subTitle"/>
          </p:nvPr>
        </p:nvSpPr>
        <p:spPr>
          <a:xfrm>
            <a:off x="1354263" y="3614174"/>
            <a:ext cx="30828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7" name="Google Shape;1347;p28"/>
          <p:cNvSpPr txBox="1"/>
          <p:nvPr>
            <p:ph hasCustomPrompt="1" idx="4" type="title"/>
          </p:nvPr>
        </p:nvSpPr>
        <p:spPr>
          <a:xfrm>
            <a:off x="4706938" y="2716625"/>
            <a:ext cx="3082800" cy="768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48" name="Google Shape;1348;p28"/>
          <p:cNvSpPr txBox="1"/>
          <p:nvPr>
            <p:ph idx="5" type="subTitle"/>
          </p:nvPr>
        </p:nvSpPr>
        <p:spPr>
          <a:xfrm>
            <a:off x="4706938" y="3618876"/>
            <a:ext cx="3082800" cy="3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8_1"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0" name="Google Shape;1350;p29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351" name="Google Shape;1351;p29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352" name="Google Shape;1352;p29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3" name="Google Shape;1353;p29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4" name="Google Shape;1354;p29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5" name="Google Shape;1355;p29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6" name="Google Shape;1356;p29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7" name="Google Shape;1357;p29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8" name="Google Shape;1358;p29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9" name="Google Shape;1359;p29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0" name="Google Shape;1360;p29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1" name="Google Shape;1361;p29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2" name="Google Shape;1362;p29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3" name="Google Shape;1363;p29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4" name="Google Shape;1364;p29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5" name="Google Shape;1365;p29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6" name="Google Shape;1366;p29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7" name="Google Shape;1367;p29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8" name="Google Shape;1368;p29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9" name="Google Shape;1369;p29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0" name="Google Shape;1370;p29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1" name="Google Shape;1371;p29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2" name="Google Shape;1372;p29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3" name="Google Shape;1373;p29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4" name="Google Shape;1374;p29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5" name="Google Shape;1375;p29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6" name="Google Shape;1376;p29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377" name="Google Shape;1377;p29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8" name="Google Shape;1378;p29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9" name="Google Shape;1379;p29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0" name="Google Shape;1380;p29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1" name="Google Shape;1381;p29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2" name="Google Shape;1382;p29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3" name="Google Shape;1383;p29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4" name="Google Shape;1384;p29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5" name="Google Shape;1385;p29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6" name="Google Shape;1386;p29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7" name="Google Shape;1387;p29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8" name="Google Shape;1388;p29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9" name="Google Shape;1389;p29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90" name="Google Shape;1390;p29"/>
          <p:cNvGrpSpPr/>
          <p:nvPr/>
        </p:nvGrpSpPr>
        <p:grpSpPr>
          <a:xfrm>
            <a:off x="275216" y="304200"/>
            <a:ext cx="8634634" cy="4559400"/>
            <a:chOff x="275216" y="304200"/>
            <a:chExt cx="8634634" cy="4559400"/>
          </a:xfrm>
        </p:grpSpPr>
        <p:grpSp>
          <p:nvGrpSpPr>
            <p:cNvPr id="1391" name="Google Shape;1391;p29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1392" name="Google Shape;1392;p29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93" name="Google Shape;1393;p2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94" name="Google Shape;1394;p29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95" name="Google Shape;1395;p29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6" name="Google Shape;1396;p29"/>
          <p:cNvSpPr txBox="1"/>
          <p:nvPr>
            <p:ph hasCustomPrompt="1" type="title"/>
          </p:nvPr>
        </p:nvSpPr>
        <p:spPr>
          <a:xfrm>
            <a:off x="1325650" y="1343425"/>
            <a:ext cx="13989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97" name="Google Shape;1397;p29"/>
          <p:cNvSpPr txBox="1"/>
          <p:nvPr>
            <p:ph idx="1" type="subTitle"/>
          </p:nvPr>
        </p:nvSpPr>
        <p:spPr>
          <a:xfrm>
            <a:off x="938500" y="3722300"/>
            <a:ext cx="2173200" cy="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98" name="Google Shape;1398;p29"/>
          <p:cNvSpPr txBox="1"/>
          <p:nvPr>
            <p:ph idx="2" type="subTitle"/>
          </p:nvPr>
        </p:nvSpPr>
        <p:spPr>
          <a:xfrm>
            <a:off x="938500" y="3309950"/>
            <a:ext cx="2173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399" name="Google Shape;1399;p29"/>
          <p:cNvSpPr txBox="1"/>
          <p:nvPr>
            <p:ph hasCustomPrompt="1" idx="3" type="title"/>
          </p:nvPr>
        </p:nvSpPr>
        <p:spPr>
          <a:xfrm>
            <a:off x="3873100" y="1343425"/>
            <a:ext cx="13977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00" name="Google Shape;1400;p29"/>
          <p:cNvSpPr txBox="1"/>
          <p:nvPr>
            <p:ph idx="4" type="subTitle"/>
          </p:nvPr>
        </p:nvSpPr>
        <p:spPr>
          <a:xfrm>
            <a:off x="3485400" y="3722300"/>
            <a:ext cx="2173200" cy="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1" name="Google Shape;1401;p29"/>
          <p:cNvSpPr txBox="1"/>
          <p:nvPr>
            <p:ph idx="5" type="subTitle"/>
          </p:nvPr>
        </p:nvSpPr>
        <p:spPr>
          <a:xfrm>
            <a:off x="3485400" y="3309950"/>
            <a:ext cx="2173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402" name="Google Shape;1402;p29"/>
          <p:cNvSpPr txBox="1"/>
          <p:nvPr>
            <p:ph hasCustomPrompt="1" idx="6" type="title"/>
          </p:nvPr>
        </p:nvSpPr>
        <p:spPr>
          <a:xfrm>
            <a:off x="6417675" y="1343425"/>
            <a:ext cx="1397700" cy="6156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03" name="Google Shape;1403;p29"/>
          <p:cNvSpPr txBox="1"/>
          <p:nvPr>
            <p:ph idx="7" type="subTitle"/>
          </p:nvPr>
        </p:nvSpPr>
        <p:spPr>
          <a:xfrm>
            <a:off x="6032300" y="3722300"/>
            <a:ext cx="2173200" cy="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4" name="Google Shape;1404;p29"/>
          <p:cNvSpPr txBox="1"/>
          <p:nvPr>
            <p:ph idx="8" type="subTitle"/>
          </p:nvPr>
        </p:nvSpPr>
        <p:spPr>
          <a:xfrm>
            <a:off x="6032300" y="3309950"/>
            <a:ext cx="2173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ebo"/>
              <a:buNone/>
              <a:defRPr b="1" sz="2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1405" name="Google Shape;1405;p29"/>
          <p:cNvSpPr txBox="1"/>
          <p:nvPr>
            <p:ph idx="9"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7" name="Google Shape;1407;p30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408" name="Google Shape;1408;p30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409" name="Google Shape;1409;p30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0" name="Google Shape;1410;p30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1" name="Google Shape;1411;p30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2" name="Google Shape;1412;p30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3" name="Google Shape;1413;p30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4" name="Google Shape;1414;p30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5" name="Google Shape;1415;p30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6" name="Google Shape;1416;p30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7" name="Google Shape;1417;p30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8" name="Google Shape;1418;p30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19" name="Google Shape;1419;p30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0" name="Google Shape;1420;p30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1" name="Google Shape;1421;p30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2" name="Google Shape;1422;p30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3" name="Google Shape;1423;p30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4" name="Google Shape;1424;p30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5" name="Google Shape;1425;p30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6" name="Google Shape;1426;p30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7" name="Google Shape;1427;p30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8" name="Google Shape;1428;p30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9" name="Google Shape;1429;p30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0" name="Google Shape;1430;p30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1" name="Google Shape;1431;p30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2" name="Google Shape;1432;p30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3" name="Google Shape;1433;p30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434" name="Google Shape;1434;p30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5" name="Google Shape;1435;p30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6" name="Google Shape;1436;p30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7" name="Google Shape;1437;p30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8" name="Google Shape;1438;p30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9" name="Google Shape;1439;p30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0" name="Google Shape;1440;p30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1" name="Google Shape;1441;p30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2" name="Google Shape;1442;p30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3" name="Google Shape;1443;p30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4" name="Google Shape;1444;p30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5" name="Google Shape;1445;p30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6" name="Google Shape;1446;p30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47" name="Google Shape;1447;p30"/>
          <p:cNvGrpSpPr/>
          <p:nvPr/>
        </p:nvGrpSpPr>
        <p:grpSpPr>
          <a:xfrm>
            <a:off x="102625" y="111125"/>
            <a:ext cx="8739475" cy="4740375"/>
            <a:chOff x="102625" y="111125"/>
            <a:chExt cx="8739475" cy="4740375"/>
          </a:xfrm>
        </p:grpSpPr>
        <p:sp>
          <p:nvSpPr>
            <p:cNvPr id="1448" name="Google Shape;1448;p30"/>
            <p:cNvSpPr/>
            <p:nvPr/>
          </p:nvSpPr>
          <p:spPr>
            <a:xfrm>
              <a:off x="849450" y="111125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30"/>
            <p:cNvSpPr/>
            <p:nvPr/>
          </p:nvSpPr>
          <p:spPr>
            <a:xfrm>
              <a:off x="2772350" y="111125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30"/>
            <p:cNvSpPr/>
            <p:nvPr/>
          </p:nvSpPr>
          <p:spPr>
            <a:xfrm>
              <a:off x="4695250" y="111125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30"/>
            <p:cNvSpPr/>
            <p:nvPr/>
          </p:nvSpPr>
          <p:spPr>
            <a:xfrm>
              <a:off x="6618150" y="111125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30"/>
            <p:cNvSpPr/>
            <p:nvPr/>
          </p:nvSpPr>
          <p:spPr>
            <a:xfrm>
              <a:off x="302000" y="292100"/>
              <a:ext cx="8540100" cy="4559400"/>
            </a:xfrm>
            <a:prstGeom prst="roundRect">
              <a:avLst>
                <a:gd fmla="val 2747" name="adj"/>
              </a:avLst>
            </a:prstGeom>
            <a:solidFill>
              <a:schemeClr val="accent4"/>
            </a:solidFill>
            <a:ln>
              <a:noFill/>
            </a:ln>
            <a:effectLst>
              <a:outerShdw rotWithShape="0" algn="bl" dir="2400000" dist="57150">
                <a:schemeClr val="dk1">
                  <a:alpha val="7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53" name="Google Shape;1453;p3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2625" y="592528"/>
              <a:ext cx="419432" cy="39584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54" name="Google Shape;1454;p30"/>
          <p:cNvSpPr txBox="1"/>
          <p:nvPr>
            <p:ph type="title"/>
          </p:nvPr>
        </p:nvSpPr>
        <p:spPr>
          <a:xfrm>
            <a:off x="2987700" y="677525"/>
            <a:ext cx="31686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9pPr>
          </a:lstStyle>
          <a:p/>
        </p:txBody>
      </p:sp>
      <p:sp>
        <p:nvSpPr>
          <p:cNvPr id="1455" name="Google Shape;1455;p30"/>
          <p:cNvSpPr txBox="1"/>
          <p:nvPr>
            <p:ph idx="1" type="subTitle"/>
          </p:nvPr>
        </p:nvSpPr>
        <p:spPr>
          <a:xfrm>
            <a:off x="2987673" y="1650950"/>
            <a:ext cx="31686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6" name="Google Shape;1456;p30"/>
          <p:cNvSpPr txBox="1"/>
          <p:nvPr/>
        </p:nvSpPr>
        <p:spPr>
          <a:xfrm>
            <a:off x="2710625" y="3336925"/>
            <a:ext cx="3722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CREDITS:</a:t>
            </a:r>
            <a:r>
              <a:rPr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b="1" sz="1200" u="sng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31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459" name="Google Shape;1459;p31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460" name="Google Shape;1460;p31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1" name="Google Shape;1461;p31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2" name="Google Shape;1462;p31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3" name="Google Shape;1463;p31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4" name="Google Shape;1464;p31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5" name="Google Shape;1465;p31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6" name="Google Shape;1466;p31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7" name="Google Shape;1467;p31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8" name="Google Shape;1468;p31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69" name="Google Shape;1469;p31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0" name="Google Shape;1470;p31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1" name="Google Shape;1471;p31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2" name="Google Shape;1472;p31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3" name="Google Shape;1473;p31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4" name="Google Shape;1474;p31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5" name="Google Shape;1475;p31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6" name="Google Shape;1476;p31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7" name="Google Shape;1477;p31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8" name="Google Shape;1478;p31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9" name="Google Shape;1479;p31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0" name="Google Shape;1480;p31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1" name="Google Shape;1481;p31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2" name="Google Shape;1482;p31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3" name="Google Shape;1483;p31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4" name="Google Shape;1484;p31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485" name="Google Shape;1485;p31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6" name="Google Shape;1486;p31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7" name="Google Shape;1487;p31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8" name="Google Shape;1488;p31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9" name="Google Shape;1489;p31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0" name="Google Shape;1490;p31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1" name="Google Shape;1491;p31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2" name="Google Shape;1492;p31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3" name="Google Shape;1493;p31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4" name="Google Shape;1494;p31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5" name="Google Shape;1495;p31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6" name="Google Shape;1496;p31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7" name="Google Shape;1497;p31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98" name="Google Shape;1498;p31"/>
          <p:cNvGrpSpPr/>
          <p:nvPr/>
        </p:nvGrpSpPr>
        <p:grpSpPr>
          <a:xfrm flipH="1">
            <a:off x="254678" y="304200"/>
            <a:ext cx="8634634" cy="4559400"/>
            <a:chOff x="275216" y="304200"/>
            <a:chExt cx="8634634" cy="4559400"/>
          </a:xfrm>
        </p:grpSpPr>
        <p:grpSp>
          <p:nvGrpSpPr>
            <p:cNvPr id="1499" name="Google Shape;1499;p31"/>
            <p:cNvGrpSpPr/>
            <p:nvPr/>
          </p:nvGrpSpPr>
          <p:grpSpPr>
            <a:xfrm>
              <a:off x="275216" y="304200"/>
              <a:ext cx="8406168" cy="4559400"/>
              <a:chOff x="155350" y="382538"/>
              <a:chExt cx="8686750" cy="4559400"/>
            </a:xfrm>
          </p:grpSpPr>
          <p:sp>
            <p:nvSpPr>
              <p:cNvPr id="1500" name="Google Shape;1500;p31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01" name="Google Shape;1501;p3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2" name="Google Shape;1502;p31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03" name="Google Shape;1503;p31"/>
            <p:cNvSpPr/>
            <p:nvPr/>
          </p:nvSpPr>
          <p:spPr>
            <a:xfrm rot="5400000">
              <a:off x="8438250" y="1016977"/>
              <a:ext cx="7146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4" name="Google Shape;1504;p31"/>
          <p:cNvSpPr/>
          <p:nvPr/>
        </p:nvSpPr>
        <p:spPr>
          <a:xfrm flipH="1" rot="-5400000">
            <a:off x="11678" y="1931377"/>
            <a:ext cx="7146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p31"/>
          <p:cNvSpPr/>
          <p:nvPr/>
        </p:nvSpPr>
        <p:spPr>
          <a:xfrm flipH="1" rot="-5400000">
            <a:off x="11678" y="2921977"/>
            <a:ext cx="7146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31"/>
          <p:cNvSpPr/>
          <p:nvPr/>
        </p:nvSpPr>
        <p:spPr>
          <a:xfrm flipH="1" rot="-5400000">
            <a:off x="11678" y="3912577"/>
            <a:ext cx="714600" cy="2286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8" name="Google Shape;1508;p32"/>
          <p:cNvGrpSpPr/>
          <p:nvPr/>
        </p:nvGrpSpPr>
        <p:grpSpPr>
          <a:xfrm>
            <a:off x="-8700" y="3750"/>
            <a:ext cx="9161400" cy="5160300"/>
            <a:chOff x="-8700" y="3750"/>
            <a:chExt cx="9161400" cy="5160300"/>
          </a:xfrm>
        </p:grpSpPr>
        <p:grpSp>
          <p:nvGrpSpPr>
            <p:cNvPr id="1509" name="Google Shape;1509;p32"/>
            <p:cNvGrpSpPr/>
            <p:nvPr/>
          </p:nvGrpSpPr>
          <p:grpSpPr>
            <a:xfrm>
              <a:off x="334175" y="3750"/>
              <a:ext cx="8475647" cy="5160300"/>
              <a:chOff x="334175" y="3750"/>
              <a:chExt cx="8475647" cy="5160300"/>
            </a:xfrm>
          </p:grpSpPr>
          <p:cxnSp>
            <p:nvCxnSpPr>
              <p:cNvPr id="1510" name="Google Shape;1510;p32"/>
              <p:cNvCxnSpPr/>
              <p:nvPr/>
            </p:nvCxnSpPr>
            <p:spPr>
              <a:xfrm>
                <a:off x="33417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1" name="Google Shape;1511;p32"/>
              <p:cNvCxnSpPr/>
              <p:nvPr/>
            </p:nvCxnSpPr>
            <p:spPr>
              <a:xfrm>
                <a:off x="68732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2" name="Google Shape;1512;p32"/>
              <p:cNvCxnSpPr/>
              <p:nvPr/>
            </p:nvCxnSpPr>
            <p:spPr>
              <a:xfrm>
                <a:off x="104047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3" name="Google Shape;1513;p32"/>
              <p:cNvCxnSpPr/>
              <p:nvPr/>
            </p:nvCxnSpPr>
            <p:spPr>
              <a:xfrm>
                <a:off x="139363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4" name="Google Shape;1514;p32"/>
              <p:cNvCxnSpPr/>
              <p:nvPr/>
            </p:nvCxnSpPr>
            <p:spPr>
              <a:xfrm>
                <a:off x="174678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5" name="Google Shape;1515;p32"/>
              <p:cNvCxnSpPr/>
              <p:nvPr/>
            </p:nvCxnSpPr>
            <p:spPr>
              <a:xfrm>
                <a:off x="209993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6" name="Google Shape;1516;p32"/>
              <p:cNvCxnSpPr/>
              <p:nvPr/>
            </p:nvCxnSpPr>
            <p:spPr>
              <a:xfrm>
                <a:off x="2453087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7" name="Google Shape;1517;p32"/>
              <p:cNvCxnSpPr/>
              <p:nvPr/>
            </p:nvCxnSpPr>
            <p:spPr>
              <a:xfrm>
                <a:off x="2806239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8" name="Google Shape;1518;p32"/>
              <p:cNvCxnSpPr/>
              <p:nvPr/>
            </p:nvCxnSpPr>
            <p:spPr>
              <a:xfrm>
                <a:off x="3159391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9" name="Google Shape;1519;p32"/>
              <p:cNvCxnSpPr/>
              <p:nvPr/>
            </p:nvCxnSpPr>
            <p:spPr>
              <a:xfrm>
                <a:off x="3512543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0" name="Google Shape;1520;p32"/>
              <p:cNvCxnSpPr/>
              <p:nvPr/>
            </p:nvCxnSpPr>
            <p:spPr>
              <a:xfrm>
                <a:off x="3865695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1" name="Google Shape;1521;p32"/>
              <p:cNvCxnSpPr/>
              <p:nvPr/>
            </p:nvCxnSpPr>
            <p:spPr>
              <a:xfrm>
                <a:off x="421884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2" name="Google Shape;1522;p32"/>
              <p:cNvCxnSpPr/>
              <p:nvPr/>
            </p:nvCxnSpPr>
            <p:spPr>
              <a:xfrm>
                <a:off x="457199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3" name="Google Shape;1523;p32"/>
              <p:cNvCxnSpPr/>
              <p:nvPr/>
            </p:nvCxnSpPr>
            <p:spPr>
              <a:xfrm>
                <a:off x="492515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4" name="Google Shape;1524;p32"/>
              <p:cNvCxnSpPr/>
              <p:nvPr/>
            </p:nvCxnSpPr>
            <p:spPr>
              <a:xfrm>
                <a:off x="527830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5" name="Google Shape;1525;p32"/>
              <p:cNvCxnSpPr/>
              <p:nvPr/>
            </p:nvCxnSpPr>
            <p:spPr>
              <a:xfrm>
                <a:off x="563145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6" name="Google Shape;1526;p32"/>
              <p:cNvCxnSpPr/>
              <p:nvPr/>
            </p:nvCxnSpPr>
            <p:spPr>
              <a:xfrm>
                <a:off x="598460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7" name="Google Shape;1527;p32"/>
              <p:cNvCxnSpPr/>
              <p:nvPr/>
            </p:nvCxnSpPr>
            <p:spPr>
              <a:xfrm>
                <a:off x="633775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8" name="Google Shape;1528;p32"/>
              <p:cNvCxnSpPr/>
              <p:nvPr/>
            </p:nvCxnSpPr>
            <p:spPr>
              <a:xfrm>
                <a:off x="669091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9" name="Google Shape;1529;p32"/>
              <p:cNvCxnSpPr/>
              <p:nvPr/>
            </p:nvCxnSpPr>
            <p:spPr>
              <a:xfrm>
                <a:off x="704406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0" name="Google Shape;1530;p32"/>
              <p:cNvCxnSpPr/>
              <p:nvPr/>
            </p:nvCxnSpPr>
            <p:spPr>
              <a:xfrm>
                <a:off x="7397214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1" name="Google Shape;1531;p32"/>
              <p:cNvCxnSpPr/>
              <p:nvPr/>
            </p:nvCxnSpPr>
            <p:spPr>
              <a:xfrm>
                <a:off x="7750366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2" name="Google Shape;1532;p32"/>
              <p:cNvCxnSpPr/>
              <p:nvPr/>
            </p:nvCxnSpPr>
            <p:spPr>
              <a:xfrm>
                <a:off x="8103518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3" name="Google Shape;1533;p32"/>
              <p:cNvCxnSpPr/>
              <p:nvPr/>
            </p:nvCxnSpPr>
            <p:spPr>
              <a:xfrm>
                <a:off x="8456670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4" name="Google Shape;1534;p32"/>
              <p:cNvCxnSpPr/>
              <p:nvPr/>
            </p:nvCxnSpPr>
            <p:spPr>
              <a:xfrm>
                <a:off x="8809822" y="3750"/>
                <a:ext cx="0" cy="516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535" name="Google Shape;1535;p32"/>
            <p:cNvCxnSpPr/>
            <p:nvPr/>
          </p:nvCxnSpPr>
          <p:spPr>
            <a:xfrm>
              <a:off x="-8700" y="2926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6" name="Google Shape;1536;p32"/>
            <p:cNvCxnSpPr/>
            <p:nvPr/>
          </p:nvCxnSpPr>
          <p:spPr>
            <a:xfrm>
              <a:off x="-8700" y="7034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7" name="Google Shape;1537;p32"/>
            <p:cNvCxnSpPr/>
            <p:nvPr/>
          </p:nvCxnSpPr>
          <p:spPr>
            <a:xfrm>
              <a:off x="-8700" y="10523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8" name="Google Shape;1538;p32"/>
            <p:cNvCxnSpPr/>
            <p:nvPr/>
          </p:nvCxnSpPr>
          <p:spPr>
            <a:xfrm>
              <a:off x="-8700" y="14631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9" name="Google Shape;1539;p32"/>
            <p:cNvCxnSpPr/>
            <p:nvPr/>
          </p:nvCxnSpPr>
          <p:spPr>
            <a:xfrm>
              <a:off x="-8700" y="183453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0" name="Google Shape;1540;p32"/>
            <p:cNvCxnSpPr/>
            <p:nvPr/>
          </p:nvCxnSpPr>
          <p:spPr>
            <a:xfrm>
              <a:off x="-8700" y="22453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1" name="Google Shape;1541;p32"/>
            <p:cNvCxnSpPr/>
            <p:nvPr/>
          </p:nvCxnSpPr>
          <p:spPr>
            <a:xfrm>
              <a:off x="-8700" y="25942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2" name="Google Shape;1542;p32"/>
            <p:cNvCxnSpPr/>
            <p:nvPr/>
          </p:nvCxnSpPr>
          <p:spPr>
            <a:xfrm>
              <a:off x="-8700" y="30050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3" name="Google Shape;1543;p32"/>
            <p:cNvCxnSpPr/>
            <p:nvPr/>
          </p:nvCxnSpPr>
          <p:spPr>
            <a:xfrm>
              <a:off x="-8700" y="337646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4" name="Google Shape;1544;p32"/>
            <p:cNvCxnSpPr/>
            <p:nvPr/>
          </p:nvCxnSpPr>
          <p:spPr>
            <a:xfrm>
              <a:off x="-8700" y="37872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5" name="Google Shape;1545;p32"/>
            <p:cNvCxnSpPr/>
            <p:nvPr/>
          </p:nvCxnSpPr>
          <p:spPr>
            <a:xfrm>
              <a:off x="-8700" y="41361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6" name="Google Shape;1546;p32"/>
            <p:cNvCxnSpPr/>
            <p:nvPr/>
          </p:nvCxnSpPr>
          <p:spPr>
            <a:xfrm>
              <a:off x="-8700" y="4547013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7" name="Google Shape;1547;p32"/>
            <p:cNvCxnSpPr/>
            <p:nvPr/>
          </p:nvCxnSpPr>
          <p:spPr>
            <a:xfrm>
              <a:off x="-8700" y="4850888"/>
              <a:ext cx="91614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48" name="Google Shape;1548;p32"/>
          <p:cNvGrpSpPr/>
          <p:nvPr/>
        </p:nvGrpSpPr>
        <p:grpSpPr>
          <a:xfrm flipH="1" rot="10800000">
            <a:off x="275216" y="201550"/>
            <a:ext cx="8406168" cy="4740375"/>
            <a:chOff x="155350" y="201563"/>
            <a:chExt cx="8686750" cy="4740375"/>
          </a:xfrm>
        </p:grpSpPr>
        <p:sp>
          <p:nvSpPr>
            <p:cNvPr id="1549" name="Google Shape;1549;p32"/>
            <p:cNvSpPr/>
            <p:nvPr/>
          </p:nvSpPr>
          <p:spPr>
            <a:xfrm>
              <a:off x="8494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32"/>
            <p:cNvSpPr/>
            <p:nvPr/>
          </p:nvSpPr>
          <p:spPr>
            <a:xfrm>
              <a:off x="27723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32"/>
            <p:cNvSpPr/>
            <p:nvPr/>
          </p:nvSpPr>
          <p:spPr>
            <a:xfrm>
              <a:off x="6618150" y="201563"/>
              <a:ext cx="1676400" cy="2286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52" name="Google Shape;1552;p32"/>
            <p:cNvGrpSpPr/>
            <p:nvPr/>
          </p:nvGrpSpPr>
          <p:grpSpPr>
            <a:xfrm>
              <a:off x="155350" y="382538"/>
              <a:ext cx="8686750" cy="4559400"/>
              <a:chOff x="155350" y="382538"/>
              <a:chExt cx="8686750" cy="4559400"/>
            </a:xfrm>
          </p:grpSpPr>
          <p:sp>
            <p:nvSpPr>
              <p:cNvPr id="1553" name="Google Shape;1553;p32"/>
              <p:cNvSpPr/>
              <p:nvPr/>
            </p:nvSpPr>
            <p:spPr>
              <a:xfrm>
                <a:off x="302000" y="382538"/>
                <a:ext cx="8540100" cy="4559400"/>
              </a:xfrm>
              <a:prstGeom prst="roundRect">
                <a:avLst>
                  <a:gd fmla="val 2747" name="adj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rotWithShape="0" algn="bl" dir="2400000" dist="57150">
                  <a:schemeClr val="dk1">
                    <a:alpha val="7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54" name="Google Shape;1554;p3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55350" y="640650"/>
                <a:ext cx="291950" cy="27553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5" name="Google Shape;1555;p32"/>
              <p:cNvPicPr preferRelativeResize="0"/>
              <p:nvPr/>
            </p:nvPicPr>
            <p:blipFill rotWithShape="1">
              <a:blip r:embed="rId2">
                <a:alphaModFix/>
              </a:blip>
              <a:srcRect b="53499" l="0" r="0" t="0"/>
              <a:stretch/>
            </p:blipFill>
            <p:spPr>
              <a:xfrm>
                <a:off x="155350" y="3402600"/>
                <a:ext cx="291950" cy="12812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ebo"/>
              <a:buNone/>
              <a:defRPr b="1" sz="27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●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○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■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●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○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■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●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○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■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en.wikipedia.org/wiki/Uchi%E2%80%93soto" TargetMode="External"/><Relationship Id="rId4" Type="http://schemas.openxmlformats.org/officeDocument/2006/relationships/hyperlink" Target="https://en.wikipedia.org/wiki/Culture_of_Japan" TargetMode="External"/><Relationship Id="rId5" Type="http://schemas.openxmlformats.org/officeDocument/2006/relationships/hyperlink" Target="https://en.wikipedia.org/wiki/Japanese_honorifics" TargetMode="External"/><Relationship Id="rId6" Type="http://schemas.openxmlformats.org/officeDocument/2006/relationships/hyperlink" Target="https://en.wikipedia.org/wiki/Etiquette_in_Japan" TargetMode="External"/><Relationship Id="rId7" Type="http://schemas.openxmlformats.org/officeDocument/2006/relationships/hyperlink" Target="https://libguides.atu.edu/c.php?g=1481744&amp;p=11044433" TargetMode="External"/><Relationship Id="rId8" Type="http://schemas.openxmlformats.org/officeDocument/2006/relationships/hyperlink" Target="https://en.wikipedia.org/wiki/Bowing_in_Japa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33"/>
          <p:cNvSpPr txBox="1"/>
          <p:nvPr>
            <p:ph type="ctrTitle"/>
          </p:nvPr>
        </p:nvSpPr>
        <p:spPr>
          <a:xfrm>
            <a:off x="569325" y="1383775"/>
            <a:ext cx="800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Rules of Japanese Culture</a:t>
            </a:r>
            <a:endParaRPr/>
          </a:p>
        </p:txBody>
      </p:sp>
      <p:sp>
        <p:nvSpPr>
          <p:cNvPr id="1561" name="Google Shape;1561;p33"/>
          <p:cNvSpPr txBox="1"/>
          <p:nvPr>
            <p:ph idx="1" type="subTitle"/>
          </p:nvPr>
        </p:nvSpPr>
        <p:spPr>
          <a:xfrm>
            <a:off x="1391385" y="3283925"/>
            <a:ext cx="63615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p3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Structuralism in Japanese Contexts</a:t>
            </a:r>
            <a:endParaRPr/>
          </a:p>
        </p:txBody>
      </p:sp>
      <p:sp>
        <p:nvSpPr>
          <p:cNvPr id="1567" name="Google Shape;1567;p34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Structuralism is a </a:t>
            </a:r>
            <a:r>
              <a:rPr lang="en"/>
              <a:t>framework</a:t>
            </a:r>
            <a:r>
              <a:rPr lang="en"/>
              <a:t> that analyzes how cultures </a:t>
            </a:r>
            <a:r>
              <a:rPr lang="en"/>
              <a:t>assign</a:t>
            </a:r>
            <a:r>
              <a:rPr lang="en"/>
              <a:t> meaning to things in the context of their association with one another.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Japanese culture is rooted in collectivism, group needs, and social etiquette, such that the culture thrives on its “harmony” between oppositional forces.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Structuralism applied to Japan implies that its culture has recurring oppositional patterns that organize social life.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3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Japanese In-Groups &amp; Out-Groups</a:t>
            </a:r>
            <a:endParaRPr/>
          </a:p>
        </p:txBody>
      </p:sp>
      <p:sp>
        <p:nvSpPr>
          <p:cNvPr id="1573" name="Google Shape;1573;p35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i="1" lang="en"/>
              <a:t>Uchi-soto</a:t>
            </a:r>
            <a:r>
              <a:rPr lang="en"/>
              <a:t> is the distinction between in-groups (</a:t>
            </a:r>
            <a:r>
              <a:rPr i="1" lang="en"/>
              <a:t>uchi</a:t>
            </a:r>
            <a:r>
              <a:rPr lang="en"/>
              <a:t>) and out-groups (</a:t>
            </a:r>
            <a:r>
              <a:rPr i="1" lang="en"/>
              <a:t>soto</a:t>
            </a:r>
            <a:r>
              <a:rPr lang="en"/>
              <a:t>).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Rule: When speaking with someone belonging to an out-group, this person must be honored in some way, thus humbling the individual of the in-group.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This corresponds to why Japanese people bow (especially towards tourists).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Stereotypically, American media portrays Japanese people as overly polite when this ingroup-outgroup distinction is likely taught from a young age.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3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Honorifics</a:t>
            </a:r>
            <a:endParaRPr/>
          </a:p>
        </p:txBody>
      </p:sp>
      <p:sp>
        <p:nvSpPr>
          <p:cNvPr id="1579" name="Google Shape;1579;p36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Japanese culture considers it polite to use honorifics after people’s names.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Examples include: -</a:t>
            </a:r>
            <a:r>
              <a:rPr i="1" lang="en"/>
              <a:t>san</a:t>
            </a:r>
            <a:r>
              <a:rPr lang="en"/>
              <a:t>, -</a:t>
            </a:r>
            <a:r>
              <a:rPr i="1" lang="en"/>
              <a:t>kun</a:t>
            </a:r>
            <a:r>
              <a:rPr lang="en"/>
              <a:t>, -</a:t>
            </a:r>
            <a:r>
              <a:rPr i="1" lang="en"/>
              <a:t>senpai</a:t>
            </a:r>
            <a:r>
              <a:rPr lang="en"/>
              <a:t>, -</a:t>
            </a:r>
            <a:r>
              <a:rPr i="1" lang="en"/>
              <a:t>kun</a:t>
            </a:r>
            <a:r>
              <a:rPr lang="en"/>
              <a:t>, -</a:t>
            </a:r>
            <a:r>
              <a:rPr i="1" lang="en"/>
              <a:t>chan</a:t>
            </a:r>
            <a:r>
              <a:rPr lang="en"/>
              <a:t>, etc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These are often gender specific and used to reflect the speaker’s level and their relationship with the person they are addressing.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The respect towards others through these suffixes reflect the oppositional nature of structuralism within Japanese </a:t>
            </a:r>
            <a:r>
              <a:rPr lang="en"/>
              <a:t>culture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37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Honne</a:t>
            </a:r>
            <a:r>
              <a:rPr lang="en"/>
              <a:t> and </a:t>
            </a:r>
            <a:r>
              <a:rPr i="1" lang="en"/>
              <a:t>Tatemae</a:t>
            </a:r>
            <a:endParaRPr i="1"/>
          </a:p>
        </p:txBody>
      </p:sp>
      <p:sp>
        <p:nvSpPr>
          <p:cNvPr id="1585" name="Google Shape;1585;p37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i="1" lang="en"/>
              <a:t>Honne</a:t>
            </a:r>
            <a:r>
              <a:rPr lang="en"/>
              <a:t> and </a:t>
            </a:r>
            <a:r>
              <a:rPr i="1" lang="en"/>
              <a:t>Tatemae</a:t>
            </a:r>
            <a:r>
              <a:rPr lang="en"/>
              <a:t> are oppositional concepts relating to a person’s feelings and what they express in public.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person’s </a:t>
            </a:r>
            <a:r>
              <a:rPr i="1" lang="en"/>
              <a:t>honne</a:t>
            </a:r>
            <a:r>
              <a:rPr lang="en"/>
              <a:t> is a person’s true feelings or desires.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May be contrary to what is expected of a person by society or of their position.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person’s </a:t>
            </a:r>
            <a:r>
              <a:rPr i="1" lang="en"/>
              <a:t>tatemae</a:t>
            </a:r>
            <a:r>
              <a:rPr lang="en"/>
              <a:t> refers to the behaviors, feelings, and opinions one displays in public.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May not match a person’s true feelings, may tell lies to avoid exposing true feelings.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i="1" lang="en"/>
              <a:t>Honne </a:t>
            </a:r>
            <a:r>
              <a:rPr lang="en"/>
              <a:t>and </a:t>
            </a:r>
            <a:r>
              <a:rPr i="1" lang="en"/>
              <a:t>Tatemae</a:t>
            </a:r>
            <a:r>
              <a:rPr lang="en"/>
              <a:t> may not be entirely exclusive to Japanese culture. Concepts such as personas and the true self and false self draw similarities to this.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3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Structural Etiquettes</a:t>
            </a:r>
            <a:endParaRPr/>
          </a:p>
        </p:txBody>
      </p:sp>
      <p:sp>
        <p:nvSpPr>
          <p:cNvPr id="1591" name="Google Shape;1591;p38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Bowing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Duration and depth of a bow is determined by a person’s social class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 </a:t>
            </a:r>
            <a:r>
              <a:rPr lang="en"/>
              <a:t>example, a person a low class will bow longer, more deeply, and more frequently. A person of high class will only nod or not bow at all.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Lots of nuances and rules to remember.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Visiting another’s house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Never wear shoes inside the house.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Gift-giving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Nuances between giving and receiving.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Some gifts are seasons, while some gifts are considered impolite.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39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1597" name="Google Shape;1597;p39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many facets of Japanese culture show symbolic interactions within its culture. All of these interactions show a meaning of politeness and respect.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</a:t>
            </a:r>
            <a:r>
              <a:rPr lang="en"/>
              <a:t>structures</a:t>
            </a:r>
            <a:r>
              <a:rPr lang="en"/>
              <a:t> that operate Japanese culture can be seen in its language, bodily actions, material exchange, and emotional regulation.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Since structuralism works to understand the interactions between oppositional forces, these interactions work to provide social order and harmony between everyone.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4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603" name="Google Shape;1603;p40"/>
          <p:cNvSpPr txBox="1"/>
          <p:nvPr>
            <p:ph idx="1" type="body"/>
          </p:nvPr>
        </p:nvSpPr>
        <p:spPr>
          <a:xfrm>
            <a:off x="720000" y="1112200"/>
            <a:ext cx="7704000" cy="34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https://en.wikipedia.org/wiki/Uchi%E2%80%93soto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https://en.wikipedia.org/wiki/Culture_of_Japan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https://en.wikipedia.org/wiki/Japanese_honorifics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https://en.wikipedia.org/wiki/Etiquette_in_Japan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https://libguides.atu.edu/c.php?g=1481744&amp;p=11044433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8"/>
              </a:rPr>
              <a:t>https://en.wikipedia.org/wiki/Bowing_in_Japan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lassroom Rules for Back to School by Slidesgo">
  <a:themeElements>
    <a:clrScheme name="Simple Light">
      <a:dk1>
        <a:srgbClr val="58534F"/>
      </a:dk1>
      <a:lt1>
        <a:srgbClr val="F0DEDA"/>
      </a:lt1>
      <a:dk2>
        <a:srgbClr val="E1B6AA"/>
      </a:dk2>
      <a:lt2>
        <a:srgbClr val="F69480"/>
      </a:lt2>
      <a:accent1>
        <a:srgbClr val="F6C574"/>
      </a:accent1>
      <a:accent2>
        <a:srgbClr val="F7D9B3"/>
      </a:accent2>
      <a:accent3>
        <a:srgbClr val="C1D3DC"/>
      </a:accent3>
      <a:accent4>
        <a:srgbClr val="FFFFFF"/>
      </a:accent4>
      <a:accent5>
        <a:srgbClr val="FFFFFF"/>
      </a:accent5>
      <a:accent6>
        <a:srgbClr val="FFFFFF"/>
      </a:accent6>
      <a:hlink>
        <a:srgbClr val="5853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