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2" r:id="rId4"/>
    <p:sldMasterId id="2147483703" r:id="rId5"/>
  </p:sldMasterIdLst>
  <p:notesMasterIdLst>
    <p:notesMasterId r:id="rId6"/>
  </p:notesMasterIdLst>
  <p:sldIdLst>
    <p:sldId id="256" r:id="rId7"/>
    <p:sldId id="257" r:id="rId8"/>
    <p:sldId id="258" r:id="rId9"/>
    <p:sldId id="259" r:id="rId10"/>
    <p:sldId id="260" r:id="rId11"/>
    <p:sldId id="261" r:id="rId12"/>
    <p:sldId id="262" r:id="rId13"/>
  </p:sldIdLst>
  <p:sldSz cy="5143500" cx="9144000"/>
  <p:notesSz cx="6858000" cy="9144000"/>
  <p:embeddedFontLst>
    <p:embeddedFont>
      <p:font typeface="Manrope Light"/>
      <p:regular r:id="rId14"/>
      <p:bold r:id="rId15"/>
    </p:embeddedFont>
    <p:embeddedFont>
      <p:font typeface="Anton"/>
      <p:regular r:id="rId16"/>
    </p:embeddedFont>
    <p:embeddedFont>
      <p:font typeface="Manrope SemiBold"/>
      <p:regular r:id="rId17"/>
      <p:bold r:id="rId18"/>
    </p:embeddedFont>
    <p:embeddedFont>
      <p:font typeface="Manrope"/>
      <p:regular r:id="rId19"/>
      <p:bold r:id="rId20"/>
    </p:embeddedFont>
    <p:embeddedFont>
      <p:font typeface="Manrope ExtraBold"/>
      <p:bold r:id="rId21"/>
    </p:embeddedFont>
    <p:embeddedFont>
      <p:font typeface="Manrope Medium"/>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anrope-bold.fntdata"/><Relationship Id="rId22" Type="http://schemas.openxmlformats.org/officeDocument/2006/relationships/font" Target="fonts/ManropeMedium-regular.fntdata"/><Relationship Id="rId21" Type="http://schemas.openxmlformats.org/officeDocument/2006/relationships/font" Target="fonts/ManropeExtraBold-bold.fntdata"/><Relationship Id="rId23" Type="http://schemas.openxmlformats.org/officeDocument/2006/relationships/font" Target="fonts/Manrope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font" Target="fonts/ManropeLight-bold.fntdata"/><Relationship Id="rId14" Type="http://schemas.openxmlformats.org/officeDocument/2006/relationships/font" Target="fonts/ManropeLight-regular.fntdata"/><Relationship Id="rId17" Type="http://schemas.openxmlformats.org/officeDocument/2006/relationships/font" Target="fonts/ManropeSemiBold-regular.fntdata"/><Relationship Id="rId16" Type="http://schemas.openxmlformats.org/officeDocument/2006/relationships/font" Target="fonts/Anton-regular.fntdata"/><Relationship Id="rId19" Type="http://schemas.openxmlformats.org/officeDocument/2006/relationships/font" Target="fonts/Manrope-regular.fntdata"/><Relationship Id="rId18" Type="http://schemas.openxmlformats.org/officeDocument/2006/relationships/font" Target="fonts/Manrope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3c75c9091d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3c75c9091d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3c75c9091d5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3c75c9091d5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3c75c9091d5_0_1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3c75c9091d5_0_1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3c75c9091d5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3c75c9091d5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3c75c9091d5_0_1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0" name="Google Shape;1190;g3c75c9091d5_0_1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3c75c9091d5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3c75c9091d5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3c75c9091d5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3c75c9091d5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p:cSld name="BLANK_1_1_1_1_1_1">
    <p:spTree>
      <p:nvGrpSpPr>
        <p:cNvPr id="53" name="Shape 53"/>
        <p:cNvGrpSpPr/>
        <p:nvPr/>
      </p:nvGrpSpPr>
      <p:grpSpPr>
        <a:xfrm>
          <a:off x="0" y="0"/>
          <a:ext cx="0" cy="0"/>
          <a:chOff x="0" y="0"/>
          <a:chExt cx="0" cy="0"/>
        </a:xfrm>
      </p:grpSpPr>
      <p:grpSp>
        <p:nvGrpSpPr>
          <p:cNvPr id="54" name="Google Shape;54;p14"/>
          <p:cNvGrpSpPr/>
          <p:nvPr/>
        </p:nvGrpSpPr>
        <p:grpSpPr>
          <a:xfrm>
            <a:off x="-23299" y="-8075"/>
            <a:ext cx="9190577" cy="5150040"/>
            <a:chOff x="11751" y="-6300"/>
            <a:chExt cx="9190577" cy="5150040"/>
          </a:xfrm>
        </p:grpSpPr>
        <p:grpSp>
          <p:nvGrpSpPr>
            <p:cNvPr id="55" name="Google Shape;55;p14"/>
            <p:cNvGrpSpPr/>
            <p:nvPr/>
          </p:nvGrpSpPr>
          <p:grpSpPr>
            <a:xfrm>
              <a:off x="11751" y="-6300"/>
              <a:ext cx="4777902" cy="2703033"/>
              <a:chOff x="11750" y="-6290"/>
              <a:chExt cx="9125100" cy="5162400"/>
            </a:xfrm>
          </p:grpSpPr>
          <p:cxnSp>
            <p:nvCxnSpPr>
              <p:cNvPr id="56" name="Google Shape;56;p14"/>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 name="Google Shape;57;p14"/>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 name="Google Shape;58;p14"/>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 name="Google Shape;59;p14"/>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0" name="Google Shape;60;p14"/>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 name="Google Shape;61;p14"/>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2" name="Google Shape;62;p14"/>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 name="Google Shape;63;p14"/>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 name="Google Shape;64;p14"/>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5" name="Google Shape;65;p14"/>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 name="Google Shape;66;p14"/>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7" name="Google Shape;67;p14"/>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8" name="Google Shape;68;p14"/>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9" name="Google Shape;69;p14"/>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0" name="Google Shape;70;p14"/>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1" name="Google Shape;71;p14"/>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2" name="Google Shape;72;p14"/>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3" name="Google Shape;73;p14"/>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4" name="Google Shape;74;p14"/>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5" name="Google Shape;75;p14"/>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6" name="Google Shape;76;p14"/>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7" name="Google Shape;77;p14"/>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78" name="Google Shape;78;p14"/>
            <p:cNvGrpSpPr/>
            <p:nvPr/>
          </p:nvGrpSpPr>
          <p:grpSpPr>
            <a:xfrm>
              <a:off x="11751" y="2440707"/>
              <a:ext cx="4777902" cy="2703033"/>
              <a:chOff x="11750" y="-6290"/>
              <a:chExt cx="9125100" cy="5162400"/>
            </a:xfrm>
          </p:grpSpPr>
          <p:cxnSp>
            <p:nvCxnSpPr>
              <p:cNvPr id="79" name="Google Shape;79;p14"/>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0" name="Google Shape;80;p14"/>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1" name="Google Shape;81;p14"/>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2" name="Google Shape;82;p14"/>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3" name="Google Shape;83;p14"/>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4" name="Google Shape;84;p14"/>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5" name="Google Shape;85;p14"/>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6" name="Google Shape;86;p14"/>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7" name="Google Shape;87;p14"/>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8" name="Google Shape;88;p14"/>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9" name="Google Shape;89;p14"/>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90" name="Google Shape;90;p14"/>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91" name="Google Shape;91;p14"/>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2" name="Google Shape;92;p14"/>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3" name="Google Shape;93;p14"/>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4" name="Google Shape;94;p14"/>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5" name="Google Shape;95;p14"/>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6" name="Google Shape;96;p14"/>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7" name="Google Shape;97;p14"/>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8" name="Google Shape;98;p14"/>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9" name="Google Shape;99;p14"/>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00" name="Google Shape;100;p14"/>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101" name="Google Shape;101;p14"/>
            <p:cNvGrpSpPr/>
            <p:nvPr/>
          </p:nvGrpSpPr>
          <p:grpSpPr>
            <a:xfrm>
              <a:off x="4424426" y="-6300"/>
              <a:ext cx="4777902" cy="2703033"/>
              <a:chOff x="11750" y="-6290"/>
              <a:chExt cx="9125100" cy="5162400"/>
            </a:xfrm>
          </p:grpSpPr>
          <p:cxnSp>
            <p:nvCxnSpPr>
              <p:cNvPr id="102" name="Google Shape;102;p14"/>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3" name="Google Shape;103;p14"/>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4" name="Google Shape;104;p14"/>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5" name="Google Shape;105;p14"/>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6" name="Google Shape;106;p14"/>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7" name="Google Shape;107;p14"/>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8" name="Google Shape;108;p14"/>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9" name="Google Shape;109;p14"/>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0" name="Google Shape;110;p14"/>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1" name="Google Shape;111;p14"/>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2" name="Google Shape;112;p14"/>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3" name="Google Shape;113;p14"/>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4" name="Google Shape;114;p14"/>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5" name="Google Shape;115;p14"/>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6" name="Google Shape;116;p14"/>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7" name="Google Shape;117;p14"/>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8" name="Google Shape;118;p14"/>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9" name="Google Shape;119;p14"/>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0" name="Google Shape;120;p14"/>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1" name="Google Shape;121;p14"/>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2" name="Google Shape;122;p14"/>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3" name="Google Shape;123;p14"/>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124" name="Google Shape;124;p14"/>
            <p:cNvGrpSpPr/>
            <p:nvPr/>
          </p:nvGrpSpPr>
          <p:grpSpPr>
            <a:xfrm>
              <a:off x="4424426" y="2440707"/>
              <a:ext cx="4777902" cy="2703033"/>
              <a:chOff x="11750" y="-6290"/>
              <a:chExt cx="9125100" cy="5162400"/>
            </a:xfrm>
          </p:grpSpPr>
          <p:cxnSp>
            <p:nvCxnSpPr>
              <p:cNvPr id="125" name="Google Shape;125;p14"/>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6" name="Google Shape;126;p14"/>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7" name="Google Shape;127;p14"/>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8" name="Google Shape;128;p14"/>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9" name="Google Shape;129;p14"/>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0" name="Google Shape;130;p14"/>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1" name="Google Shape;131;p14"/>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2" name="Google Shape;132;p14"/>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3" name="Google Shape;133;p14"/>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4" name="Google Shape;134;p14"/>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5" name="Google Shape;135;p14"/>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6" name="Google Shape;136;p14"/>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7" name="Google Shape;137;p14"/>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8" name="Google Shape;138;p14"/>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9" name="Google Shape;139;p14"/>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0" name="Google Shape;140;p14"/>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1" name="Google Shape;141;p14"/>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2" name="Google Shape;142;p14"/>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3" name="Google Shape;143;p14"/>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4" name="Google Shape;144;p14"/>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5" name="Google Shape;145;p14"/>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6" name="Google Shape;146;p14"/>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147" name="Google Shape;147;p14"/>
          <p:cNvSpPr txBox="1"/>
          <p:nvPr>
            <p:ph type="title"/>
          </p:nvPr>
        </p:nvSpPr>
        <p:spPr>
          <a:xfrm>
            <a:off x="1081850" y="1719900"/>
            <a:ext cx="6984900" cy="1694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6000"/>
              <a:buFont typeface="Anton"/>
              <a:buNone/>
              <a:defRPr sz="6000"/>
            </a:lvl1pPr>
            <a:lvl2pPr lvl="1" algn="ctr">
              <a:lnSpc>
                <a:spcPct val="80000"/>
              </a:lnSpc>
              <a:spcBef>
                <a:spcPts val="0"/>
              </a:spcBef>
              <a:spcAft>
                <a:spcPts val="0"/>
              </a:spcAft>
              <a:buSzPts val="1400"/>
              <a:buNone/>
              <a:defRPr/>
            </a:lvl2pPr>
            <a:lvl3pPr lvl="2" algn="ctr">
              <a:lnSpc>
                <a:spcPct val="80000"/>
              </a:lnSpc>
              <a:spcBef>
                <a:spcPts val="0"/>
              </a:spcBef>
              <a:spcAft>
                <a:spcPts val="0"/>
              </a:spcAft>
              <a:buSzPts val="1400"/>
              <a:buNone/>
              <a:defRPr/>
            </a:lvl3pPr>
            <a:lvl4pPr lvl="3" algn="ctr">
              <a:lnSpc>
                <a:spcPct val="80000"/>
              </a:lnSpc>
              <a:spcBef>
                <a:spcPts val="0"/>
              </a:spcBef>
              <a:spcAft>
                <a:spcPts val="0"/>
              </a:spcAft>
              <a:buSzPts val="1400"/>
              <a:buNone/>
              <a:defRPr/>
            </a:lvl4pPr>
            <a:lvl5pPr lvl="4" algn="ctr">
              <a:lnSpc>
                <a:spcPct val="80000"/>
              </a:lnSpc>
              <a:spcBef>
                <a:spcPts val="0"/>
              </a:spcBef>
              <a:spcAft>
                <a:spcPts val="0"/>
              </a:spcAft>
              <a:buSzPts val="1400"/>
              <a:buNone/>
              <a:defRPr/>
            </a:lvl5pPr>
            <a:lvl6pPr lvl="5" algn="ctr">
              <a:lnSpc>
                <a:spcPct val="80000"/>
              </a:lnSpc>
              <a:spcBef>
                <a:spcPts val="0"/>
              </a:spcBef>
              <a:spcAft>
                <a:spcPts val="0"/>
              </a:spcAft>
              <a:buSzPts val="1400"/>
              <a:buNone/>
              <a:defRPr/>
            </a:lvl6pPr>
            <a:lvl7pPr lvl="6" algn="ctr">
              <a:lnSpc>
                <a:spcPct val="80000"/>
              </a:lnSpc>
              <a:spcBef>
                <a:spcPts val="0"/>
              </a:spcBef>
              <a:spcAft>
                <a:spcPts val="0"/>
              </a:spcAft>
              <a:buSzPts val="1400"/>
              <a:buNone/>
              <a:defRPr/>
            </a:lvl7pPr>
            <a:lvl8pPr lvl="7" algn="ctr">
              <a:lnSpc>
                <a:spcPct val="80000"/>
              </a:lnSpc>
              <a:spcBef>
                <a:spcPts val="0"/>
              </a:spcBef>
              <a:spcAft>
                <a:spcPts val="0"/>
              </a:spcAft>
              <a:buSzPts val="1400"/>
              <a:buNone/>
              <a:defRPr/>
            </a:lvl8pPr>
            <a:lvl9pPr lvl="8" algn="ctr">
              <a:lnSpc>
                <a:spcPct val="80000"/>
              </a:lnSpc>
              <a:spcBef>
                <a:spcPts val="0"/>
              </a:spcBef>
              <a:spcAft>
                <a:spcPts val="0"/>
              </a:spcAft>
              <a:buSzPts val="1400"/>
              <a:buNone/>
              <a:defRPr/>
            </a:lvl9pPr>
          </a:lstStyle>
          <a:p/>
        </p:txBody>
      </p:sp>
      <p:sp>
        <p:nvSpPr>
          <p:cNvPr id="148" name="Google Shape;148;p14"/>
          <p:cNvSpPr txBox="1"/>
          <p:nvPr>
            <p:ph idx="2" type="title"/>
          </p:nvPr>
        </p:nvSpPr>
        <p:spPr>
          <a:xfrm rot="-54379">
            <a:off x="5015453" y="3227438"/>
            <a:ext cx="1517290" cy="301238"/>
          </a:xfrm>
          <a:prstGeom prst="rect">
            <a:avLst/>
          </a:prstGeom>
          <a:solidFill>
            <a:schemeClr val="accent3"/>
          </a:solidFill>
        </p:spPr>
        <p:txBody>
          <a:bodyPr anchorCtr="0" anchor="ctr" bIns="91425" lIns="91425" spcFirstLastPara="1" rIns="91425" wrap="square" tIns="91425">
            <a:spAutoFit/>
          </a:bodyPr>
          <a:lstStyle>
            <a:lvl1pPr lvl="0" algn="ctr">
              <a:spcBef>
                <a:spcPts val="0"/>
              </a:spcBef>
              <a:spcAft>
                <a:spcPts val="0"/>
              </a:spcAft>
              <a:buSzPts val="1000"/>
              <a:buFont typeface="Manrope ExtraBold"/>
              <a:buNone/>
              <a:defRPr b="0" sz="1000">
                <a:latin typeface="Manrope ExtraBold"/>
                <a:ea typeface="Manrope ExtraBold"/>
                <a:cs typeface="Manrope ExtraBold"/>
                <a:sym typeface="Manrope ExtraBold"/>
              </a:defRPr>
            </a:lvl1pPr>
            <a:lvl2pPr lvl="1" algn="ctr">
              <a:spcBef>
                <a:spcPts val="0"/>
              </a:spcBef>
              <a:spcAft>
                <a:spcPts val="0"/>
              </a:spcAft>
              <a:buSzPts val="1300"/>
              <a:buFont typeface="Manrope ExtraBold"/>
              <a:buNone/>
              <a:defRPr sz="1300">
                <a:latin typeface="Manrope ExtraBold"/>
                <a:ea typeface="Manrope ExtraBold"/>
                <a:cs typeface="Manrope ExtraBold"/>
                <a:sym typeface="Manrope ExtraBold"/>
              </a:defRPr>
            </a:lvl2pPr>
            <a:lvl3pPr lvl="2" algn="ctr">
              <a:spcBef>
                <a:spcPts val="0"/>
              </a:spcBef>
              <a:spcAft>
                <a:spcPts val="0"/>
              </a:spcAft>
              <a:buSzPts val="1300"/>
              <a:buFont typeface="Manrope ExtraBold"/>
              <a:buNone/>
              <a:defRPr sz="1300">
                <a:latin typeface="Manrope ExtraBold"/>
                <a:ea typeface="Manrope ExtraBold"/>
                <a:cs typeface="Manrope ExtraBold"/>
                <a:sym typeface="Manrope ExtraBold"/>
              </a:defRPr>
            </a:lvl3pPr>
            <a:lvl4pPr lvl="3" algn="ctr">
              <a:spcBef>
                <a:spcPts val="0"/>
              </a:spcBef>
              <a:spcAft>
                <a:spcPts val="0"/>
              </a:spcAft>
              <a:buSzPts val="1300"/>
              <a:buFont typeface="Manrope ExtraBold"/>
              <a:buNone/>
              <a:defRPr sz="1300">
                <a:latin typeface="Manrope ExtraBold"/>
                <a:ea typeface="Manrope ExtraBold"/>
                <a:cs typeface="Manrope ExtraBold"/>
                <a:sym typeface="Manrope ExtraBold"/>
              </a:defRPr>
            </a:lvl4pPr>
            <a:lvl5pPr lvl="4" algn="ctr">
              <a:spcBef>
                <a:spcPts val="0"/>
              </a:spcBef>
              <a:spcAft>
                <a:spcPts val="0"/>
              </a:spcAft>
              <a:buSzPts val="1300"/>
              <a:buFont typeface="Manrope ExtraBold"/>
              <a:buNone/>
              <a:defRPr sz="1300">
                <a:latin typeface="Manrope ExtraBold"/>
                <a:ea typeface="Manrope ExtraBold"/>
                <a:cs typeface="Manrope ExtraBold"/>
                <a:sym typeface="Manrope ExtraBold"/>
              </a:defRPr>
            </a:lvl5pPr>
            <a:lvl6pPr lvl="5" algn="ctr">
              <a:spcBef>
                <a:spcPts val="0"/>
              </a:spcBef>
              <a:spcAft>
                <a:spcPts val="0"/>
              </a:spcAft>
              <a:buSzPts val="1300"/>
              <a:buFont typeface="Manrope ExtraBold"/>
              <a:buNone/>
              <a:defRPr sz="1300">
                <a:latin typeface="Manrope ExtraBold"/>
                <a:ea typeface="Manrope ExtraBold"/>
                <a:cs typeface="Manrope ExtraBold"/>
                <a:sym typeface="Manrope ExtraBold"/>
              </a:defRPr>
            </a:lvl6pPr>
            <a:lvl7pPr lvl="6" algn="ctr">
              <a:spcBef>
                <a:spcPts val="0"/>
              </a:spcBef>
              <a:spcAft>
                <a:spcPts val="0"/>
              </a:spcAft>
              <a:buSzPts val="1300"/>
              <a:buFont typeface="Manrope ExtraBold"/>
              <a:buNone/>
              <a:defRPr sz="1300">
                <a:latin typeface="Manrope ExtraBold"/>
                <a:ea typeface="Manrope ExtraBold"/>
                <a:cs typeface="Manrope ExtraBold"/>
                <a:sym typeface="Manrope ExtraBold"/>
              </a:defRPr>
            </a:lvl7pPr>
            <a:lvl8pPr lvl="7" algn="ctr">
              <a:spcBef>
                <a:spcPts val="0"/>
              </a:spcBef>
              <a:spcAft>
                <a:spcPts val="0"/>
              </a:spcAft>
              <a:buSzPts val="1300"/>
              <a:buFont typeface="Manrope ExtraBold"/>
              <a:buNone/>
              <a:defRPr sz="1300">
                <a:latin typeface="Manrope ExtraBold"/>
                <a:ea typeface="Manrope ExtraBold"/>
                <a:cs typeface="Manrope ExtraBold"/>
                <a:sym typeface="Manrope ExtraBold"/>
              </a:defRPr>
            </a:lvl8pPr>
            <a:lvl9pPr lvl="8" algn="ctr">
              <a:spcBef>
                <a:spcPts val="0"/>
              </a:spcBef>
              <a:spcAft>
                <a:spcPts val="0"/>
              </a:spcAft>
              <a:buSzPts val="1300"/>
              <a:buFont typeface="Manrope ExtraBold"/>
              <a:buNone/>
              <a:defRPr sz="1300">
                <a:latin typeface="Manrope ExtraBold"/>
                <a:ea typeface="Manrope ExtraBold"/>
                <a:cs typeface="Manrope ExtraBold"/>
                <a:sym typeface="Manrope ExtraBold"/>
              </a:defRPr>
            </a:lvl9pPr>
          </a:lstStyle>
          <a:p/>
        </p:txBody>
      </p:sp>
      <p:sp>
        <p:nvSpPr>
          <p:cNvPr id="149" name="Google Shape;149;p14"/>
          <p:cNvSpPr txBox="1"/>
          <p:nvPr>
            <p:ph idx="1" type="body"/>
          </p:nvPr>
        </p:nvSpPr>
        <p:spPr>
          <a:xfrm>
            <a:off x="2422100" y="4170725"/>
            <a:ext cx="4304400" cy="438300"/>
          </a:xfrm>
          <a:prstGeom prst="rect">
            <a:avLst/>
          </a:prstGeom>
        </p:spPr>
        <p:txBody>
          <a:bodyPr anchorCtr="0" anchor="ctr" bIns="91425" lIns="91425" spcFirstLastPara="1" rIns="91425" wrap="square" tIns="91425">
            <a:noAutofit/>
          </a:bodyPr>
          <a:lstStyle>
            <a:lvl1pPr indent="-292100" lvl="0" marL="457200" algn="ctr">
              <a:spcBef>
                <a:spcPts val="0"/>
              </a:spcBef>
              <a:spcAft>
                <a:spcPts val="0"/>
              </a:spcAft>
              <a:buSzPts val="1000"/>
              <a:buFont typeface="Manrope Light"/>
              <a:buChar char="●"/>
              <a:defRPr sz="1000">
                <a:latin typeface="Manrope Light"/>
                <a:ea typeface="Manrope Light"/>
                <a:cs typeface="Manrope Light"/>
                <a:sym typeface="Manrope Light"/>
              </a:defRPr>
            </a:lvl1pPr>
            <a:lvl2pPr indent="-292100" lvl="1" marL="914400" algn="ctr">
              <a:spcBef>
                <a:spcPts val="800"/>
              </a:spcBef>
              <a:spcAft>
                <a:spcPts val="0"/>
              </a:spcAft>
              <a:buSzPts val="1000"/>
              <a:buFont typeface="Manrope Light"/>
              <a:buChar char="○"/>
              <a:defRPr sz="1000">
                <a:latin typeface="Manrope Light"/>
                <a:ea typeface="Manrope Light"/>
                <a:cs typeface="Manrope Light"/>
                <a:sym typeface="Manrope Light"/>
              </a:defRPr>
            </a:lvl2pPr>
            <a:lvl3pPr indent="-292100" lvl="2" marL="1371600" algn="ctr">
              <a:spcBef>
                <a:spcPts val="800"/>
              </a:spcBef>
              <a:spcAft>
                <a:spcPts val="0"/>
              </a:spcAft>
              <a:buSzPts val="1000"/>
              <a:buFont typeface="Manrope Light"/>
              <a:buChar char="■"/>
              <a:defRPr sz="1000">
                <a:latin typeface="Manrope Light"/>
                <a:ea typeface="Manrope Light"/>
                <a:cs typeface="Manrope Light"/>
                <a:sym typeface="Manrope Light"/>
              </a:defRPr>
            </a:lvl3pPr>
            <a:lvl4pPr indent="-292100" lvl="3" marL="1828800" algn="ctr">
              <a:spcBef>
                <a:spcPts val="800"/>
              </a:spcBef>
              <a:spcAft>
                <a:spcPts val="0"/>
              </a:spcAft>
              <a:buSzPts val="1000"/>
              <a:buFont typeface="Manrope Light"/>
              <a:buChar char="●"/>
              <a:defRPr sz="1000">
                <a:latin typeface="Manrope Light"/>
                <a:ea typeface="Manrope Light"/>
                <a:cs typeface="Manrope Light"/>
                <a:sym typeface="Manrope Light"/>
              </a:defRPr>
            </a:lvl4pPr>
            <a:lvl5pPr indent="-292100" lvl="4" marL="2286000" algn="ctr">
              <a:spcBef>
                <a:spcPts val="800"/>
              </a:spcBef>
              <a:spcAft>
                <a:spcPts val="0"/>
              </a:spcAft>
              <a:buSzPts val="1000"/>
              <a:buFont typeface="Manrope Light"/>
              <a:buChar char="○"/>
              <a:defRPr sz="1000">
                <a:latin typeface="Manrope Light"/>
                <a:ea typeface="Manrope Light"/>
                <a:cs typeface="Manrope Light"/>
                <a:sym typeface="Manrope Light"/>
              </a:defRPr>
            </a:lvl5pPr>
            <a:lvl6pPr indent="-292100" lvl="5" marL="2743200" algn="ctr">
              <a:spcBef>
                <a:spcPts val="800"/>
              </a:spcBef>
              <a:spcAft>
                <a:spcPts val="0"/>
              </a:spcAft>
              <a:buSzPts val="1000"/>
              <a:buFont typeface="Manrope Light"/>
              <a:buChar char="■"/>
              <a:defRPr sz="1000">
                <a:latin typeface="Manrope Light"/>
                <a:ea typeface="Manrope Light"/>
                <a:cs typeface="Manrope Light"/>
                <a:sym typeface="Manrope Light"/>
              </a:defRPr>
            </a:lvl6pPr>
            <a:lvl7pPr indent="-292100" lvl="6" marL="3200400" algn="ctr">
              <a:spcBef>
                <a:spcPts val="800"/>
              </a:spcBef>
              <a:spcAft>
                <a:spcPts val="0"/>
              </a:spcAft>
              <a:buSzPts val="1000"/>
              <a:buFont typeface="Manrope Light"/>
              <a:buChar char="●"/>
              <a:defRPr sz="1000">
                <a:latin typeface="Manrope Light"/>
                <a:ea typeface="Manrope Light"/>
                <a:cs typeface="Manrope Light"/>
                <a:sym typeface="Manrope Light"/>
              </a:defRPr>
            </a:lvl7pPr>
            <a:lvl8pPr indent="-292100" lvl="7" marL="3657600" algn="ctr">
              <a:spcBef>
                <a:spcPts val="800"/>
              </a:spcBef>
              <a:spcAft>
                <a:spcPts val="0"/>
              </a:spcAft>
              <a:buSzPts val="1000"/>
              <a:buFont typeface="Manrope Light"/>
              <a:buChar char="○"/>
              <a:defRPr sz="1000">
                <a:latin typeface="Manrope Light"/>
                <a:ea typeface="Manrope Light"/>
                <a:cs typeface="Manrope Light"/>
                <a:sym typeface="Manrope Light"/>
              </a:defRPr>
            </a:lvl8pPr>
            <a:lvl9pPr indent="-292100" lvl="8" marL="4114800" algn="ctr">
              <a:spcBef>
                <a:spcPts val="800"/>
              </a:spcBef>
              <a:spcAft>
                <a:spcPts val="800"/>
              </a:spcAft>
              <a:buSzPts val="1000"/>
              <a:buFont typeface="Manrope Light"/>
              <a:buChar char="■"/>
              <a:defRPr sz="1000">
                <a:latin typeface="Manrope Light"/>
                <a:ea typeface="Manrope Light"/>
                <a:cs typeface="Manrope Light"/>
                <a:sym typeface="Manrope Light"/>
              </a:defRPr>
            </a:lvl9pPr>
          </a:lstStyle>
          <a:p/>
        </p:txBody>
      </p:sp>
      <p:sp>
        <p:nvSpPr>
          <p:cNvPr id="150" name="Google Shape;150;p14"/>
          <p:cNvSpPr txBox="1"/>
          <p:nvPr>
            <p:ph idx="3" type="title"/>
          </p:nvPr>
        </p:nvSpPr>
        <p:spPr>
          <a:xfrm rot="-555761">
            <a:off x="6594632" y="3130269"/>
            <a:ext cx="1047458" cy="301246"/>
          </a:xfrm>
          <a:prstGeom prst="rect">
            <a:avLst/>
          </a:prstGeom>
          <a:solidFill>
            <a:schemeClr val="lt2"/>
          </a:solidFill>
        </p:spPr>
        <p:txBody>
          <a:bodyPr anchorCtr="0" anchor="ctr" bIns="91425" lIns="91425" spcFirstLastPara="1" rIns="91425" wrap="square" tIns="91425">
            <a:noAutofit/>
          </a:bodyPr>
          <a:lstStyle>
            <a:lvl1pPr lvl="0" algn="ctr">
              <a:spcBef>
                <a:spcPts val="0"/>
              </a:spcBef>
              <a:spcAft>
                <a:spcPts val="0"/>
              </a:spcAft>
              <a:buSzPts val="1000"/>
              <a:buFont typeface="Manrope ExtraBold"/>
              <a:buNone/>
              <a:defRPr b="0" sz="1000">
                <a:latin typeface="Manrope ExtraBold"/>
                <a:ea typeface="Manrope ExtraBold"/>
                <a:cs typeface="Manrope ExtraBold"/>
                <a:sym typeface="Manrope ExtraBold"/>
              </a:defRPr>
            </a:lvl1pPr>
            <a:lvl2pPr lvl="1" algn="ctr">
              <a:spcBef>
                <a:spcPts val="0"/>
              </a:spcBef>
              <a:spcAft>
                <a:spcPts val="0"/>
              </a:spcAft>
              <a:buSzPts val="1300"/>
              <a:buFont typeface="Manrope ExtraBold"/>
              <a:buNone/>
              <a:defRPr sz="1300">
                <a:latin typeface="Manrope ExtraBold"/>
                <a:ea typeface="Manrope ExtraBold"/>
                <a:cs typeface="Manrope ExtraBold"/>
                <a:sym typeface="Manrope ExtraBold"/>
              </a:defRPr>
            </a:lvl2pPr>
            <a:lvl3pPr lvl="2" algn="ctr">
              <a:spcBef>
                <a:spcPts val="0"/>
              </a:spcBef>
              <a:spcAft>
                <a:spcPts val="0"/>
              </a:spcAft>
              <a:buSzPts val="1300"/>
              <a:buFont typeface="Manrope ExtraBold"/>
              <a:buNone/>
              <a:defRPr sz="1300">
                <a:latin typeface="Manrope ExtraBold"/>
                <a:ea typeface="Manrope ExtraBold"/>
                <a:cs typeface="Manrope ExtraBold"/>
                <a:sym typeface="Manrope ExtraBold"/>
              </a:defRPr>
            </a:lvl3pPr>
            <a:lvl4pPr lvl="3" algn="ctr">
              <a:spcBef>
                <a:spcPts val="0"/>
              </a:spcBef>
              <a:spcAft>
                <a:spcPts val="0"/>
              </a:spcAft>
              <a:buSzPts val="1300"/>
              <a:buFont typeface="Manrope ExtraBold"/>
              <a:buNone/>
              <a:defRPr sz="1300">
                <a:latin typeface="Manrope ExtraBold"/>
                <a:ea typeface="Manrope ExtraBold"/>
                <a:cs typeface="Manrope ExtraBold"/>
                <a:sym typeface="Manrope ExtraBold"/>
              </a:defRPr>
            </a:lvl4pPr>
            <a:lvl5pPr lvl="4" algn="ctr">
              <a:spcBef>
                <a:spcPts val="0"/>
              </a:spcBef>
              <a:spcAft>
                <a:spcPts val="0"/>
              </a:spcAft>
              <a:buSzPts val="1300"/>
              <a:buFont typeface="Manrope ExtraBold"/>
              <a:buNone/>
              <a:defRPr sz="1300">
                <a:latin typeface="Manrope ExtraBold"/>
                <a:ea typeface="Manrope ExtraBold"/>
                <a:cs typeface="Manrope ExtraBold"/>
                <a:sym typeface="Manrope ExtraBold"/>
              </a:defRPr>
            </a:lvl5pPr>
            <a:lvl6pPr lvl="5" algn="ctr">
              <a:spcBef>
                <a:spcPts val="0"/>
              </a:spcBef>
              <a:spcAft>
                <a:spcPts val="0"/>
              </a:spcAft>
              <a:buSzPts val="1300"/>
              <a:buFont typeface="Manrope ExtraBold"/>
              <a:buNone/>
              <a:defRPr sz="1300">
                <a:latin typeface="Manrope ExtraBold"/>
                <a:ea typeface="Manrope ExtraBold"/>
                <a:cs typeface="Manrope ExtraBold"/>
                <a:sym typeface="Manrope ExtraBold"/>
              </a:defRPr>
            </a:lvl6pPr>
            <a:lvl7pPr lvl="6" algn="ctr">
              <a:spcBef>
                <a:spcPts val="0"/>
              </a:spcBef>
              <a:spcAft>
                <a:spcPts val="0"/>
              </a:spcAft>
              <a:buSzPts val="1300"/>
              <a:buFont typeface="Manrope ExtraBold"/>
              <a:buNone/>
              <a:defRPr sz="1300">
                <a:latin typeface="Manrope ExtraBold"/>
                <a:ea typeface="Manrope ExtraBold"/>
                <a:cs typeface="Manrope ExtraBold"/>
                <a:sym typeface="Manrope ExtraBold"/>
              </a:defRPr>
            </a:lvl7pPr>
            <a:lvl8pPr lvl="7" algn="ctr">
              <a:spcBef>
                <a:spcPts val="0"/>
              </a:spcBef>
              <a:spcAft>
                <a:spcPts val="0"/>
              </a:spcAft>
              <a:buSzPts val="1300"/>
              <a:buFont typeface="Manrope ExtraBold"/>
              <a:buNone/>
              <a:defRPr sz="1300">
                <a:latin typeface="Manrope ExtraBold"/>
                <a:ea typeface="Manrope ExtraBold"/>
                <a:cs typeface="Manrope ExtraBold"/>
                <a:sym typeface="Manrope ExtraBold"/>
              </a:defRPr>
            </a:lvl8pPr>
            <a:lvl9pPr lvl="8" algn="ctr">
              <a:spcBef>
                <a:spcPts val="0"/>
              </a:spcBef>
              <a:spcAft>
                <a:spcPts val="0"/>
              </a:spcAft>
              <a:buSzPts val="1300"/>
              <a:buFont typeface="Manrope ExtraBold"/>
              <a:buNone/>
              <a:defRPr sz="1300">
                <a:latin typeface="Manrope ExtraBold"/>
                <a:ea typeface="Manrope ExtraBold"/>
                <a:cs typeface="Manrope ExtraBold"/>
                <a:sym typeface="Manrope ExtraBold"/>
              </a:defRPr>
            </a:lvl9pPr>
          </a:lstStyle>
          <a:p/>
        </p:txBody>
      </p:sp>
      <p:sp>
        <p:nvSpPr>
          <p:cNvPr id="151" name="Google Shape;151;p14"/>
          <p:cNvSpPr txBox="1"/>
          <p:nvPr>
            <p:ph idx="4" type="subTitle"/>
          </p:nvPr>
        </p:nvSpPr>
        <p:spPr>
          <a:xfrm rot="-503039">
            <a:off x="2206578" y="1204399"/>
            <a:ext cx="2211838" cy="438184"/>
          </a:xfrm>
          <a:prstGeom prst="rect">
            <a:avLst/>
          </a:prstGeom>
          <a:solidFill>
            <a:schemeClr val="dk2"/>
          </a:solidFill>
        </p:spPr>
        <p:txBody>
          <a:bodyPr anchorCtr="0" anchor="ctr" bIns="91425" lIns="91425" spcFirstLastPara="1" rIns="91425" wrap="square" tIns="91425">
            <a:noAutofit/>
          </a:bodyPr>
          <a:lstStyle>
            <a:lvl1pPr lvl="0" algn="ctr">
              <a:spcBef>
                <a:spcPts val="0"/>
              </a:spcBef>
              <a:spcAft>
                <a:spcPts val="0"/>
              </a:spcAft>
              <a:buSzPts val="1300"/>
              <a:buFont typeface="Manrope"/>
              <a:buNone/>
              <a:defRPr b="1" sz="1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BLANK_1">
    <p:bg>
      <p:bgPr>
        <a:solidFill>
          <a:schemeClr val="lt1"/>
        </a:solidFill>
      </p:bgPr>
    </p:bg>
    <p:spTree>
      <p:nvGrpSpPr>
        <p:cNvPr id="152" name="Shape 152"/>
        <p:cNvGrpSpPr/>
        <p:nvPr/>
      </p:nvGrpSpPr>
      <p:grpSpPr>
        <a:xfrm>
          <a:off x="0" y="0"/>
          <a:ext cx="0" cy="0"/>
          <a:chOff x="0" y="0"/>
          <a:chExt cx="0" cy="0"/>
        </a:xfrm>
      </p:grpSpPr>
      <p:sp>
        <p:nvSpPr>
          <p:cNvPr id="153" name="Google Shape;153;p15"/>
          <p:cNvSpPr/>
          <p:nvPr/>
        </p:nvSpPr>
        <p:spPr>
          <a:xfrm>
            <a:off x="0" y="0"/>
            <a:ext cx="9161700" cy="5143500"/>
          </a:xfrm>
          <a:prstGeom prst="snip1Rect">
            <a:avLst>
              <a:gd fmla="val 24161"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4" name="Google Shape;154;p15"/>
          <p:cNvSpPr txBox="1"/>
          <p:nvPr>
            <p:ph type="title"/>
          </p:nvPr>
        </p:nvSpPr>
        <p:spPr>
          <a:xfrm>
            <a:off x="460500" y="2025700"/>
            <a:ext cx="4703100" cy="1821300"/>
          </a:xfrm>
          <a:prstGeom prst="rect">
            <a:avLst/>
          </a:prstGeom>
        </p:spPr>
        <p:txBody>
          <a:bodyPr anchorCtr="0" anchor="b" bIns="0" lIns="91425" spcFirstLastPara="1" rIns="91425" wrap="square" tIns="91425">
            <a:noAutofit/>
          </a:bodyPr>
          <a:lstStyle>
            <a:lvl1pPr lvl="0">
              <a:spcBef>
                <a:spcPts val="0"/>
              </a:spcBef>
              <a:spcAft>
                <a:spcPts val="0"/>
              </a:spcAft>
              <a:buSzPts val="9600"/>
              <a:buNone/>
              <a:defRPr b="0" sz="9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15"/>
          <p:cNvSpPr txBox="1"/>
          <p:nvPr>
            <p:ph idx="1" type="body"/>
          </p:nvPr>
        </p:nvSpPr>
        <p:spPr>
          <a:xfrm>
            <a:off x="460500" y="4085525"/>
            <a:ext cx="3501600" cy="598200"/>
          </a:xfrm>
          <a:prstGeom prst="rect">
            <a:avLst/>
          </a:prstGeom>
        </p:spPr>
        <p:txBody>
          <a:bodyPr anchorCtr="0" anchor="b" bIns="91425" lIns="91425" spcFirstLastPara="1" rIns="91425" wrap="square" tIns="91425">
            <a:no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156" name="Google Shape;156;p15"/>
          <p:cNvSpPr/>
          <p:nvPr/>
        </p:nvSpPr>
        <p:spPr>
          <a:xfrm>
            <a:off x="7735575" y="-10150"/>
            <a:ext cx="1428750" cy="1320800"/>
          </a:xfrm>
          <a:custGeom>
            <a:rect b="b" l="l" r="r" t="t"/>
            <a:pathLst>
              <a:path extrusionOk="0" h="52832" w="57150">
                <a:moveTo>
                  <a:pt x="4572" y="0"/>
                </a:moveTo>
                <a:lnTo>
                  <a:pt x="0" y="51308"/>
                </a:lnTo>
                <a:lnTo>
                  <a:pt x="57150" y="52832"/>
                </a:lnTo>
                <a:lnTo>
                  <a:pt x="57150" y="47752"/>
                </a:lnTo>
                <a:lnTo>
                  <a:pt x="9144" y="0"/>
                </a:lnTo>
                <a:close/>
              </a:path>
            </a:pathLst>
          </a:custGeom>
          <a:solidFill>
            <a:schemeClr val="dk1"/>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BLANK_1_1_1_1_1_1_1_1_1_1_1">
    <p:spTree>
      <p:nvGrpSpPr>
        <p:cNvPr id="157" name="Shape 157"/>
        <p:cNvGrpSpPr/>
        <p:nvPr/>
      </p:nvGrpSpPr>
      <p:grpSpPr>
        <a:xfrm>
          <a:off x="0" y="0"/>
          <a:ext cx="0" cy="0"/>
          <a:chOff x="0" y="0"/>
          <a:chExt cx="0" cy="0"/>
        </a:xfrm>
      </p:grpSpPr>
      <p:sp>
        <p:nvSpPr>
          <p:cNvPr id="158" name="Google Shape;158;p16"/>
          <p:cNvSpPr txBox="1"/>
          <p:nvPr>
            <p:ph idx="1" type="body"/>
          </p:nvPr>
        </p:nvSpPr>
        <p:spPr>
          <a:xfrm>
            <a:off x="925650" y="1204025"/>
            <a:ext cx="4028700" cy="3671400"/>
          </a:xfrm>
          <a:prstGeom prst="rect">
            <a:avLst/>
          </a:prstGeom>
        </p:spPr>
        <p:txBody>
          <a:bodyPr anchorCtr="0" anchor="t" bIns="91425" lIns="91425" spcFirstLastPara="1" rIns="91425" wrap="square" tIns="91425">
            <a:normAutofit/>
          </a:bodyPr>
          <a:lstStyle>
            <a:lvl1pPr indent="-323850" lvl="0" marL="4572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1pPr>
            <a:lvl2pPr indent="-323850" lvl="1" marL="9144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2pPr>
            <a:lvl3pPr indent="-323850" lvl="2" marL="13716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3pPr>
            <a:lvl4pPr indent="-323850" lvl="3" marL="18288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4pPr>
            <a:lvl5pPr indent="-323850" lvl="4" marL="22860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5pPr>
            <a:lvl6pPr indent="-323850" lvl="5" marL="27432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6pPr>
            <a:lvl7pPr indent="-323850" lvl="6" marL="32004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7pPr>
            <a:lvl8pPr indent="-323850" lvl="7" marL="36576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8pPr>
            <a:lvl9pPr indent="-323850" lvl="8" marL="41148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9pPr>
          </a:lstStyle>
          <a:p/>
        </p:txBody>
      </p:sp>
      <p:grpSp>
        <p:nvGrpSpPr>
          <p:cNvPr id="159" name="Google Shape;159;p16"/>
          <p:cNvGrpSpPr/>
          <p:nvPr/>
        </p:nvGrpSpPr>
        <p:grpSpPr>
          <a:xfrm>
            <a:off x="-6750" y="576950"/>
            <a:ext cx="9144146" cy="4114800"/>
            <a:chOff x="-6750" y="576950"/>
            <a:chExt cx="9144146" cy="4114800"/>
          </a:xfrm>
        </p:grpSpPr>
        <p:cxnSp>
          <p:nvCxnSpPr>
            <p:cNvPr id="160" name="Google Shape;160;p16"/>
            <p:cNvCxnSpPr/>
            <p:nvPr/>
          </p:nvCxnSpPr>
          <p:spPr>
            <a:xfrm>
              <a:off x="-6750" y="5769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1" name="Google Shape;161;p16"/>
            <p:cNvCxnSpPr/>
            <p:nvPr/>
          </p:nvCxnSpPr>
          <p:spPr>
            <a:xfrm>
              <a:off x="-4" y="10913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2" name="Google Shape;162;p16"/>
            <p:cNvCxnSpPr/>
            <p:nvPr/>
          </p:nvCxnSpPr>
          <p:spPr>
            <a:xfrm>
              <a:off x="-4" y="16056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3" name="Google Shape;163;p16"/>
            <p:cNvCxnSpPr/>
            <p:nvPr/>
          </p:nvCxnSpPr>
          <p:spPr>
            <a:xfrm>
              <a:off x="-4" y="21200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4" name="Google Shape;164;p16"/>
            <p:cNvCxnSpPr/>
            <p:nvPr/>
          </p:nvCxnSpPr>
          <p:spPr>
            <a:xfrm>
              <a:off x="-4" y="26343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5" name="Google Shape;165;p16"/>
            <p:cNvCxnSpPr/>
            <p:nvPr/>
          </p:nvCxnSpPr>
          <p:spPr>
            <a:xfrm>
              <a:off x="-4" y="31487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6" name="Google Shape;166;p16"/>
            <p:cNvCxnSpPr/>
            <p:nvPr/>
          </p:nvCxnSpPr>
          <p:spPr>
            <a:xfrm>
              <a:off x="-4" y="36630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7" name="Google Shape;167;p16"/>
            <p:cNvCxnSpPr/>
            <p:nvPr/>
          </p:nvCxnSpPr>
          <p:spPr>
            <a:xfrm>
              <a:off x="-4" y="41774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8" name="Google Shape;168;p16"/>
            <p:cNvCxnSpPr/>
            <p:nvPr/>
          </p:nvCxnSpPr>
          <p:spPr>
            <a:xfrm>
              <a:off x="-4" y="4691750"/>
              <a:ext cx="9137400" cy="0"/>
            </a:xfrm>
            <a:prstGeom prst="straightConnector1">
              <a:avLst/>
            </a:prstGeom>
            <a:noFill/>
            <a:ln cap="flat" cmpd="sng" w="9525">
              <a:solidFill>
                <a:schemeClr val="accent5"/>
              </a:solidFill>
              <a:prstDash val="solid"/>
              <a:round/>
              <a:headEnd len="sm" w="sm" type="none"/>
              <a:tailEnd len="sm" w="sm" type="none"/>
            </a:ln>
          </p:spPr>
        </p:cxnSp>
      </p:grpSp>
      <p:cxnSp>
        <p:nvCxnSpPr>
          <p:cNvPr id="169" name="Google Shape;169;p16"/>
          <p:cNvCxnSpPr/>
          <p:nvPr/>
        </p:nvCxnSpPr>
        <p:spPr>
          <a:xfrm>
            <a:off x="710300" y="0"/>
            <a:ext cx="0" cy="5143500"/>
          </a:xfrm>
          <a:prstGeom prst="straightConnector1">
            <a:avLst/>
          </a:prstGeom>
          <a:noFill/>
          <a:ln cap="flat" cmpd="sng" w="9525">
            <a:solidFill>
              <a:schemeClr val="accent1"/>
            </a:solidFill>
            <a:prstDash val="solid"/>
            <a:round/>
            <a:headEnd len="sm" w="sm" type="none"/>
            <a:tailEnd len="sm" w="sm" type="none"/>
          </a:ln>
        </p:spPr>
      </p:cxnSp>
      <p:cxnSp>
        <p:nvCxnSpPr>
          <p:cNvPr id="170" name="Google Shape;170;p16"/>
          <p:cNvCxnSpPr/>
          <p:nvPr/>
        </p:nvCxnSpPr>
        <p:spPr>
          <a:xfrm>
            <a:off x="664825" y="0"/>
            <a:ext cx="0" cy="5143500"/>
          </a:xfrm>
          <a:prstGeom prst="straightConnector1">
            <a:avLst/>
          </a:prstGeom>
          <a:noFill/>
          <a:ln cap="flat" cmpd="sng" w="9525">
            <a:solidFill>
              <a:schemeClr val="accent1"/>
            </a:solidFill>
            <a:prstDash val="solid"/>
            <a:round/>
            <a:headEnd len="sm" w="sm" type="none"/>
            <a:tailEnd len="sm" w="sm" type="none"/>
          </a:ln>
        </p:spPr>
      </p:cxnSp>
      <p:sp>
        <p:nvSpPr>
          <p:cNvPr id="171" name="Google Shape;171;p16"/>
          <p:cNvSpPr/>
          <p:nvPr/>
        </p:nvSpPr>
        <p:spPr>
          <a:xfrm>
            <a:off x="245425" y="1542047"/>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72" name="Google Shape;172;p16"/>
          <p:cNvSpPr/>
          <p:nvPr/>
        </p:nvSpPr>
        <p:spPr>
          <a:xfrm>
            <a:off x="245425" y="3599460"/>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73" name="Google Shape;173;p16"/>
          <p:cNvSpPr txBox="1"/>
          <p:nvPr>
            <p:ph type="title"/>
          </p:nvPr>
        </p:nvSpPr>
        <p:spPr>
          <a:xfrm rot="-289081">
            <a:off x="587746" y="495097"/>
            <a:ext cx="2100221" cy="569601"/>
          </a:xfrm>
          <a:prstGeom prst="rect">
            <a:avLst/>
          </a:prstGeom>
          <a:solidFill>
            <a:schemeClr val="dk2"/>
          </a:solidFill>
        </p:spPr>
        <p:txBody>
          <a:bodyPr anchorCtr="0" anchor="ctr" bIns="91425" lIns="91425" spcFirstLastPara="1" rIns="91425" wrap="square" tIns="91425">
            <a:noAutofit/>
          </a:bodyPr>
          <a:lstStyle>
            <a:lvl1pPr lvl="0" algn="ctr">
              <a:spcBef>
                <a:spcPts val="0"/>
              </a:spcBef>
              <a:spcAft>
                <a:spcPts val="0"/>
              </a:spcAft>
              <a:buSzPts val="3000"/>
              <a:buFont typeface="Anton"/>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Quarter's Goals">
  <p:cSld name="CUSTOM_1_1_3_1_1">
    <p:spTree>
      <p:nvGrpSpPr>
        <p:cNvPr id="174" name="Shape 174"/>
        <p:cNvGrpSpPr/>
        <p:nvPr/>
      </p:nvGrpSpPr>
      <p:grpSpPr>
        <a:xfrm>
          <a:off x="0" y="0"/>
          <a:ext cx="0" cy="0"/>
          <a:chOff x="0" y="0"/>
          <a:chExt cx="0" cy="0"/>
        </a:xfrm>
      </p:grpSpPr>
      <p:grpSp>
        <p:nvGrpSpPr>
          <p:cNvPr id="175" name="Google Shape;175;p17"/>
          <p:cNvGrpSpPr/>
          <p:nvPr/>
        </p:nvGrpSpPr>
        <p:grpSpPr>
          <a:xfrm>
            <a:off x="392964" y="576950"/>
            <a:ext cx="8764835" cy="4114800"/>
            <a:chOff x="374175" y="576950"/>
            <a:chExt cx="8783280" cy="4114800"/>
          </a:xfrm>
        </p:grpSpPr>
        <p:cxnSp>
          <p:nvCxnSpPr>
            <p:cNvPr id="176" name="Google Shape;176;p17"/>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77" name="Google Shape;177;p17"/>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78" name="Google Shape;178;p17"/>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79" name="Google Shape;179;p17"/>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0" name="Google Shape;180;p17"/>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1" name="Google Shape;181;p17"/>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2" name="Google Shape;182;p17"/>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3" name="Google Shape;183;p17"/>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4" name="Google Shape;184;p17"/>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185" name="Google Shape;185;p17"/>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186" name="Google Shape;186;p17"/>
          <p:cNvGrpSpPr/>
          <p:nvPr/>
        </p:nvGrpSpPr>
        <p:grpSpPr>
          <a:xfrm>
            <a:off x="114421" y="175123"/>
            <a:ext cx="134104" cy="4750255"/>
            <a:chOff x="114421" y="175123"/>
            <a:chExt cx="134104" cy="4750255"/>
          </a:xfrm>
        </p:grpSpPr>
        <p:grpSp>
          <p:nvGrpSpPr>
            <p:cNvPr id="187" name="Google Shape;187;p17"/>
            <p:cNvGrpSpPr/>
            <p:nvPr/>
          </p:nvGrpSpPr>
          <p:grpSpPr>
            <a:xfrm>
              <a:off x="114421" y="175123"/>
              <a:ext cx="134104" cy="4334807"/>
              <a:chOff x="5432271" y="383100"/>
              <a:chExt cx="137854" cy="4456010"/>
            </a:xfrm>
          </p:grpSpPr>
          <p:grpSp>
            <p:nvGrpSpPr>
              <p:cNvPr id="188" name="Google Shape;188;p17"/>
              <p:cNvGrpSpPr/>
              <p:nvPr/>
            </p:nvGrpSpPr>
            <p:grpSpPr>
              <a:xfrm>
                <a:off x="5432271" y="383100"/>
                <a:ext cx="137854" cy="981668"/>
                <a:chOff x="5432271" y="383100"/>
                <a:chExt cx="137854" cy="981668"/>
              </a:xfrm>
            </p:grpSpPr>
            <p:sp>
              <p:nvSpPr>
                <p:cNvPr id="189" name="Google Shape;189;p17"/>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0" name="Google Shape;190;p17"/>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1" name="Google Shape;191;p17"/>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92" name="Google Shape;192;p17"/>
              <p:cNvGrpSpPr/>
              <p:nvPr/>
            </p:nvGrpSpPr>
            <p:grpSpPr>
              <a:xfrm>
                <a:off x="5432271" y="1678500"/>
                <a:ext cx="137854" cy="981668"/>
                <a:chOff x="5432271" y="383100"/>
                <a:chExt cx="137854" cy="981668"/>
              </a:xfrm>
            </p:grpSpPr>
            <p:sp>
              <p:nvSpPr>
                <p:cNvPr id="193" name="Google Shape;193;p17"/>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4" name="Google Shape;194;p17"/>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5" name="Google Shape;195;p17"/>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96" name="Google Shape;196;p17"/>
              <p:cNvGrpSpPr/>
              <p:nvPr/>
            </p:nvGrpSpPr>
            <p:grpSpPr>
              <a:xfrm>
                <a:off x="5432271" y="2973900"/>
                <a:ext cx="137854" cy="981668"/>
                <a:chOff x="5432271" y="383100"/>
                <a:chExt cx="137854" cy="981668"/>
              </a:xfrm>
            </p:grpSpPr>
            <p:sp>
              <p:nvSpPr>
                <p:cNvPr id="197" name="Google Shape;197;p17"/>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8" name="Google Shape;198;p17"/>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9" name="Google Shape;199;p17"/>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00" name="Google Shape;200;p17"/>
              <p:cNvGrpSpPr/>
              <p:nvPr/>
            </p:nvGrpSpPr>
            <p:grpSpPr>
              <a:xfrm>
                <a:off x="5432271" y="4269300"/>
                <a:ext cx="137854" cy="569810"/>
                <a:chOff x="5432271" y="383100"/>
                <a:chExt cx="137854" cy="569810"/>
              </a:xfrm>
            </p:grpSpPr>
            <p:sp>
              <p:nvSpPr>
                <p:cNvPr id="201" name="Google Shape;201;p17"/>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02" name="Google Shape;202;p17"/>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203" name="Google Shape;203;p17"/>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204" name="Google Shape;204;p17"/>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205" name="Google Shape;205;p17"/>
          <p:cNvSpPr txBox="1"/>
          <p:nvPr>
            <p:ph idx="1" type="body"/>
          </p:nvPr>
        </p:nvSpPr>
        <p:spPr>
          <a:xfrm>
            <a:off x="3993050" y="2658175"/>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06" name="Google Shape;206;p17"/>
          <p:cNvSpPr txBox="1"/>
          <p:nvPr>
            <p:ph idx="2" type="body"/>
          </p:nvPr>
        </p:nvSpPr>
        <p:spPr>
          <a:xfrm>
            <a:off x="3993050" y="3668450"/>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07" name="Google Shape;207;p17"/>
          <p:cNvSpPr txBox="1"/>
          <p:nvPr>
            <p:ph idx="3" type="body"/>
          </p:nvPr>
        </p:nvSpPr>
        <p:spPr>
          <a:xfrm>
            <a:off x="3993050" y="1644550"/>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08" name="Google Shape;208;p17"/>
          <p:cNvSpPr txBox="1"/>
          <p:nvPr>
            <p:ph idx="4" type="title"/>
          </p:nvPr>
        </p:nvSpPr>
        <p:spPr>
          <a:xfrm>
            <a:off x="1075800" y="2925625"/>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09" name="Google Shape;209;p17"/>
          <p:cNvSpPr txBox="1"/>
          <p:nvPr>
            <p:ph idx="5" type="title"/>
          </p:nvPr>
        </p:nvSpPr>
        <p:spPr>
          <a:xfrm>
            <a:off x="1075800" y="3935900"/>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10" name="Google Shape;210;p17"/>
          <p:cNvSpPr txBox="1"/>
          <p:nvPr>
            <p:ph idx="6" type="title"/>
          </p:nvPr>
        </p:nvSpPr>
        <p:spPr>
          <a:xfrm>
            <a:off x="1075800" y="1912000"/>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11" name="Google Shape;211;p17"/>
          <p:cNvSpPr txBox="1"/>
          <p:nvPr>
            <p:ph idx="7" type="title"/>
          </p:nvPr>
        </p:nvSpPr>
        <p:spPr>
          <a:xfrm>
            <a:off x="543400" y="1912000"/>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
        <p:nvSpPr>
          <p:cNvPr id="212" name="Google Shape;212;p17"/>
          <p:cNvSpPr txBox="1"/>
          <p:nvPr>
            <p:ph idx="8" type="title"/>
          </p:nvPr>
        </p:nvSpPr>
        <p:spPr>
          <a:xfrm>
            <a:off x="543400" y="2925625"/>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
        <p:nvSpPr>
          <p:cNvPr id="213" name="Google Shape;213;p17"/>
          <p:cNvSpPr txBox="1"/>
          <p:nvPr>
            <p:ph idx="9" type="title"/>
          </p:nvPr>
        </p:nvSpPr>
        <p:spPr>
          <a:xfrm>
            <a:off x="543400" y="3935900"/>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CUSTOM_1_1_1_3_1">
    <p:bg>
      <p:bgPr>
        <a:solidFill>
          <a:schemeClr val="lt1"/>
        </a:solidFill>
      </p:bgPr>
    </p:bg>
    <p:spTree>
      <p:nvGrpSpPr>
        <p:cNvPr id="214" name="Shape 214"/>
        <p:cNvGrpSpPr/>
        <p:nvPr/>
      </p:nvGrpSpPr>
      <p:grpSpPr>
        <a:xfrm>
          <a:off x="0" y="0"/>
          <a:ext cx="0" cy="0"/>
          <a:chOff x="0" y="0"/>
          <a:chExt cx="0" cy="0"/>
        </a:xfrm>
      </p:grpSpPr>
      <p:sp>
        <p:nvSpPr>
          <p:cNvPr id="215" name="Google Shape;215;p18"/>
          <p:cNvSpPr txBox="1"/>
          <p:nvPr>
            <p:ph type="title"/>
          </p:nvPr>
        </p:nvSpPr>
        <p:spPr>
          <a:xfrm rot="276584">
            <a:off x="5845454" y="1487909"/>
            <a:ext cx="2123971" cy="496007"/>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6" name="Google Shape;216;p18"/>
          <p:cNvSpPr txBox="1"/>
          <p:nvPr>
            <p:ph idx="1" type="body"/>
          </p:nvPr>
        </p:nvSpPr>
        <p:spPr>
          <a:xfrm rot="274997">
            <a:off x="5798057" y="2041282"/>
            <a:ext cx="2121183" cy="603735"/>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217" name="Google Shape;217;p18"/>
          <p:cNvSpPr txBox="1"/>
          <p:nvPr>
            <p:ph idx="2" type="title"/>
          </p:nvPr>
        </p:nvSpPr>
        <p:spPr>
          <a:xfrm rot="-689737">
            <a:off x="3250012" y="1354783"/>
            <a:ext cx="2124008" cy="495921"/>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8" name="Google Shape;218;p18"/>
          <p:cNvSpPr txBox="1"/>
          <p:nvPr>
            <p:ph idx="3" type="body"/>
          </p:nvPr>
        </p:nvSpPr>
        <p:spPr>
          <a:xfrm rot="-691086">
            <a:off x="3372841" y="1897943"/>
            <a:ext cx="2121422" cy="603767"/>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219" name="Google Shape;219;p18"/>
          <p:cNvSpPr txBox="1"/>
          <p:nvPr>
            <p:ph idx="4" type="title"/>
          </p:nvPr>
        </p:nvSpPr>
        <p:spPr>
          <a:xfrm>
            <a:off x="508875" y="1801500"/>
            <a:ext cx="2645400" cy="16944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accent6"/>
              </a:buClr>
              <a:buSzPts val="6400"/>
              <a:buNone/>
              <a:defRPr b="0" sz="6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p:txBody>
      </p:sp>
      <p:sp>
        <p:nvSpPr>
          <p:cNvPr id="220" name="Google Shape;220;p18"/>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21" name="Google Shape;221;p18"/>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22" name="Google Shape;222;p18"/>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23" name="Google Shape;223;p18"/>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224" name="Google Shape;224;p18"/>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225" name="Google Shape;225;p18"/>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226" name="Google Shape;226;p18"/>
          <p:cNvSpPr txBox="1"/>
          <p:nvPr>
            <p:ph idx="5" type="title"/>
          </p:nvPr>
        </p:nvSpPr>
        <p:spPr>
          <a:xfrm rot="486">
            <a:off x="4078754" y="2803718"/>
            <a:ext cx="2124000" cy="4959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7" name="Google Shape;227;p18"/>
          <p:cNvSpPr txBox="1"/>
          <p:nvPr>
            <p:ph idx="6" type="body"/>
          </p:nvPr>
        </p:nvSpPr>
        <p:spPr>
          <a:xfrm rot="-972">
            <a:off x="4080134" y="3359087"/>
            <a:ext cx="2121300" cy="603600"/>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images">
  <p:cSld name="CUSTOM_1_1">
    <p:spTree>
      <p:nvGrpSpPr>
        <p:cNvPr id="228" name="Shape 228"/>
        <p:cNvGrpSpPr/>
        <p:nvPr/>
      </p:nvGrpSpPr>
      <p:grpSpPr>
        <a:xfrm>
          <a:off x="0" y="0"/>
          <a:ext cx="0" cy="0"/>
          <a:chOff x="0" y="0"/>
          <a:chExt cx="0" cy="0"/>
        </a:xfrm>
      </p:grpSpPr>
      <p:grpSp>
        <p:nvGrpSpPr>
          <p:cNvPr id="229" name="Google Shape;229;p19"/>
          <p:cNvGrpSpPr/>
          <p:nvPr/>
        </p:nvGrpSpPr>
        <p:grpSpPr>
          <a:xfrm>
            <a:off x="392964" y="576950"/>
            <a:ext cx="8764835" cy="4114800"/>
            <a:chOff x="374175" y="576950"/>
            <a:chExt cx="8783280" cy="4114800"/>
          </a:xfrm>
        </p:grpSpPr>
        <p:cxnSp>
          <p:nvCxnSpPr>
            <p:cNvPr id="230" name="Google Shape;230;p19"/>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1" name="Google Shape;231;p19"/>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2" name="Google Shape;232;p19"/>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3" name="Google Shape;233;p19"/>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4" name="Google Shape;234;p19"/>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5" name="Google Shape;235;p19"/>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6" name="Google Shape;236;p19"/>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7" name="Google Shape;237;p19"/>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8" name="Google Shape;238;p19"/>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239" name="Google Shape;239;p19"/>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240" name="Google Shape;240;p19"/>
          <p:cNvGrpSpPr/>
          <p:nvPr/>
        </p:nvGrpSpPr>
        <p:grpSpPr>
          <a:xfrm>
            <a:off x="114406" y="175123"/>
            <a:ext cx="134104" cy="4750255"/>
            <a:chOff x="114406" y="175123"/>
            <a:chExt cx="134104" cy="4750255"/>
          </a:xfrm>
        </p:grpSpPr>
        <p:grpSp>
          <p:nvGrpSpPr>
            <p:cNvPr id="241" name="Google Shape;241;p19"/>
            <p:cNvGrpSpPr/>
            <p:nvPr/>
          </p:nvGrpSpPr>
          <p:grpSpPr>
            <a:xfrm>
              <a:off x="114406" y="175123"/>
              <a:ext cx="134104" cy="4334807"/>
              <a:chOff x="5432271" y="383100"/>
              <a:chExt cx="137854" cy="4456010"/>
            </a:xfrm>
          </p:grpSpPr>
          <p:grpSp>
            <p:nvGrpSpPr>
              <p:cNvPr id="242" name="Google Shape;242;p19"/>
              <p:cNvGrpSpPr/>
              <p:nvPr/>
            </p:nvGrpSpPr>
            <p:grpSpPr>
              <a:xfrm>
                <a:off x="5432271" y="383100"/>
                <a:ext cx="137854" cy="981668"/>
                <a:chOff x="5432271" y="383100"/>
                <a:chExt cx="137854" cy="981668"/>
              </a:xfrm>
            </p:grpSpPr>
            <p:sp>
              <p:nvSpPr>
                <p:cNvPr id="243" name="Google Shape;243;p1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4" name="Google Shape;244;p1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5" name="Google Shape;245;p1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46" name="Google Shape;246;p19"/>
              <p:cNvGrpSpPr/>
              <p:nvPr/>
            </p:nvGrpSpPr>
            <p:grpSpPr>
              <a:xfrm>
                <a:off x="5432271" y="1678500"/>
                <a:ext cx="137854" cy="981668"/>
                <a:chOff x="5432271" y="383100"/>
                <a:chExt cx="137854" cy="981668"/>
              </a:xfrm>
            </p:grpSpPr>
            <p:sp>
              <p:nvSpPr>
                <p:cNvPr id="247" name="Google Shape;247;p1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8" name="Google Shape;248;p1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9" name="Google Shape;249;p1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50" name="Google Shape;250;p19"/>
              <p:cNvGrpSpPr/>
              <p:nvPr/>
            </p:nvGrpSpPr>
            <p:grpSpPr>
              <a:xfrm>
                <a:off x="5432271" y="2973900"/>
                <a:ext cx="137854" cy="981668"/>
                <a:chOff x="5432271" y="383100"/>
                <a:chExt cx="137854" cy="981668"/>
              </a:xfrm>
            </p:grpSpPr>
            <p:sp>
              <p:nvSpPr>
                <p:cNvPr id="251" name="Google Shape;251;p1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52" name="Google Shape;252;p1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53" name="Google Shape;253;p1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54" name="Google Shape;254;p19"/>
              <p:cNvGrpSpPr/>
              <p:nvPr/>
            </p:nvGrpSpPr>
            <p:grpSpPr>
              <a:xfrm>
                <a:off x="5432271" y="4269300"/>
                <a:ext cx="137854" cy="569810"/>
                <a:chOff x="5432271" y="383100"/>
                <a:chExt cx="137854" cy="569810"/>
              </a:xfrm>
            </p:grpSpPr>
            <p:sp>
              <p:nvSpPr>
                <p:cNvPr id="255" name="Google Shape;255;p1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56" name="Google Shape;256;p1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257" name="Google Shape;257;p19"/>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258" name="Google Shape;258;p19"/>
          <p:cNvSpPr txBox="1"/>
          <p:nvPr>
            <p:ph type="title"/>
          </p:nvPr>
        </p:nvSpPr>
        <p:spPr>
          <a:xfrm>
            <a:off x="871325"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259" name="Google Shape;259;p19"/>
          <p:cNvSpPr txBox="1"/>
          <p:nvPr>
            <p:ph idx="2" type="title"/>
          </p:nvPr>
        </p:nvSpPr>
        <p:spPr>
          <a:xfrm>
            <a:off x="3587619"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260" name="Google Shape;260;p19"/>
          <p:cNvSpPr txBox="1"/>
          <p:nvPr>
            <p:ph idx="3" type="title"/>
          </p:nvPr>
        </p:nvSpPr>
        <p:spPr>
          <a:xfrm>
            <a:off x="6179075"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261" name="Google Shape;261;p19"/>
          <p:cNvSpPr/>
          <p:nvPr>
            <p:ph idx="4" type="pic"/>
          </p:nvPr>
        </p:nvSpPr>
        <p:spPr>
          <a:xfrm>
            <a:off x="895300" y="1487250"/>
            <a:ext cx="2264100" cy="2729700"/>
          </a:xfrm>
          <a:prstGeom prst="rect">
            <a:avLst/>
          </a:prstGeom>
          <a:noFill/>
          <a:ln>
            <a:noFill/>
          </a:ln>
        </p:spPr>
      </p:sp>
      <p:sp>
        <p:nvSpPr>
          <p:cNvPr id="262" name="Google Shape;262;p19"/>
          <p:cNvSpPr/>
          <p:nvPr>
            <p:ph idx="5" type="pic"/>
          </p:nvPr>
        </p:nvSpPr>
        <p:spPr>
          <a:xfrm>
            <a:off x="3605775" y="1487250"/>
            <a:ext cx="2264100" cy="2729700"/>
          </a:xfrm>
          <a:prstGeom prst="rect">
            <a:avLst/>
          </a:prstGeom>
          <a:noFill/>
          <a:ln>
            <a:noFill/>
          </a:ln>
        </p:spPr>
      </p:sp>
      <p:sp>
        <p:nvSpPr>
          <p:cNvPr id="263" name="Google Shape;263;p19"/>
          <p:cNvSpPr/>
          <p:nvPr>
            <p:ph idx="6" type="pic"/>
          </p:nvPr>
        </p:nvSpPr>
        <p:spPr>
          <a:xfrm>
            <a:off x="6197225" y="1487250"/>
            <a:ext cx="2264100" cy="2729700"/>
          </a:xfrm>
          <a:prstGeom prst="rect">
            <a:avLst/>
          </a:prstGeom>
          <a:noFill/>
          <a:ln>
            <a:noFill/>
          </a:ln>
        </p:spPr>
      </p:sp>
      <p:sp>
        <p:nvSpPr>
          <p:cNvPr id="264" name="Google Shape;264;p19"/>
          <p:cNvSpPr txBox="1"/>
          <p:nvPr>
            <p:ph idx="1" type="subTitle"/>
          </p:nvPr>
        </p:nvSpPr>
        <p:spPr>
          <a:xfrm>
            <a:off x="1187675" y="4299825"/>
            <a:ext cx="1667700" cy="22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19"/>
          <p:cNvSpPr txBox="1"/>
          <p:nvPr>
            <p:ph idx="7" type="subTitle"/>
          </p:nvPr>
        </p:nvSpPr>
        <p:spPr>
          <a:xfrm rot="-214117">
            <a:off x="3902250" y="4346193"/>
            <a:ext cx="1667634" cy="22634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 name="Google Shape;266;p19"/>
          <p:cNvSpPr txBox="1"/>
          <p:nvPr>
            <p:ph idx="8" type="subTitle"/>
          </p:nvPr>
        </p:nvSpPr>
        <p:spPr>
          <a:xfrm rot="215969">
            <a:off x="6495540" y="4324572"/>
            <a:ext cx="1667690" cy="22634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body and image">
  <p:cSld name="BLANK_1_1_1_1_1_1_1_1_1_1_1_1">
    <p:bg>
      <p:bgPr>
        <a:solidFill>
          <a:schemeClr val="lt1"/>
        </a:solidFill>
      </p:bgPr>
    </p:bg>
    <p:spTree>
      <p:nvGrpSpPr>
        <p:cNvPr id="267" name="Shape 267"/>
        <p:cNvGrpSpPr/>
        <p:nvPr/>
      </p:nvGrpSpPr>
      <p:grpSpPr>
        <a:xfrm>
          <a:off x="0" y="0"/>
          <a:ext cx="0" cy="0"/>
          <a:chOff x="0" y="0"/>
          <a:chExt cx="0" cy="0"/>
        </a:xfrm>
      </p:grpSpPr>
      <p:sp>
        <p:nvSpPr>
          <p:cNvPr id="268" name="Google Shape;268;p20"/>
          <p:cNvSpPr/>
          <p:nvPr/>
        </p:nvSpPr>
        <p:spPr>
          <a:xfrm rot="-300782">
            <a:off x="5105280" y="419634"/>
            <a:ext cx="3577384" cy="4308283"/>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69" name="Google Shape;269;p20"/>
          <p:cNvSpPr/>
          <p:nvPr>
            <p:ph idx="2" type="pic"/>
          </p:nvPr>
        </p:nvSpPr>
        <p:spPr>
          <a:xfrm>
            <a:off x="2050" y="2050"/>
            <a:ext cx="4778400" cy="5143500"/>
          </a:xfrm>
          <a:prstGeom prst="rect">
            <a:avLst/>
          </a:prstGeom>
          <a:noFill/>
          <a:ln>
            <a:noFill/>
          </a:ln>
        </p:spPr>
      </p:sp>
      <p:sp>
        <p:nvSpPr>
          <p:cNvPr id="270" name="Google Shape;270;p20"/>
          <p:cNvSpPr/>
          <p:nvPr/>
        </p:nvSpPr>
        <p:spPr>
          <a:xfrm rot="134178">
            <a:off x="5002593" y="293901"/>
            <a:ext cx="3782581" cy="4555675"/>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1" name="Google Shape;271;p20"/>
          <p:cNvSpPr txBox="1"/>
          <p:nvPr>
            <p:ph type="title"/>
          </p:nvPr>
        </p:nvSpPr>
        <p:spPr>
          <a:xfrm rot="124275">
            <a:off x="5368207" y="536624"/>
            <a:ext cx="3037985" cy="614501"/>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272" name="Google Shape;272;p20"/>
          <p:cNvSpPr txBox="1"/>
          <p:nvPr>
            <p:ph idx="1" type="body"/>
          </p:nvPr>
        </p:nvSpPr>
        <p:spPr>
          <a:xfrm rot="119438">
            <a:off x="5194650" y="1261934"/>
            <a:ext cx="3281881" cy="2287382"/>
          </a:xfrm>
          <a:prstGeom prst="rect">
            <a:avLst/>
          </a:prstGeom>
        </p:spPr>
        <p:txBody>
          <a:bodyPr anchorCtr="0" anchor="ctr" bIns="91425" lIns="91425" spcFirstLastPara="1" rIns="91425" wrap="square" tIns="91425">
            <a:noAutofit/>
          </a:bodyPr>
          <a:lstStyle>
            <a:lvl1pPr indent="-317500" lvl="0" marL="457200" algn="ctr">
              <a:spcBef>
                <a:spcPts val="0"/>
              </a:spcBef>
              <a:spcAft>
                <a:spcPts val="0"/>
              </a:spcAft>
              <a:buSzPts val="1400"/>
              <a:buFont typeface="Manrope Medium"/>
              <a:buChar char="●"/>
              <a:defRPr>
                <a:latin typeface="Manrope Medium"/>
                <a:ea typeface="Manrope Medium"/>
                <a:cs typeface="Manrope Medium"/>
                <a:sym typeface="Manrope Medium"/>
              </a:defRPr>
            </a:lvl1pPr>
            <a:lvl2pPr indent="-317500" lvl="1" marL="914400" algn="ctr">
              <a:spcBef>
                <a:spcPts val="0"/>
              </a:spcBef>
              <a:spcAft>
                <a:spcPts val="0"/>
              </a:spcAft>
              <a:buSzPts val="1400"/>
              <a:buFont typeface="Manrope Medium"/>
              <a:buChar char="○"/>
              <a:defRPr>
                <a:latin typeface="Manrope Medium"/>
                <a:ea typeface="Manrope Medium"/>
                <a:cs typeface="Manrope Medium"/>
                <a:sym typeface="Manrope Medium"/>
              </a:defRPr>
            </a:lvl2pPr>
            <a:lvl3pPr indent="-317500" lvl="2" marL="1371600" algn="ctr">
              <a:spcBef>
                <a:spcPts val="0"/>
              </a:spcBef>
              <a:spcAft>
                <a:spcPts val="0"/>
              </a:spcAft>
              <a:buSzPts val="1400"/>
              <a:buFont typeface="Manrope Medium"/>
              <a:buChar char="■"/>
              <a:defRPr>
                <a:latin typeface="Manrope Medium"/>
                <a:ea typeface="Manrope Medium"/>
                <a:cs typeface="Manrope Medium"/>
                <a:sym typeface="Manrope Medium"/>
              </a:defRPr>
            </a:lvl3pPr>
            <a:lvl4pPr indent="-317500" lvl="3" marL="1828800" algn="ctr">
              <a:spcBef>
                <a:spcPts val="0"/>
              </a:spcBef>
              <a:spcAft>
                <a:spcPts val="0"/>
              </a:spcAft>
              <a:buSzPts val="1400"/>
              <a:buFont typeface="Manrope Medium"/>
              <a:buChar char="●"/>
              <a:defRPr>
                <a:latin typeface="Manrope Medium"/>
                <a:ea typeface="Manrope Medium"/>
                <a:cs typeface="Manrope Medium"/>
                <a:sym typeface="Manrope Medium"/>
              </a:defRPr>
            </a:lvl4pPr>
            <a:lvl5pPr indent="-317500" lvl="4" marL="2286000" algn="ctr">
              <a:spcBef>
                <a:spcPts val="0"/>
              </a:spcBef>
              <a:spcAft>
                <a:spcPts val="0"/>
              </a:spcAft>
              <a:buSzPts val="1400"/>
              <a:buFont typeface="Manrope Medium"/>
              <a:buChar char="○"/>
              <a:defRPr>
                <a:latin typeface="Manrope Medium"/>
                <a:ea typeface="Manrope Medium"/>
                <a:cs typeface="Manrope Medium"/>
                <a:sym typeface="Manrope Medium"/>
              </a:defRPr>
            </a:lvl5pPr>
            <a:lvl6pPr indent="-317500" lvl="5" marL="2743200" algn="ctr">
              <a:spcBef>
                <a:spcPts val="0"/>
              </a:spcBef>
              <a:spcAft>
                <a:spcPts val="0"/>
              </a:spcAft>
              <a:buSzPts val="1400"/>
              <a:buFont typeface="Manrope Medium"/>
              <a:buChar char="■"/>
              <a:defRPr>
                <a:latin typeface="Manrope Medium"/>
                <a:ea typeface="Manrope Medium"/>
                <a:cs typeface="Manrope Medium"/>
                <a:sym typeface="Manrope Medium"/>
              </a:defRPr>
            </a:lvl6pPr>
            <a:lvl7pPr indent="-317500" lvl="6" marL="3200400" algn="ctr">
              <a:spcBef>
                <a:spcPts val="0"/>
              </a:spcBef>
              <a:spcAft>
                <a:spcPts val="0"/>
              </a:spcAft>
              <a:buSzPts val="1400"/>
              <a:buFont typeface="Manrope Medium"/>
              <a:buChar char="●"/>
              <a:defRPr>
                <a:latin typeface="Manrope Medium"/>
                <a:ea typeface="Manrope Medium"/>
                <a:cs typeface="Manrope Medium"/>
                <a:sym typeface="Manrope Medium"/>
              </a:defRPr>
            </a:lvl7pPr>
            <a:lvl8pPr indent="-317500" lvl="7" marL="3657600" algn="ctr">
              <a:spcBef>
                <a:spcPts val="0"/>
              </a:spcBef>
              <a:spcAft>
                <a:spcPts val="0"/>
              </a:spcAft>
              <a:buSzPts val="1400"/>
              <a:buFont typeface="Manrope Medium"/>
              <a:buChar char="○"/>
              <a:defRPr>
                <a:latin typeface="Manrope Medium"/>
                <a:ea typeface="Manrope Medium"/>
                <a:cs typeface="Manrope Medium"/>
                <a:sym typeface="Manrope Medium"/>
              </a:defRPr>
            </a:lvl8pPr>
            <a:lvl9pPr indent="-317500" lvl="8" marL="4114800" algn="ctr">
              <a:spcBef>
                <a:spcPts val="0"/>
              </a:spcBef>
              <a:spcAft>
                <a:spcPts val="0"/>
              </a:spcAft>
              <a:buSzPts val="1400"/>
              <a:buFont typeface="Manrope Medium"/>
              <a:buChar char="■"/>
              <a:defRPr>
                <a:latin typeface="Manrope Medium"/>
                <a:ea typeface="Manrope Medium"/>
                <a:cs typeface="Manrope Medium"/>
                <a:sym typeface="Manrope Medium"/>
              </a:defRPr>
            </a:lvl9pPr>
          </a:lstStyle>
          <a:p/>
        </p:txBody>
      </p:sp>
      <p:sp>
        <p:nvSpPr>
          <p:cNvPr id="273" name="Google Shape;273;p20"/>
          <p:cNvSpPr txBox="1"/>
          <p:nvPr>
            <p:ph idx="3" type="body"/>
          </p:nvPr>
        </p:nvSpPr>
        <p:spPr>
          <a:xfrm rot="131721">
            <a:off x="5123776" y="3854495"/>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2">
  <p:cSld name="BLANK_1_1_1_1_1_1_1_1_1_1_1_1_2_1">
    <p:bg>
      <p:bgPr>
        <a:solidFill>
          <a:schemeClr val="lt1"/>
        </a:solidFill>
      </p:bgPr>
    </p:bg>
    <p:spTree>
      <p:nvGrpSpPr>
        <p:cNvPr id="274" name="Shape 274"/>
        <p:cNvGrpSpPr/>
        <p:nvPr/>
      </p:nvGrpSpPr>
      <p:grpSpPr>
        <a:xfrm>
          <a:off x="0" y="0"/>
          <a:ext cx="0" cy="0"/>
          <a:chOff x="0" y="0"/>
          <a:chExt cx="0" cy="0"/>
        </a:xfrm>
      </p:grpSpPr>
      <p:sp>
        <p:nvSpPr>
          <p:cNvPr id="275" name="Google Shape;275;p21"/>
          <p:cNvSpPr/>
          <p:nvPr/>
        </p:nvSpPr>
        <p:spPr>
          <a:xfrm rot="482751">
            <a:off x="407815" y="419618"/>
            <a:ext cx="3577314" cy="430840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6" name="Google Shape;276;p21"/>
          <p:cNvSpPr/>
          <p:nvPr>
            <p:ph idx="2" type="pic"/>
          </p:nvPr>
        </p:nvSpPr>
        <p:spPr>
          <a:xfrm>
            <a:off x="4372975" y="2050"/>
            <a:ext cx="4778400" cy="5143500"/>
          </a:xfrm>
          <a:prstGeom prst="rect">
            <a:avLst/>
          </a:prstGeom>
          <a:noFill/>
          <a:ln>
            <a:noFill/>
          </a:ln>
        </p:spPr>
      </p:sp>
      <p:sp>
        <p:nvSpPr>
          <p:cNvPr id="277" name="Google Shape;277;p21"/>
          <p:cNvSpPr/>
          <p:nvPr/>
        </p:nvSpPr>
        <p:spPr>
          <a:xfrm rot="-98716">
            <a:off x="327421" y="293858"/>
            <a:ext cx="3782459" cy="4555878"/>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8" name="Google Shape;278;p21"/>
          <p:cNvSpPr txBox="1"/>
          <p:nvPr>
            <p:ph type="title"/>
          </p:nvPr>
        </p:nvSpPr>
        <p:spPr>
          <a:xfrm rot="-108624">
            <a:off x="673475" y="530154"/>
            <a:ext cx="3038717" cy="61381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279" name="Google Shape;279;p21"/>
          <p:cNvSpPr txBox="1"/>
          <p:nvPr>
            <p:ph idx="1" type="body"/>
          </p:nvPr>
        </p:nvSpPr>
        <p:spPr>
          <a:xfrm flipH="1" rot="-131721">
            <a:off x="577990" y="3865770"/>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3">
  <p:cSld name="BLANK_1_1_1_1_1_1_1_1_1_1_1_1_2">
    <p:bg>
      <p:bgPr>
        <a:solidFill>
          <a:schemeClr val="lt1"/>
        </a:solidFill>
      </p:bgPr>
    </p:bg>
    <p:spTree>
      <p:nvGrpSpPr>
        <p:cNvPr id="280" name="Shape 280"/>
        <p:cNvGrpSpPr/>
        <p:nvPr/>
      </p:nvGrpSpPr>
      <p:grpSpPr>
        <a:xfrm>
          <a:off x="0" y="0"/>
          <a:ext cx="0" cy="0"/>
          <a:chOff x="0" y="0"/>
          <a:chExt cx="0" cy="0"/>
        </a:xfrm>
      </p:grpSpPr>
      <p:sp>
        <p:nvSpPr>
          <p:cNvPr id="281" name="Google Shape;281;p22"/>
          <p:cNvSpPr/>
          <p:nvPr/>
        </p:nvSpPr>
        <p:spPr>
          <a:xfrm rot="-300782">
            <a:off x="5105280" y="419634"/>
            <a:ext cx="3577384" cy="4308283"/>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82" name="Google Shape;282;p22"/>
          <p:cNvSpPr/>
          <p:nvPr>
            <p:ph idx="2" type="pic"/>
          </p:nvPr>
        </p:nvSpPr>
        <p:spPr>
          <a:xfrm>
            <a:off x="2050" y="2050"/>
            <a:ext cx="4778400" cy="5143500"/>
          </a:xfrm>
          <a:prstGeom prst="rect">
            <a:avLst/>
          </a:prstGeom>
          <a:noFill/>
          <a:ln>
            <a:noFill/>
          </a:ln>
        </p:spPr>
      </p:sp>
      <p:sp>
        <p:nvSpPr>
          <p:cNvPr id="283" name="Google Shape;283;p22"/>
          <p:cNvSpPr/>
          <p:nvPr/>
        </p:nvSpPr>
        <p:spPr>
          <a:xfrm rot="134178">
            <a:off x="5002660" y="293903"/>
            <a:ext cx="3782581" cy="4555675"/>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84" name="Google Shape;284;p22"/>
          <p:cNvSpPr txBox="1"/>
          <p:nvPr>
            <p:ph idx="1" type="body"/>
          </p:nvPr>
        </p:nvSpPr>
        <p:spPr>
          <a:xfrm rot="119438">
            <a:off x="5194650" y="1261934"/>
            <a:ext cx="3281881" cy="2287382"/>
          </a:xfrm>
          <a:prstGeom prst="rect">
            <a:avLst/>
          </a:prstGeom>
        </p:spPr>
        <p:txBody>
          <a:bodyPr anchorCtr="0" anchor="ctr" bIns="91425" lIns="91425" spcFirstLastPara="1" rIns="91425" wrap="square" tIns="91425">
            <a:noAutofit/>
          </a:bodyPr>
          <a:lstStyle>
            <a:lvl1pPr indent="-317500" lvl="0" marL="457200" algn="ctr">
              <a:spcBef>
                <a:spcPts val="0"/>
              </a:spcBef>
              <a:spcAft>
                <a:spcPts val="0"/>
              </a:spcAft>
              <a:buSzPts val="1400"/>
              <a:buFont typeface="Manrope Medium"/>
              <a:buChar char="●"/>
              <a:defRPr>
                <a:latin typeface="Manrope Medium"/>
                <a:ea typeface="Manrope Medium"/>
                <a:cs typeface="Manrope Medium"/>
                <a:sym typeface="Manrope Medium"/>
              </a:defRPr>
            </a:lvl1pPr>
            <a:lvl2pPr indent="-317500" lvl="1" marL="914400" algn="ctr">
              <a:spcBef>
                <a:spcPts val="0"/>
              </a:spcBef>
              <a:spcAft>
                <a:spcPts val="0"/>
              </a:spcAft>
              <a:buSzPts val="1400"/>
              <a:buFont typeface="Manrope Medium"/>
              <a:buChar char="○"/>
              <a:defRPr>
                <a:latin typeface="Manrope Medium"/>
                <a:ea typeface="Manrope Medium"/>
                <a:cs typeface="Manrope Medium"/>
                <a:sym typeface="Manrope Medium"/>
              </a:defRPr>
            </a:lvl2pPr>
            <a:lvl3pPr indent="-317500" lvl="2" marL="1371600" algn="ctr">
              <a:spcBef>
                <a:spcPts val="0"/>
              </a:spcBef>
              <a:spcAft>
                <a:spcPts val="0"/>
              </a:spcAft>
              <a:buSzPts val="1400"/>
              <a:buFont typeface="Manrope Medium"/>
              <a:buChar char="■"/>
              <a:defRPr>
                <a:latin typeface="Manrope Medium"/>
                <a:ea typeface="Manrope Medium"/>
                <a:cs typeface="Manrope Medium"/>
                <a:sym typeface="Manrope Medium"/>
              </a:defRPr>
            </a:lvl3pPr>
            <a:lvl4pPr indent="-317500" lvl="3" marL="1828800" algn="ctr">
              <a:spcBef>
                <a:spcPts val="0"/>
              </a:spcBef>
              <a:spcAft>
                <a:spcPts val="0"/>
              </a:spcAft>
              <a:buSzPts val="1400"/>
              <a:buFont typeface="Manrope Medium"/>
              <a:buChar char="●"/>
              <a:defRPr>
                <a:latin typeface="Manrope Medium"/>
                <a:ea typeface="Manrope Medium"/>
                <a:cs typeface="Manrope Medium"/>
                <a:sym typeface="Manrope Medium"/>
              </a:defRPr>
            </a:lvl4pPr>
            <a:lvl5pPr indent="-317500" lvl="4" marL="2286000" algn="ctr">
              <a:spcBef>
                <a:spcPts val="0"/>
              </a:spcBef>
              <a:spcAft>
                <a:spcPts val="0"/>
              </a:spcAft>
              <a:buSzPts val="1400"/>
              <a:buFont typeface="Manrope Medium"/>
              <a:buChar char="○"/>
              <a:defRPr>
                <a:latin typeface="Manrope Medium"/>
                <a:ea typeface="Manrope Medium"/>
                <a:cs typeface="Manrope Medium"/>
                <a:sym typeface="Manrope Medium"/>
              </a:defRPr>
            </a:lvl5pPr>
            <a:lvl6pPr indent="-317500" lvl="5" marL="2743200" algn="ctr">
              <a:spcBef>
                <a:spcPts val="0"/>
              </a:spcBef>
              <a:spcAft>
                <a:spcPts val="0"/>
              </a:spcAft>
              <a:buSzPts val="1400"/>
              <a:buFont typeface="Manrope Medium"/>
              <a:buChar char="■"/>
              <a:defRPr>
                <a:latin typeface="Manrope Medium"/>
                <a:ea typeface="Manrope Medium"/>
                <a:cs typeface="Manrope Medium"/>
                <a:sym typeface="Manrope Medium"/>
              </a:defRPr>
            </a:lvl6pPr>
            <a:lvl7pPr indent="-317500" lvl="6" marL="3200400" algn="ctr">
              <a:spcBef>
                <a:spcPts val="0"/>
              </a:spcBef>
              <a:spcAft>
                <a:spcPts val="0"/>
              </a:spcAft>
              <a:buSzPts val="1400"/>
              <a:buFont typeface="Manrope Medium"/>
              <a:buChar char="●"/>
              <a:defRPr>
                <a:latin typeface="Manrope Medium"/>
                <a:ea typeface="Manrope Medium"/>
                <a:cs typeface="Manrope Medium"/>
                <a:sym typeface="Manrope Medium"/>
              </a:defRPr>
            </a:lvl7pPr>
            <a:lvl8pPr indent="-317500" lvl="7" marL="3657600" algn="ctr">
              <a:spcBef>
                <a:spcPts val="0"/>
              </a:spcBef>
              <a:spcAft>
                <a:spcPts val="0"/>
              </a:spcAft>
              <a:buSzPts val="1400"/>
              <a:buFont typeface="Manrope Medium"/>
              <a:buChar char="○"/>
              <a:defRPr>
                <a:latin typeface="Manrope Medium"/>
                <a:ea typeface="Manrope Medium"/>
                <a:cs typeface="Manrope Medium"/>
                <a:sym typeface="Manrope Medium"/>
              </a:defRPr>
            </a:lvl8pPr>
            <a:lvl9pPr indent="-317500" lvl="8" marL="4114800" algn="ctr">
              <a:spcBef>
                <a:spcPts val="0"/>
              </a:spcBef>
              <a:spcAft>
                <a:spcPts val="0"/>
              </a:spcAft>
              <a:buSzPts val="1400"/>
              <a:buFont typeface="Manrope Medium"/>
              <a:buChar char="■"/>
              <a:defRPr>
                <a:latin typeface="Manrope Medium"/>
                <a:ea typeface="Manrope Medium"/>
                <a:cs typeface="Manrope Medium"/>
                <a:sym typeface="Manrope Medium"/>
              </a:defRPr>
            </a:lvl9pPr>
          </a:lstStyle>
          <a:p/>
        </p:txBody>
      </p:sp>
      <p:sp>
        <p:nvSpPr>
          <p:cNvPr id="285" name="Google Shape;285;p22"/>
          <p:cNvSpPr txBox="1"/>
          <p:nvPr>
            <p:ph type="title"/>
          </p:nvPr>
        </p:nvSpPr>
        <p:spPr>
          <a:xfrm rot="124275">
            <a:off x="5368207" y="536624"/>
            <a:ext cx="3037985" cy="614501"/>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286" name="Google Shape;286;p22"/>
          <p:cNvSpPr txBox="1"/>
          <p:nvPr>
            <p:ph idx="3" type="body"/>
          </p:nvPr>
        </p:nvSpPr>
        <p:spPr>
          <a:xfrm rot="131721">
            <a:off x="5123776" y="3854495"/>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Subtitle">
  <p:cSld name="CUSTOM_1_1_3_1">
    <p:spTree>
      <p:nvGrpSpPr>
        <p:cNvPr id="287" name="Shape 287"/>
        <p:cNvGrpSpPr/>
        <p:nvPr/>
      </p:nvGrpSpPr>
      <p:grpSpPr>
        <a:xfrm>
          <a:off x="0" y="0"/>
          <a:ext cx="0" cy="0"/>
          <a:chOff x="0" y="0"/>
          <a:chExt cx="0" cy="0"/>
        </a:xfrm>
      </p:grpSpPr>
      <p:grpSp>
        <p:nvGrpSpPr>
          <p:cNvPr id="288" name="Google Shape;288;p23"/>
          <p:cNvGrpSpPr/>
          <p:nvPr/>
        </p:nvGrpSpPr>
        <p:grpSpPr>
          <a:xfrm>
            <a:off x="392964" y="576950"/>
            <a:ext cx="8764835" cy="4114800"/>
            <a:chOff x="374175" y="576950"/>
            <a:chExt cx="8783280" cy="4114800"/>
          </a:xfrm>
        </p:grpSpPr>
        <p:cxnSp>
          <p:nvCxnSpPr>
            <p:cNvPr id="289" name="Google Shape;289;p23"/>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0" name="Google Shape;290;p23"/>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1" name="Google Shape;291;p23"/>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2" name="Google Shape;292;p23"/>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3" name="Google Shape;293;p23"/>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4" name="Google Shape;294;p23"/>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5" name="Google Shape;295;p23"/>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6" name="Google Shape;296;p23"/>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7" name="Google Shape;297;p23"/>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298" name="Google Shape;298;p23"/>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299" name="Google Shape;299;p23"/>
          <p:cNvGrpSpPr/>
          <p:nvPr/>
        </p:nvGrpSpPr>
        <p:grpSpPr>
          <a:xfrm>
            <a:off x="114406" y="175123"/>
            <a:ext cx="134104" cy="4750255"/>
            <a:chOff x="114406" y="175123"/>
            <a:chExt cx="134104" cy="4750255"/>
          </a:xfrm>
        </p:grpSpPr>
        <p:grpSp>
          <p:nvGrpSpPr>
            <p:cNvPr id="300" name="Google Shape;300;p23"/>
            <p:cNvGrpSpPr/>
            <p:nvPr/>
          </p:nvGrpSpPr>
          <p:grpSpPr>
            <a:xfrm>
              <a:off x="114406" y="175123"/>
              <a:ext cx="134104" cy="4334807"/>
              <a:chOff x="5432271" y="383100"/>
              <a:chExt cx="137854" cy="4456010"/>
            </a:xfrm>
          </p:grpSpPr>
          <p:grpSp>
            <p:nvGrpSpPr>
              <p:cNvPr id="301" name="Google Shape;301;p23"/>
              <p:cNvGrpSpPr/>
              <p:nvPr/>
            </p:nvGrpSpPr>
            <p:grpSpPr>
              <a:xfrm>
                <a:off x="5432271" y="383100"/>
                <a:ext cx="137854" cy="981668"/>
                <a:chOff x="5432271" y="383100"/>
                <a:chExt cx="137854" cy="981668"/>
              </a:xfrm>
            </p:grpSpPr>
            <p:sp>
              <p:nvSpPr>
                <p:cNvPr id="302" name="Google Shape;302;p23"/>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3" name="Google Shape;303;p23"/>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4" name="Google Shape;304;p23"/>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05" name="Google Shape;305;p23"/>
              <p:cNvGrpSpPr/>
              <p:nvPr/>
            </p:nvGrpSpPr>
            <p:grpSpPr>
              <a:xfrm>
                <a:off x="5432271" y="1678500"/>
                <a:ext cx="137854" cy="981668"/>
                <a:chOff x="5432271" y="383100"/>
                <a:chExt cx="137854" cy="981668"/>
              </a:xfrm>
            </p:grpSpPr>
            <p:sp>
              <p:nvSpPr>
                <p:cNvPr id="306" name="Google Shape;306;p23"/>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7" name="Google Shape;307;p23"/>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8" name="Google Shape;308;p23"/>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09" name="Google Shape;309;p23"/>
              <p:cNvGrpSpPr/>
              <p:nvPr/>
            </p:nvGrpSpPr>
            <p:grpSpPr>
              <a:xfrm>
                <a:off x="5432271" y="2973900"/>
                <a:ext cx="137854" cy="981668"/>
                <a:chOff x="5432271" y="383100"/>
                <a:chExt cx="137854" cy="981668"/>
              </a:xfrm>
            </p:grpSpPr>
            <p:sp>
              <p:nvSpPr>
                <p:cNvPr id="310" name="Google Shape;310;p23"/>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11" name="Google Shape;311;p23"/>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12" name="Google Shape;312;p23"/>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13" name="Google Shape;313;p23"/>
              <p:cNvGrpSpPr/>
              <p:nvPr/>
            </p:nvGrpSpPr>
            <p:grpSpPr>
              <a:xfrm>
                <a:off x="5432271" y="4269300"/>
                <a:ext cx="137854" cy="569810"/>
                <a:chOff x="5432271" y="383100"/>
                <a:chExt cx="137854" cy="569810"/>
              </a:xfrm>
            </p:grpSpPr>
            <p:sp>
              <p:nvSpPr>
                <p:cNvPr id="314" name="Google Shape;314;p23"/>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15" name="Google Shape;315;p23"/>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316" name="Google Shape;316;p23"/>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317" name="Google Shape;317;p23"/>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 name="Google Shape;318;p23"/>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BLANK_1_1_1_1_1_1_1_1_1_1_1_1_1_1_1">
    <p:bg>
      <p:bgPr>
        <a:solidFill>
          <a:schemeClr val="lt1"/>
        </a:solidFill>
      </p:bgPr>
    </p:bg>
    <p:spTree>
      <p:nvGrpSpPr>
        <p:cNvPr id="319" name="Shape 319"/>
        <p:cNvGrpSpPr/>
        <p:nvPr/>
      </p:nvGrpSpPr>
      <p:grpSpPr>
        <a:xfrm>
          <a:off x="0" y="0"/>
          <a:ext cx="0" cy="0"/>
          <a:chOff x="0" y="0"/>
          <a:chExt cx="0" cy="0"/>
        </a:xfrm>
      </p:grpSpPr>
      <p:sp>
        <p:nvSpPr>
          <p:cNvPr id="320" name="Google Shape;320;p24"/>
          <p:cNvSpPr txBox="1"/>
          <p:nvPr>
            <p:ph idx="1" type="body"/>
          </p:nvPr>
        </p:nvSpPr>
        <p:spPr>
          <a:xfrm rot="-188853">
            <a:off x="683183" y="2219155"/>
            <a:ext cx="1890452" cy="1486342"/>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grpSp>
        <p:nvGrpSpPr>
          <p:cNvPr id="321" name="Google Shape;321;p24"/>
          <p:cNvGrpSpPr/>
          <p:nvPr/>
        </p:nvGrpSpPr>
        <p:grpSpPr>
          <a:xfrm>
            <a:off x="8663938" y="3954675"/>
            <a:ext cx="502925" cy="1209925"/>
            <a:chOff x="8642600" y="3954675"/>
            <a:chExt cx="502925" cy="1209925"/>
          </a:xfrm>
        </p:grpSpPr>
        <p:sp>
          <p:nvSpPr>
            <p:cNvPr id="322" name="Google Shape;322;p24"/>
            <p:cNvSpPr/>
            <p:nvPr/>
          </p:nvSpPr>
          <p:spPr>
            <a:xfrm>
              <a:off x="8642600" y="3954675"/>
              <a:ext cx="502925" cy="1196325"/>
            </a:xfrm>
            <a:custGeom>
              <a:rect b="b" l="l" r="r" t="t"/>
              <a:pathLst>
                <a:path extrusionOk="0" h="47853" w="20117">
                  <a:moveTo>
                    <a:pt x="20117" y="0"/>
                  </a:moveTo>
                  <a:lnTo>
                    <a:pt x="20117" y="47853"/>
                  </a:lnTo>
                  <a:lnTo>
                    <a:pt x="0" y="47853"/>
                  </a:lnTo>
                  <a:close/>
                </a:path>
              </a:pathLst>
            </a:custGeom>
            <a:solidFill>
              <a:schemeClr val="dk1"/>
            </a:solidFill>
            <a:ln>
              <a:noFill/>
            </a:ln>
          </p:spPr>
        </p:sp>
        <p:cxnSp>
          <p:nvCxnSpPr>
            <p:cNvPr id="323" name="Google Shape;323;p24"/>
            <p:cNvCxnSpPr/>
            <p:nvPr/>
          </p:nvCxnSpPr>
          <p:spPr>
            <a:xfrm flipH="1">
              <a:off x="8779700" y="4349200"/>
              <a:ext cx="358200" cy="815400"/>
            </a:xfrm>
            <a:prstGeom prst="straightConnector1">
              <a:avLst/>
            </a:prstGeom>
            <a:noFill/>
            <a:ln cap="flat" cmpd="sng" w="9525">
              <a:solidFill>
                <a:schemeClr val="lt1"/>
              </a:solidFill>
              <a:prstDash val="solid"/>
              <a:round/>
              <a:headEnd len="sm" w="sm" type="none"/>
              <a:tailEnd len="sm" w="sm" type="none"/>
            </a:ln>
          </p:spPr>
        </p:cxnSp>
      </p:grpSp>
      <p:sp>
        <p:nvSpPr>
          <p:cNvPr id="324" name="Google Shape;324;p24"/>
          <p:cNvSpPr txBox="1"/>
          <p:nvPr>
            <p:ph idx="2" type="body"/>
          </p:nvPr>
        </p:nvSpPr>
        <p:spPr>
          <a:xfrm rot="124964">
            <a:off x="5014631" y="765881"/>
            <a:ext cx="1890349" cy="1486281"/>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25" name="Google Shape;325;p24"/>
          <p:cNvSpPr txBox="1"/>
          <p:nvPr>
            <p:ph idx="3" type="body"/>
          </p:nvPr>
        </p:nvSpPr>
        <p:spPr>
          <a:xfrm rot="351430">
            <a:off x="3021711" y="3296608"/>
            <a:ext cx="1890268" cy="1486173"/>
          </a:xfrm>
          <a:prstGeom prst="rect">
            <a:avLst/>
          </a:prstGeom>
        </p:spPr>
        <p:txBody>
          <a:bodyPr anchorCtr="0" anchor="t" bIns="91425" lIns="91425" spcFirstLastPara="1" rIns="91425" wrap="square" tIns="91425">
            <a:sp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800"/>
              </a:spcBef>
              <a:spcAft>
                <a:spcPts val="80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26" name="Google Shape;326;p24"/>
          <p:cNvSpPr txBox="1"/>
          <p:nvPr>
            <p:ph idx="4" type="body"/>
          </p:nvPr>
        </p:nvSpPr>
        <p:spPr>
          <a:xfrm rot="3819">
            <a:off x="6728901" y="3168092"/>
            <a:ext cx="1890601" cy="1485901"/>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27" name="Google Shape;327;p24"/>
          <p:cNvSpPr txBox="1"/>
          <p:nvPr>
            <p:ph type="title"/>
          </p:nvPr>
        </p:nvSpPr>
        <p:spPr>
          <a:xfrm>
            <a:off x="513300" y="375350"/>
            <a:ext cx="2796300" cy="651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b="0" sz="2400">
                <a:solidFill>
                  <a:schemeClr val="dk1"/>
                </a:solidFill>
              </a:defRPr>
            </a:lvl1pPr>
            <a:lvl2pPr lvl="1">
              <a:spcBef>
                <a:spcPts val="0"/>
              </a:spcBef>
              <a:spcAft>
                <a:spcPts val="0"/>
              </a:spcAft>
              <a:buClr>
                <a:schemeClr val="lt1"/>
              </a:buClr>
              <a:buSzPts val="2400"/>
              <a:buNone/>
              <a:defRPr sz="2400"/>
            </a:lvl2pPr>
            <a:lvl3pPr lvl="2">
              <a:spcBef>
                <a:spcPts val="0"/>
              </a:spcBef>
              <a:spcAft>
                <a:spcPts val="0"/>
              </a:spcAft>
              <a:buClr>
                <a:schemeClr val="lt1"/>
              </a:buClr>
              <a:buSzPts val="2400"/>
              <a:buNone/>
              <a:defRPr sz="2400"/>
            </a:lvl3pPr>
            <a:lvl4pPr lvl="3">
              <a:spcBef>
                <a:spcPts val="0"/>
              </a:spcBef>
              <a:spcAft>
                <a:spcPts val="0"/>
              </a:spcAft>
              <a:buClr>
                <a:schemeClr val="lt1"/>
              </a:buClr>
              <a:buSzPts val="2400"/>
              <a:buNone/>
              <a:defRPr sz="2400"/>
            </a:lvl4pPr>
            <a:lvl5pPr lvl="4">
              <a:spcBef>
                <a:spcPts val="0"/>
              </a:spcBef>
              <a:spcAft>
                <a:spcPts val="0"/>
              </a:spcAft>
              <a:buClr>
                <a:schemeClr val="lt1"/>
              </a:buClr>
              <a:buSzPts val="2400"/>
              <a:buNone/>
              <a:defRPr sz="2400"/>
            </a:lvl5pPr>
            <a:lvl6pPr lvl="5">
              <a:spcBef>
                <a:spcPts val="0"/>
              </a:spcBef>
              <a:spcAft>
                <a:spcPts val="0"/>
              </a:spcAft>
              <a:buClr>
                <a:schemeClr val="lt1"/>
              </a:buClr>
              <a:buSzPts val="2400"/>
              <a:buNone/>
              <a:defRPr sz="2400"/>
            </a:lvl6pPr>
            <a:lvl7pPr lvl="6">
              <a:spcBef>
                <a:spcPts val="0"/>
              </a:spcBef>
              <a:spcAft>
                <a:spcPts val="0"/>
              </a:spcAft>
              <a:buClr>
                <a:schemeClr val="lt1"/>
              </a:buClr>
              <a:buSzPts val="2400"/>
              <a:buNone/>
              <a:defRPr sz="2400"/>
            </a:lvl7pPr>
            <a:lvl8pPr lvl="7">
              <a:spcBef>
                <a:spcPts val="0"/>
              </a:spcBef>
              <a:spcAft>
                <a:spcPts val="0"/>
              </a:spcAft>
              <a:buClr>
                <a:schemeClr val="lt1"/>
              </a:buClr>
              <a:buSzPts val="2400"/>
              <a:buNone/>
              <a:defRPr sz="2400"/>
            </a:lvl8pPr>
            <a:lvl9pPr lvl="8">
              <a:spcBef>
                <a:spcPts val="0"/>
              </a:spcBef>
              <a:spcAft>
                <a:spcPts val="0"/>
              </a:spcAft>
              <a:buClr>
                <a:schemeClr val="lt1"/>
              </a:buClr>
              <a:buSzPts val="2400"/>
              <a:buNone/>
              <a:defRPr sz="2400"/>
            </a:lvl9pPr>
          </a:lstStyle>
          <a:p/>
        </p:txBody>
      </p:sp>
      <p:sp>
        <p:nvSpPr>
          <p:cNvPr id="328" name="Google Shape;328;p24"/>
          <p:cNvSpPr txBox="1"/>
          <p:nvPr>
            <p:ph idx="5" type="subTitle"/>
          </p:nvPr>
        </p:nvSpPr>
        <p:spPr>
          <a:xfrm rot="-226014">
            <a:off x="619152" y="1527866"/>
            <a:ext cx="1890484" cy="547784"/>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29" name="Google Shape;329;p24"/>
          <p:cNvSpPr txBox="1"/>
          <p:nvPr>
            <p:ph idx="6" type="subTitle"/>
          </p:nvPr>
        </p:nvSpPr>
        <p:spPr>
          <a:xfrm rot="126162">
            <a:off x="5024491" y="108292"/>
            <a:ext cx="1970527" cy="549668"/>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30" name="Google Shape;330;p24"/>
          <p:cNvSpPr txBox="1"/>
          <p:nvPr>
            <p:ph idx="7" type="subTitle"/>
          </p:nvPr>
        </p:nvSpPr>
        <p:spPr>
          <a:xfrm rot="348762">
            <a:off x="3115150" y="2659506"/>
            <a:ext cx="1943191" cy="546097"/>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31" name="Google Shape;331;p24"/>
          <p:cNvSpPr txBox="1"/>
          <p:nvPr>
            <p:ph idx="8" type="subTitle"/>
          </p:nvPr>
        </p:nvSpPr>
        <p:spPr>
          <a:xfrm rot="-59757">
            <a:off x="6687978" y="2476634"/>
            <a:ext cx="1915789" cy="549684"/>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2">
  <p:cSld name="BLANK_1_1_1_1_1_1_1_1">
    <p:bg>
      <p:bgPr>
        <a:solidFill>
          <a:schemeClr val="lt1"/>
        </a:solidFill>
      </p:bgPr>
    </p:bg>
    <p:spTree>
      <p:nvGrpSpPr>
        <p:cNvPr id="332" name="Shape 332"/>
        <p:cNvGrpSpPr/>
        <p:nvPr/>
      </p:nvGrpSpPr>
      <p:grpSpPr>
        <a:xfrm>
          <a:off x="0" y="0"/>
          <a:ext cx="0" cy="0"/>
          <a:chOff x="0" y="0"/>
          <a:chExt cx="0" cy="0"/>
        </a:xfrm>
      </p:grpSpPr>
      <p:sp>
        <p:nvSpPr>
          <p:cNvPr id="333" name="Google Shape;333;p25"/>
          <p:cNvSpPr txBox="1"/>
          <p:nvPr>
            <p:ph type="title"/>
          </p:nvPr>
        </p:nvSpPr>
        <p:spPr>
          <a:xfrm>
            <a:off x="508875" y="874875"/>
            <a:ext cx="3003300" cy="557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3000"/>
              <a:buNone/>
              <a:defRPr b="0">
                <a:solidFill>
                  <a:schemeClr val="dk1"/>
                </a:solidFill>
              </a:defRPr>
            </a:lvl1pPr>
            <a:lvl2pPr lvl="1">
              <a:lnSpc>
                <a:spcPct val="100000"/>
              </a:lnSpc>
              <a:spcBef>
                <a:spcPts val="0"/>
              </a:spcBef>
              <a:spcAft>
                <a:spcPts val="0"/>
              </a:spcAft>
              <a:buClr>
                <a:schemeClr val="dk1"/>
              </a:buClr>
              <a:buSzPts val="1400"/>
              <a:buNone/>
              <a:defRPr>
                <a:solidFill>
                  <a:schemeClr val="dk1"/>
                </a:solidFill>
              </a:defRPr>
            </a:lvl2pPr>
            <a:lvl3pPr lvl="2">
              <a:lnSpc>
                <a:spcPct val="100000"/>
              </a:lnSpc>
              <a:spcBef>
                <a:spcPts val="0"/>
              </a:spcBef>
              <a:spcAft>
                <a:spcPts val="0"/>
              </a:spcAft>
              <a:buClr>
                <a:schemeClr val="dk1"/>
              </a:buClr>
              <a:buSzPts val="1400"/>
              <a:buNone/>
              <a:defRPr>
                <a:solidFill>
                  <a:schemeClr val="dk1"/>
                </a:solidFill>
              </a:defRPr>
            </a:lvl3pPr>
            <a:lvl4pPr lvl="3">
              <a:lnSpc>
                <a:spcPct val="100000"/>
              </a:lnSpc>
              <a:spcBef>
                <a:spcPts val="0"/>
              </a:spcBef>
              <a:spcAft>
                <a:spcPts val="0"/>
              </a:spcAft>
              <a:buClr>
                <a:schemeClr val="dk1"/>
              </a:buClr>
              <a:buSzPts val="1400"/>
              <a:buNone/>
              <a:defRPr>
                <a:solidFill>
                  <a:schemeClr val="dk1"/>
                </a:solidFill>
              </a:defRPr>
            </a:lvl4pPr>
            <a:lvl5pPr lvl="4">
              <a:lnSpc>
                <a:spcPct val="100000"/>
              </a:lnSpc>
              <a:spcBef>
                <a:spcPts val="0"/>
              </a:spcBef>
              <a:spcAft>
                <a:spcPts val="0"/>
              </a:spcAft>
              <a:buClr>
                <a:schemeClr val="dk1"/>
              </a:buClr>
              <a:buSzPts val="1400"/>
              <a:buNone/>
              <a:defRPr>
                <a:solidFill>
                  <a:schemeClr val="dk1"/>
                </a:solidFill>
              </a:defRPr>
            </a:lvl5pPr>
            <a:lvl6pPr lvl="5">
              <a:lnSpc>
                <a:spcPct val="100000"/>
              </a:lnSpc>
              <a:spcBef>
                <a:spcPts val="0"/>
              </a:spcBef>
              <a:spcAft>
                <a:spcPts val="0"/>
              </a:spcAft>
              <a:buClr>
                <a:schemeClr val="dk1"/>
              </a:buClr>
              <a:buSzPts val="1400"/>
              <a:buNone/>
              <a:defRPr>
                <a:solidFill>
                  <a:schemeClr val="dk1"/>
                </a:solidFill>
              </a:defRPr>
            </a:lvl6pPr>
            <a:lvl7pPr lvl="6">
              <a:lnSpc>
                <a:spcPct val="100000"/>
              </a:lnSpc>
              <a:spcBef>
                <a:spcPts val="0"/>
              </a:spcBef>
              <a:spcAft>
                <a:spcPts val="0"/>
              </a:spcAft>
              <a:buClr>
                <a:schemeClr val="dk1"/>
              </a:buClr>
              <a:buSzPts val="1400"/>
              <a:buNone/>
              <a:defRPr>
                <a:solidFill>
                  <a:schemeClr val="dk1"/>
                </a:solidFill>
              </a:defRPr>
            </a:lvl7pPr>
            <a:lvl8pPr lvl="7">
              <a:lnSpc>
                <a:spcPct val="100000"/>
              </a:lnSpc>
              <a:spcBef>
                <a:spcPts val="0"/>
              </a:spcBef>
              <a:spcAft>
                <a:spcPts val="0"/>
              </a:spcAft>
              <a:buClr>
                <a:schemeClr val="dk1"/>
              </a:buClr>
              <a:buSzPts val="1400"/>
              <a:buNone/>
              <a:defRPr>
                <a:solidFill>
                  <a:schemeClr val="dk1"/>
                </a:solidFill>
              </a:defRPr>
            </a:lvl8pPr>
            <a:lvl9pPr lvl="8">
              <a:lnSpc>
                <a:spcPct val="100000"/>
              </a:lnSpc>
              <a:spcBef>
                <a:spcPts val="0"/>
              </a:spcBef>
              <a:spcAft>
                <a:spcPts val="0"/>
              </a:spcAft>
              <a:buClr>
                <a:schemeClr val="dk1"/>
              </a:buClr>
              <a:buSzPts val="1400"/>
              <a:buNone/>
              <a:defRPr>
                <a:solidFill>
                  <a:schemeClr val="dk1"/>
                </a:solidFill>
              </a:defRPr>
            </a:lvl9pPr>
          </a:lstStyle>
          <a:p/>
        </p:txBody>
      </p:sp>
      <p:sp>
        <p:nvSpPr>
          <p:cNvPr id="334" name="Google Shape;334;p25"/>
          <p:cNvSpPr txBox="1"/>
          <p:nvPr/>
        </p:nvSpPr>
        <p:spPr>
          <a:xfrm>
            <a:off x="5712000" y="3474850"/>
            <a:ext cx="732900" cy="366600"/>
          </a:xfrm>
          <a:prstGeom prst="rect">
            <a:avLst/>
          </a:prstGeom>
          <a:noFill/>
          <a:ln>
            <a:noFill/>
          </a:ln>
        </p:spPr>
        <p:txBody>
          <a:bodyPr anchorCtr="0" anchor="t" bIns="91425" lIns="0" spcFirstLastPara="1" rIns="91425" wrap="square" tIns="91425">
            <a:noAutofit/>
          </a:bodyPr>
          <a:lstStyle/>
          <a:p>
            <a:pPr indent="0" lvl="0" marL="0" rtl="0" algn="l">
              <a:lnSpc>
                <a:spcPct val="60000"/>
              </a:lnSpc>
              <a:spcBef>
                <a:spcPts val="0"/>
              </a:spcBef>
              <a:spcAft>
                <a:spcPts val="0"/>
              </a:spcAft>
              <a:buSzPts val="7200"/>
              <a:buNone/>
            </a:pPr>
            <a:r>
              <a:rPr lang="en" sz="7200">
                <a:solidFill>
                  <a:schemeClr val="lt1"/>
                </a:solidFill>
                <a:latin typeface="Manrope ExtraBold"/>
                <a:ea typeface="Manrope ExtraBold"/>
                <a:cs typeface="Manrope ExtraBold"/>
                <a:sym typeface="Manrope ExtraBold"/>
              </a:rPr>
              <a:t>“</a:t>
            </a:r>
            <a:endParaRPr i="1" sz="7200">
              <a:solidFill>
                <a:schemeClr val="lt1"/>
              </a:solidFill>
              <a:latin typeface="Manrope ExtraBold"/>
              <a:ea typeface="Manrope ExtraBold"/>
              <a:cs typeface="Manrope ExtraBold"/>
              <a:sym typeface="Manrope ExtraBold"/>
            </a:endParaRPr>
          </a:p>
        </p:txBody>
      </p:sp>
      <p:sp>
        <p:nvSpPr>
          <p:cNvPr id="335" name="Google Shape;335;p25"/>
          <p:cNvSpPr txBox="1"/>
          <p:nvPr>
            <p:ph idx="1" type="body"/>
          </p:nvPr>
        </p:nvSpPr>
        <p:spPr>
          <a:xfrm>
            <a:off x="508875" y="1539275"/>
            <a:ext cx="3488400" cy="11823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Clr>
                <a:schemeClr val="dk1"/>
              </a:buClr>
              <a:buSzPts val="1200"/>
              <a:buNone/>
              <a:defRPr>
                <a:solidFill>
                  <a:schemeClr val="dk1"/>
                </a:solidFill>
              </a:defRPr>
            </a:lvl1pPr>
            <a:lvl2pPr indent="-228600" lvl="1" marL="914400">
              <a:lnSpc>
                <a:spcPct val="100000"/>
              </a:lnSpc>
              <a:spcBef>
                <a:spcPts val="0"/>
              </a:spcBef>
              <a:spcAft>
                <a:spcPts val="0"/>
              </a:spcAft>
              <a:buClr>
                <a:schemeClr val="dk1"/>
              </a:buClr>
              <a:buSzPts val="1200"/>
              <a:buNone/>
              <a:defRPr>
                <a:solidFill>
                  <a:schemeClr val="dk1"/>
                </a:solidFill>
              </a:defRPr>
            </a:lvl2pPr>
            <a:lvl3pPr indent="-228600" lvl="2" marL="1371600">
              <a:lnSpc>
                <a:spcPct val="100000"/>
              </a:lnSpc>
              <a:spcBef>
                <a:spcPts val="0"/>
              </a:spcBef>
              <a:spcAft>
                <a:spcPts val="0"/>
              </a:spcAft>
              <a:buClr>
                <a:schemeClr val="dk1"/>
              </a:buClr>
              <a:buSzPts val="1200"/>
              <a:buNone/>
              <a:defRPr>
                <a:solidFill>
                  <a:schemeClr val="dk1"/>
                </a:solidFill>
              </a:defRPr>
            </a:lvl3pPr>
            <a:lvl4pPr indent="-228600" lvl="3" marL="1828800">
              <a:lnSpc>
                <a:spcPct val="100000"/>
              </a:lnSpc>
              <a:spcBef>
                <a:spcPts val="0"/>
              </a:spcBef>
              <a:spcAft>
                <a:spcPts val="0"/>
              </a:spcAft>
              <a:buClr>
                <a:schemeClr val="dk1"/>
              </a:buClr>
              <a:buSzPts val="1200"/>
              <a:buNone/>
              <a:defRPr>
                <a:solidFill>
                  <a:schemeClr val="dk1"/>
                </a:solidFill>
              </a:defRPr>
            </a:lvl4pPr>
            <a:lvl5pPr indent="-228600" lvl="4" marL="2286000">
              <a:lnSpc>
                <a:spcPct val="100000"/>
              </a:lnSpc>
              <a:spcBef>
                <a:spcPts val="0"/>
              </a:spcBef>
              <a:spcAft>
                <a:spcPts val="0"/>
              </a:spcAft>
              <a:buClr>
                <a:schemeClr val="dk1"/>
              </a:buClr>
              <a:buSzPts val="1200"/>
              <a:buNone/>
              <a:defRPr>
                <a:solidFill>
                  <a:schemeClr val="dk1"/>
                </a:solidFill>
              </a:defRPr>
            </a:lvl5pPr>
            <a:lvl6pPr indent="-228600" lvl="5" marL="2743200">
              <a:lnSpc>
                <a:spcPct val="100000"/>
              </a:lnSpc>
              <a:spcBef>
                <a:spcPts val="0"/>
              </a:spcBef>
              <a:spcAft>
                <a:spcPts val="0"/>
              </a:spcAft>
              <a:buClr>
                <a:schemeClr val="dk1"/>
              </a:buClr>
              <a:buSzPts val="1200"/>
              <a:buNone/>
              <a:defRPr>
                <a:solidFill>
                  <a:schemeClr val="dk1"/>
                </a:solidFill>
              </a:defRPr>
            </a:lvl6pPr>
            <a:lvl7pPr indent="-228600" lvl="6" marL="3200400">
              <a:lnSpc>
                <a:spcPct val="100000"/>
              </a:lnSpc>
              <a:spcBef>
                <a:spcPts val="0"/>
              </a:spcBef>
              <a:spcAft>
                <a:spcPts val="0"/>
              </a:spcAft>
              <a:buClr>
                <a:schemeClr val="dk1"/>
              </a:buClr>
              <a:buSzPts val="1200"/>
              <a:buNone/>
              <a:defRPr>
                <a:solidFill>
                  <a:schemeClr val="dk1"/>
                </a:solidFill>
              </a:defRPr>
            </a:lvl7pPr>
            <a:lvl8pPr indent="-228600" lvl="7" marL="3657600">
              <a:lnSpc>
                <a:spcPct val="100000"/>
              </a:lnSpc>
              <a:spcBef>
                <a:spcPts val="0"/>
              </a:spcBef>
              <a:spcAft>
                <a:spcPts val="0"/>
              </a:spcAft>
              <a:buClr>
                <a:schemeClr val="dk1"/>
              </a:buClr>
              <a:buSzPts val="1200"/>
              <a:buNone/>
              <a:defRPr>
                <a:solidFill>
                  <a:schemeClr val="dk1"/>
                </a:solidFill>
              </a:defRPr>
            </a:lvl8pPr>
            <a:lvl9pPr indent="-228600" lvl="8" marL="4114800">
              <a:lnSpc>
                <a:spcPct val="100000"/>
              </a:lnSpc>
              <a:spcBef>
                <a:spcPts val="0"/>
              </a:spcBef>
              <a:spcAft>
                <a:spcPts val="0"/>
              </a:spcAft>
              <a:buClr>
                <a:schemeClr val="dk1"/>
              </a:buClr>
              <a:buSzPts val="1200"/>
              <a:buNone/>
              <a:defRPr>
                <a:solidFill>
                  <a:schemeClr val="dk1"/>
                </a:solidFill>
              </a:defRPr>
            </a:lvl9pPr>
          </a:lstStyle>
          <a:p/>
        </p:txBody>
      </p:sp>
      <p:sp>
        <p:nvSpPr>
          <p:cNvPr id="336" name="Google Shape;336;p25"/>
          <p:cNvSpPr txBox="1"/>
          <p:nvPr>
            <p:ph idx="2" type="title"/>
          </p:nvPr>
        </p:nvSpPr>
        <p:spPr>
          <a:xfrm rot="-173518">
            <a:off x="5146753" y="4343806"/>
            <a:ext cx="1974114" cy="245408"/>
          </a:xfrm>
          <a:prstGeom prst="rect">
            <a:avLst/>
          </a:prstGeom>
          <a:solidFill>
            <a:schemeClr val="dk1"/>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000"/>
              <a:buFont typeface="Manrope"/>
              <a:buNone/>
              <a:defRPr b="0" sz="1000">
                <a:latin typeface="Manrope"/>
                <a:ea typeface="Manrope"/>
                <a:cs typeface="Manrope"/>
                <a:sym typeface="Manrope"/>
              </a:defRPr>
            </a:lvl1pPr>
            <a:lvl2pPr lvl="1">
              <a:spcBef>
                <a:spcPts val="0"/>
              </a:spcBef>
              <a:spcAft>
                <a:spcPts val="0"/>
              </a:spcAft>
              <a:buClr>
                <a:schemeClr val="lt1"/>
              </a:buClr>
              <a:buSzPts val="1400"/>
              <a:buFont typeface="Manrope"/>
              <a:buNone/>
              <a:defRPr>
                <a:latin typeface="Manrope"/>
                <a:ea typeface="Manrope"/>
                <a:cs typeface="Manrope"/>
                <a:sym typeface="Manrope"/>
              </a:defRPr>
            </a:lvl2pPr>
            <a:lvl3pPr lvl="2">
              <a:spcBef>
                <a:spcPts val="0"/>
              </a:spcBef>
              <a:spcAft>
                <a:spcPts val="0"/>
              </a:spcAft>
              <a:buClr>
                <a:schemeClr val="lt1"/>
              </a:buClr>
              <a:buSzPts val="1400"/>
              <a:buFont typeface="Manrope"/>
              <a:buNone/>
              <a:defRPr>
                <a:latin typeface="Manrope"/>
                <a:ea typeface="Manrope"/>
                <a:cs typeface="Manrope"/>
                <a:sym typeface="Manrope"/>
              </a:defRPr>
            </a:lvl3pPr>
            <a:lvl4pPr lvl="3">
              <a:spcBef>
                <a:spcPts val="0"/>
              </a:spcBef>
              <a:spcAft>
                <a:spcPts val="0"/>
              </a:spcAft>
              <a:buClr>
                <a:schemeClr val="lt1"/>
              </a:buClr>
              <a:buSzPts val="1400"/>
              <a:buFont typeface="Manrope"/>
              <a:buNone/>
              <a:defRPr>
                <a:latin typeface="Manrope"/>
                <a:ea typeface="Manrope"/>
                <a:cs typeface="Manrope"/>
                <a:sym typeface="Manrope"/>
              </a:defRPr>
            </a:lvl4pPr>
            <a:lvl5pPr lvl="4">
              <a:spcBef>
                <a:spcPts val="0"/>
              </a:spcBef>
              <a:spcAft>
                <a:spcPts val="0"/>
              </a:spcAft>
              <a:buClr>
                <a:schemeClr val="lt1"/>
              </a:buClr>
              <a:buSzPts val="1400"/>
              <a:buFont typeface="Manrope"/>
              <a:buNone/>
              <a:defRPr>
                <a:latin typeface="Manrope"/>
                <a:ea typeface="Manrope"/>
                <a:cs typeface="Manrope"/>
                <a:sym typeface="Manrope"/>
              </a:defRPr>
            </a:lvl5pPr>
            <a:lvl6pPr lvl="5">
              <a:spcBef>
                <a:spcPts val="0"/>
              </a:spcBef>
              <a:spcAft>
                <a:spcPts val="0"/>
              </a:spcAft>
              <a:buClr>
                <a:schemeClr val="lt1"/>
              </a:buClr>
              <a:buSzPts val="1400"/>
              <a:buFont typeface="Manrope"/>
              <a:buNone/>
              <a:defRPr>
                <a:latin typeface="Manrope"/>
                <a:ea typeface="Manrope"/>
                <a:cs typeface="Manrope"/>
                <a:sym typeface="Manrope"/>
              </a:defRPr>
            </a:lvl6pPr>
            <a:lvl7pPr lvl="6">
              <a:spcBef>
                <a:spcPts val="0"/>
              </a:spcBef>
              <a:spcAft>
                <a:spcPts val="0"/>
              </a:spcAft>
              <a:buClr>
                <a:schemeClr val="lt1"/>
              </a:buClr>
              <a:buSzPts val="1400"/>
              <a:buFont typeface="Manrope"/>
              <a:buNone/>
              <a:defRPr>
                <a:latin typeface="Manrope"/>
                <a:ea typeface="Manrope"/>
                <a:cs typeface="Manrope"/>
                <a:sym typeface="Manrope"/>
              </a:defRPr>
            </a:lvl7pPr>
            <a:lvl8pPr lvl="7">
              <a:spcBef>
                <a:spcPts val="0"/>
              </a:spcBef>
              <a:spcAft>
                <a:spcPts val="0"/>
              </a:spcAft>
              <a:buClr>
                <a:schemeClr val="lt1"/>
              </a:buClr>
              <a:buSzPts val="1400"/>
              <a:buFont typeface="Manrope"/>
              <a:buNone/>
              <a:defRPr>
                <a:latin typeface="Manrope"/>
                <a:ea typeface="Manrope"/>
                <a:cs typeface="Manrope"/>
                <a:sym typeface="Manrope"/>
              </a:defRPr>
            </a:lvl8pPr>
            <a:lvl9pPr lvl="8">
              <a:spcBef>
                <a:spcPts val="0"/>
              </a:spcBef>
              <a:spcAft>
                <a:spcPts val="0"/>
              </a:spcAft>
              <a:buClr>
                <a:schemeClr val="lt1"/>
              </a:buClr>
              <a:buSzPts val="1400"/>
              <a:buFont typeface="Manrope"/>
              <a:buNone/>
              <a:defRPr>
                <a:latin typeface="Manrope"/>
                <a:ea typeface="Manrope"/>
                <a:cs typeface="Manrope"/>
                <a:sym typeface="Manrope"/>
              </a:defRPr>
            </a:lvl9pPr>
          </a:lstStyle>
          <a:p/>
        </p:txBody>
      </p:sp>
      <p:sp>
        <p:nvSpPr>
          <p:cNvPr id="337" name="Google Shape;337;p25"/>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38" name="Google Shape;338;p25"/>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39" name="Google Shape;339;p25"/>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40" name="Google Shape;340;p25"/>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341" name="Google Shape;341;p25"/>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342" name="Google Shape;342;p25"/>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343" name="Google Shape;343;p25"/>
          <p:cNvSpPr txBox="1"/>
          <p:nvPr>
            <p:ph idx="3" type="title"/>
          </p:nvPr>
        </p:nvSpPr>
        <p:spPr>
          <a:xfrm rot="-130161">
            <a:off x="5805931" y="3651002"/>
            <a:ext cx="2662908" cy="733131"/>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000"/>
              <a:buNone/>
              <a:defRPr sz="1000">
                <a:solidFill>
                  <a:schemeClr val="dk1"/>
                </a:solidFill>
                <a:latin typeface="Manrope"/>
                <a:ea typeface="Manrope"/>
                <a:cs typeface="Manrope"/>
                <a:sym typeface="Manrope"/>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BLANK_1_1_1_1_1_1_1_1_2">
    <p:spTree>
      <p:nvGrpSpPr>
        <p:cNvPr id="344" name="Shape 344"/>
        <p:cNvGrpSpPr/>
        <p:nvPr/>
      </p:nvGrpSpPr>
      <p:grpSpPr>
        <a:xfrm>
          <a:off x="0" y="0"/>
          <a:ext cx="0" cy="0"/>
          <a:chOff x="0" y="0"/>
          <a:chExt cx="0" cy="0"/>
        </a:xfrm>
      </p:grpSpPr>
      <p:grpSp>
        <p:nvGrpSpPr>
          <p:cNvPr id="345" name="Google Shape;345;p26"/>
          <p:cNvGrpSpPr/>
          <p:nvPr/>
        </p:nvGrpSpPr>
        <p:grpSpPr>
          <a:xfrm>
            <a:off x="0" y="-6300"/>
            <a:ext cx="9143705" cy="5150040"/>
            <a:chOff x="11751" y="-6300"/>
            <a:chExt cx="9190577" cy="5150040"/>
          </a:xfrm>
        </p:grpSpPr>
        <p:grpSp>
          <p:nvGrpSpPr>
            <p:cNvPr id="346" name="Google Shape;346;p26"/>
            <p:cNvGrpSpPr/>
            <p:nvPr/>
          </p:nvGrpSpPr>
          <p:grpSpPr>
            <a:xfrm>
              <a:off x="11751" y="-6300"/>
              <a:ext cx="4777902" cy="2703033"/>
              <a:chOff x="11750" y="-6290"/>
              <a:chExt cx="9125100" cy="5162400"/>
            </a:xfrm>
          </p:grpSpPr>
          <p:cxnSp>
            <p:nvCxnSpPr>
              <p:cNvPr id="347" name="Google Shape;347;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48" name="Google Shape;348;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49" name="Google Shape;349;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0" name="Google Shape;350;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1" name="Google Shape;351;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2" name="Google Shape;352;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3" name="Google Shape;353;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4" name="Google Shape;354;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5" name="Google Shape;355;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6" name="Google Shape;356;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7" name="Google Shape;357;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8" name="Google Shape;358;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9" name="Google Shape;359;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0" name="Google Shape;360;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1" name="Google Shape;361;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2" name="Google Shape;362;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3" name="Google Shape;363;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4" name="Google Shape;364;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5" name="Google Shape;365;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6" name="Google Shape;366;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7" name="Google Shape;367;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8" name="Google Shape;368;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369" name="Google Shape;369;p26"/>
            <p:cNvGrpSpPr/>
            <p:nvPr/>
          </p:nvGrpSpPr>
          <p:grpSpPr>
            <a:xfrm>
              <a:off x="11751" y="2440707"/>
              <a:ext cx="4777902" cy="2703033"/>
              <a:chOff x="11750" y="-6290"/>
              <a:chExt cx="9125100" cy="5162400"/>
            </a:xfrm>
          </p:grpSpPr>
          <p:cxnSp>
            <p:nvCxnSpPr>
              <p:cNvPr id="370" name="Google Shape;370;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1" name="Google Shape;371;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2" name="Google Shape;372;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3" name="Google Shape;373;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4" name="Google Shape;374;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5" name="Google Shape;375;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6" name="Google Shape;376;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7" name="Google Shape;377;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8" name="Google Shape;378;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9" name="Google Shape;379;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80" name="Google Shape;380;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81" name="Google Shape;381;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82" name="Google Shape;382;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3" name="Google Shape;383;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4" name="Google Shape;384;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5" name="Google Shape;385;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6" name="Google Shape;386;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7" name="Google Shape;387;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8" name="Google Shape;388;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9" name="Google Shape;389;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90" name="Google Shape;390;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91" name="Google Shape;391;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392" name="Google Shape;392;p26"/>
            <p:cNvGrpSpPr/>
            <p:nvPr/>
          </p:nvGrpSpPr>
          <p:grpSpPr>
            <a:xfrm>
              <a:off x="4424426" y="-6300"/>
              <a:ext cx="4777902" cy="2703033"/>
              <a:chOff x="11750" y="-6290"/>
              <a:chExt cx="9125100" cy="5162400"/>
            </a:xfrm>
          </p:grpSpPr>
          <p:cxnSp>
            <p:nvCxnSpPr>
              <p:cNvPr id="393" name="Google Shape;393;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4" name="Google Shape;394;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5" name="Google Shape;395;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6" name="Google Shape;396;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7" name="Google Shape;397;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8" name="Google Shape;398;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9" name="Google Shape;399;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0" name="Google Shape;400;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1" name="Google Shape;401;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2" name="Google Shape;402;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3" name="Google Shape;403;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4" name="Google Shape;404;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5" name="Google Shape;405;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6" name="Google Shape;406;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7" name="Google Shape;407;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8" name="Google Shape;408;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9" name="Google Shape;409;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0" name="Google Shape;410;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1" name="Google Shape;411;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2" name="Google Shape;412;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3" name="Google Shape;413;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4" name="Google Shape;414;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415" name="Google Shape;415;p26"/>
            <p:cNvGrpSpPr/>
            <p:nvPr/>
          </p:nvGrpSpPr>
          <p:grpSpPr>
            <a:xfrm>
              <a:off x="4424426" y="2440707"/>
              <a:ext cx="4777902" cy="2703033"/>
              <a:chOff x="11750" y="-6290"/>
              <a:chExt cx="9125100" cy="5162400"/>
            </a:xfrm>
          </p:grpSpPr>
          <p:cxnSp>
            <p:nvCxnSpPr>
              <p:cNvPr id="416" name="Google Shape;416;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17" name="Google Shape;417;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18" name="Google Shape;418;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19" name="Google Shape;419;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0" name="Google Shape;420;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1" name="Google Shape;421;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2" name="Google Shape;422;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3" name="Google Shape;423;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4" name="Google Shape;424;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5" name="Google Shape;425;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6" name="Google Shape;426;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7" name="Google Shape;427;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8" name="Google Shape;428;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29" name="Google Shape;429;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0" name="Google Shape;430;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1" name="Google Shape;431;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2" name="Google Shape;432;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3" name="Google Shape;433;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4" name="Google Shape;434;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5" name="Google Shape;435;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6" name="Google Shape;436;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7" name="Google Shape;437;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438" name="Google Shape;438;p26"/>
          <p:cNvSpPr txBox="1"/>
          <p:nvPr>
            <p:ph type="title"/>
          </p:nvPr>
        </p:nvSpPr>
        <p:spPr>
          <a:xfrm>
            <a:off x="508875" y="874875"/>
            <a:ext cx="3003300" cy="557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3000"/>
              <a:buNone/>
              <a:defRPr b="0"/>
            </a:lvl1pPr>
            <a:lvl2pPr lvl="1">
              <a:lnSpc>
                <a:spcPct val="100000"/>
              </a:lnSpc>
              <a:spcBef>
                <a:spcPts val="0"/>
              </a:spcBef>
              <a:spcAft>
                <a:spcPts val="0"/>
              </a:spcAft>
              <a:buClr>
                <a:schemeClr val="lt1"/>
              </a:buClr>
              <a:buSzPts val="1400"/>
              <a:buNone/>
              <a:defRPr/>
            </a:lvl2pPr>
            <a:lvl3pPr lvl="2">
              <a:lnSpc>
                <a:spcPct val="100000"/>
              </a:lnSpc>
              <a:spcBef>
                <a:spcPts val="0"/>
              </a:spcBef>
              <a:spcAft>
                <a:spcPts val="0"/>
              </a:spcAft>
              <a:buClr>
                <a:schemeClr val="lt1"/>
              </a:buClr>
              <a:buSzPts val="1400"/>
              <a:buNone/>
              <a:defRPr/>
            </a:lvl3pPr>
            <a:lvl4pPr lvl="3">
              <a:lnSpc>
                <a:spcPct val="100000"/>
              </a:lnSpc>
              <a:spcBef>
                <a:spcPts val="0"/>
              </a:spcBef>
              <a:spcAft>
                <a:spcPts val="0"/>
              </a:spcAft>
              <a:buClr>
                <a:schemeClr val="lt1"/>
              </a:buClr>
              <a:buSzPts val="1400"/>
              <a:buNone/>
              <a:defRPr/>
            </a:lvl4pPr>
            <a:lvl5pPr lvl="4">
              <a:lnSpc>
                <a:spcPct val="100000"/>
              </a:lnSpc>
              <a:spcBef>
                <a:spcPts val="0"/>
              </a:spcBef>
              <a:spcAft>
                <a:spcPts val="0"/>
              </a:spcAft>
              <a:buClr>
                <a:schemeClr val="lt1"/>
              </a:buClr>
              <a:buSzPts val="1400"/>
              <a:buNone/>
              <a:defRPr/>
            </a:lvl5pPr>
            <a:lvl6pPr lvl="5">
              <a:lnSpc>
                <a:spcPct val="100000"/>
              </a:lnSpc>
              <a:spcBef>
                <a:spcPts val="0"/>
              </a:spcBef>
              <a:spcAft>
                <a:spcPts val="0"/>
              </a:spcAft>
              <a:buClr>
                <a:schemeClr val="lt1"/>
              </a:buClr>
              <a:buSzPts val="1400"/>
              <a:buNone/>
              <a:defRPr/>
            </a:lvl6pPr>
            <a:lvl7pPr lvl="6">
              <a:lnSpc>
                <a:spcPct val="100000"/>
              </a:lnSpc>
              <a:spcBef>
                <a:spcPts val="0"/>
              </a:spcBef>
              <a:spcAft>
                <a:spcPts val="0"/>
              </a:spcAft>
              <a:buClr>
                <a:schemeClr val="lt1"/>
              </a:buClr>
              <a:buSzPts val="1400"/>
              <a:buNone/>
              <a:defRPr/>
            </a:lvl7pPr>
            <a:lvl8pPr lvl="7">
              <a:lnSpc>
                <a:spcPct val="100000"/>
              </a:lnSpc>
              <a:spcBef>
                <a:spcPts val="0"/>
              </a:spcBef>
              <a:spcAft>
                <a:spcPts val="0"/>
              </a:spcAft>
              <a:buClr>
                <a:schemeClr val="lt1"/>
              </a:buClr>
              <a:buSzPts val="1400"/>
              <a:buNone/>
              <a:defRPr/>
            </a:lvl8pPr>
            <a:lvl9pPr lvl="8">
              <a:lnSpc>
                <a:spcPct val="100000"/>
              </a:lnSpc>
              <a:spcBef>
                <a:spcPts val="0"/>
              </a:spcBef>
              <a:spcAft>
                <a:spcPts val="0"/>
              </a:spcAft>
              <a:buClr>
                <a:schemeClr val="lt1"/>
              </a:buClr>
              <a:buSzPts val="1400"/>
              <a:buNone/>
              <a:defRPr/>
            </a:lvl9pPr>
          </a:lstStyle>
          <a:p/>
        </p:txBody>
      </p:sp>
      <p:sp>
        <p:nvSpPr>
          <p:cNvPr id="439" name="Google Shape;439;p26"/>
          <p:cNvSpPr txBox="1"/>
          <p:nvPr>
            <p:ph idx="1" type="body"/>
          </p:nvPr>
        </p:nvSpPr>
        <p:spPr>
          <a:xfrm>
            <a:off x="508875" y="1539275"/>
            <a:ext cx="3488400" cy="11823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200"/>
              <a:buNone/>
              <a:defRPr/>
            </a:lvl1pPr>
            <a:lvl2pPr indent="-228600" lvl="1" marL="914400">
              <a:lnSpc>
                <a:spcPct val="100000"/>
              </a:lnSpc>
              <a:spcBef>
                <a:spcPts val="0"/>
              </a:spcBef>
              <a:spcAft>
                <a:spcPts val="0"/>
              </a:spcAft>
              <a:buSzPts val="1200"/>
              <a:buNone/>
              <a:defRPr/>
            </a:lvl2pPr>
            <a:lvl3pPr indent="-228600" lvl="2" marL="1371600">
              <a:lnSpc>
                <a:spcPct val="100000"/>
              </a:lnSpc>
              <a:spcBef>
                <a:spcPts val="0"/>
              </a:spcBef>
              <a:spcAft>
                <a:spcPts val="0"/>
              </a:spcAft>
              <a:buSzPts val="1200"/>
              <a:buNone/>
              <a:defRPr/>
            </a:lvl3pPr>
            <a:lvl4pPr indent="-228600" lvl="3" marL="1828800">
              <a:lnSpc>
                <a:spcPct val="100000"/>
              </a:lnSpc>
              <a:spcBef>
                <a:spcPts val="0"/>
              </a:spcBef>
              <a:spcAft>
                <a:spcPts val="0"/>
              </a:spcAft>
              <a:buSzPts val="1200"/>
              <a:buNone/>
              <a:defRPr/>
            </a:lvl4pPr>
            <a:lvl5pPr indent="-228600" lvl="4" marL="2286000">
              <a:lnSpc>
                <a:spcPct val="100000"/>
              </a:lnSpc>
              <a:spcBef>
                <a:spcPts val="0"/>
              </a:spcBef>
              <a:spcAft>
                <a:spcPts val="0"/>
              </a:spcAft>
              <a:buSzPts val="1200"/>
              <a:buNone/>
              <a:defRPr/>
            </a:lvl5pPr>
            <a:lvl6pPr indent="-228600" lvl="5" marL="2743200">
              <a:lnSpc>
                <a:spcPct val="100000"/>
              </a:lnSpc>
              <a:spcBef>
                <a:spcPts val="0"/>
              </a:spcBef>
              <a:spcAft>
                <a:spcPts val="0"/>
              </a:spcAft>
              <a:buSzPts val="1200"/>
              <a:buNone/>
              <a:defRPr/>
            </a:lvl6pPr>
            <a:lvl7pPr indent="-228600" lvl="6" marL="3200400">
              <a:lnSpc>
                <a:spcPct val="100000"/>
              </a:lnSpc>
              <a:spcBef>
                <a:spcPts val="0"/>
              </a:spcBef>
              <a:spcAft>
                <a:spcPts val="0"/>
              </a:spcAft>
              <a:buSzPts val="1200"/>
              <a:buNone/>
              <a:defRPr/>
            </a:lvl7pPr>
            <a:lvl8pPr indent="-228600" lvl="7" marL="3657600">
              <a:lnSpc>
                <a:spcPct val="100000"/>
              </a:lnSpc>
              <a:spcBef>
                <a:spcPts val="0"/>
              </a:spcBef>
              <a:spcAft>
                <a:spcPts val="0"/>
              </a:spcAft>
              <a:buSzPts val="1200"/>
              <a:buNone/>
              <a:defRPr/>
            </a:lvl8pPr>
            <a:lvl9pPr indent="-228600" lvl="8" marL="4114800">
              <a:lnSpc>
                <a:spcPct val="100000"/>
              </a:lnSpc>
              <a:spcBef>
                <a:spcPts val="0"/>
              </a:spcBef>
              <a:spcAft>
                <a:spcPts val="0"/>
              </a:spcAft>
              <a:buSzPts val="1200"/>
              <a:buNone/>
              <a:defRPr/>
            </a:lvl9pPr>
          </a:lstStyle>
          <a:p/>
        </p:txBody>
      </p:sp>
      <p:sp>
        <p:nvSpPr>
          <p:cNvPr id="440" name="Google Shape;440;p26"/>
          <p:cNvSpPr txBox="1"/>
          <p:nvPr>
            <p:ph idx="2" type="title"/>
          </p:nvPr>
        </p:nvSpPr>
        <p:spPr>
          <a:xfrm rot="-173518">
            <a:off x="5146753" y="4388081"/>
            <a:ext cx="1974114" cy="245408"/>
          </a:xfrm>
          <a:prstGeom prst="rect">
            <a:avLst/>
          </a:prstGeom>
          <a:solidFill>
            <a:schemeClr val="accent6"/>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000"/>
              <a:buNone/>
              <a:defRPr sz="10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441" name="Google Shape;441;p26"/>
          <p:cNvSpPr txBox="1"/>
          <p:nvPr>
            <p:ph idx="3" type="title"/>
          </p:nvPr>
        </p:nvSpPr>
        <p:spPr>
          <a:xfrm rot="-130161">
            <a:off x="5801505" y="3629872"/>
            <a:ext cx="2662908" cy="632256"/>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000"/>
              <a:buNone/>
              <a:defRPr sz="10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section title and description">
  <p:cSld name="BLANK_1_1_1_1_1_1_1">
    <p:spTree>
      <p:nvGrpSpPr>
        <p:cNvPr id="442" name="Shape 442"/>
        <p:cNvGrpSpPr/>
        <p:nvPr/>
      </p:nvGrpSpPr>
      <p:grpSpPr>
        <a:xfrm>
          <a:off x="0" y="0"/>
          <a:ext cx="0" cy="0"/>
          <a:chOff x="0" y="0"/>
          <a:chExt cx="0" cy="0"/>
        </a:xfrm>
      </p:grpSpPr>
      <p:grpSp>
        <p:nvGrpSpPr>
          <p:cNvPr id="443" name="Google Shape;443;p27"/>
          <p:cNvGrpSpPr/>
          <p:nvPr/>
        </p:nvGrpSpPr>
        <p:grpSpPr>
          <a:xfrm>
            <a:off x="0" y="939481"/>
            <a:ext cx="9144000" cy="3964219"/>
            <a:chOff x="0" y="939481"/>
            <a:chExt cx="9144000" cy="3964219"/>
          </a:xfrm>
        </p:grpSpPr>
        <p:cxnSp>
          <p:nvCxnSpPr>
            <p:cNvPr id="444" name="Google Shape;444;p27"/>
            <p:cNvCxnSpPr/>
            <p:nvPr/>
          </p:nvCxnSpPr>
          <p:spPr>
            <a:xfrm>
              <a:off x="0" y="939481"/>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5" name="Google Shape;445;p27"/>
            <p:cNvCxnSpPr/>
            <p:nvPr/>
          </p:nvCxnSpPr>
          <p:spPr>
            <a:xfrm>
              <a:off x="0" y="2846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6" name="Google Shape;446;p27"/>
            <p:cNvCxnSpPr/>
            <p:nvPr/>
          </p:nvCxnSpPr>
          <p:spPr>
            <a:xfrm>
              <a:off x="0" y="3074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7" name="Google Shape;447;p27"/>
            <p:cNvCxnSpPr/>
            <p:nvPr/>
          </p:nvCxnSpPr>
          <p:spPr>
            <a:xfrm>
              <a:off x="0" y="3303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8" name="Google Shape;448;p27"/>
            <p:cNvCxnSpPr/>
            <p:nvPr/>
          </p:nvCxnSpPr>
          <p:spPr>
            <a:xfrm>
              <a:off x="0" y="3532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9" name="Google Shape;449;p27"/>
            <p:cNvCxnSpPr/>
            <p:nvPr/>
          </p:nvCxnSpPr>
          <p:spPr>
            <a:xfrm>
              <a:off x="0" y="3760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0" name="Google Shape;450;p27"/>
            <p:cNvCxnSpPr/>
            <p:nvPr/>
          </p:nvCxnSpPr>
          <p:spPr>
            <a:xfrm>
              <a:off x="0" y="3989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1" name="Google Shape;451;p27"/>
            <p:cNvCxnSpPr/>
            <p:nvPr/>
          </p:nvCxnSpPr>
          <p:spPr>
            <a:xfrm>
              <a:off x="0" y="4217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2" name="Google Shape;452;p27"/>
            <p:cNvCxnSpPr/>
            <p:nvPr/>
          </p:nvCxnSpPr>
          <p:spPr>
            <a:xfrm>
              <a:off x="0" y="4446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3" name="Google Shape;453;p27"/>
            <p:cNvCxnSpPr/>
            <p:nvPr/>
          </p:nvCxnSpPr>
          <p:spPr>
            <a:xfrm>
              <a:off x="0" y="4675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4" name="Google Shape;454;p27"/>
            <p:cNvCxnSpPr/>
            <p:nvPr/>
          </p:nvCxnSpPr>
          <p:spPr>
            <a:xfrm>
              <a:off x="0" y="4903700"/>
              <a:ext cx="9144000" cy="0"/>
            </a:xfrm>
            <a:prstGeom prst="straightConnector1">
              <a:avLst/>
            </a:prstGeom>
            <a:noFill/>
            <a:ln cap="flat" cmpd="sng" w="9525">
              <a:solidFill>
                <a:schemeClr val="accent5"/>
              </a:solidFill>
              <a:prstDash val="solid"/>
              <a:round/>
              <a:headEnd len="sm" w="sm" type="none"/>
              <a:tailEnd len="sm" w="sm" type="none"/>
            </a:ln>
          </p:spPr>
        </p:cxnSp>
      </p:grpSp>
      <p:sp>
        <p:nvSpPr>
          <p:cNvPr id="455" name="Google Shape;455;p27"/>
          <p:cNvSpPr/>
          <p:nvPr/>
        </p:nvSpPr>
        <p:spPr>
          <a:xfrm rot="341415">
            <a:off x="4870163" y="329972"/>
            <a:ext cx="3279862" cy="4606714"/>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456" name="Google Shape;456;p27"/>
          <p:cNvGrpSpPr/>
          <p:nvPr/>
        </p:nvGrpSpPr>
        <p:grpSpPr>
          <a:xfrm rot="341264">
            <a:off x="4864199" y="350512"/>
            <a:ext cx="184449" cy="4334311"/>
            <a:chOff x="5380497" y="383100"/>
            <a:chExt cx="189628" cy="4456010"/>
          </a:xfrm>
        </p:grpSpPr>
        <p:grpSp>
          <p:nvGrpSpPr>
            <p:cNvPr id="457" name="Google Shape;457;p27"/>
            <p:cNvGrpSpPr/>
            <p:nvPr/>
          </p:nvGrpSpPr>
          <p:grpSpPr>
            <a:xfrm>
              <a:off x="5380497" y="383100"/>
              <a:ext cx="189628" cy="981668"/>
              <a:chOff x="5380497" y="383100"/>
              <a:chExt cx="189628" cy="981668"/>
            </a:xfrm>
          </p:grpSpPr>
          <p:grpSp>
            <p:nvGrpSpPr>
              <p:cNvPr id="458" name="Google Shape;458;p27"/>
              <p:cNvGrpSpPr/>
              <p:nvPr/>
            </p:nvGrpSpPr>
            <p:grpSpPr>
              <a:xfrm>
                <a:off x="5380497" y="383100"/>
                <a:ext cx="187974" cy="130800"/>
                <a:chOff x="4804925" y="764100"/>
                <a:chExt cx="187974" cy="130800"/>
              </a:xfrm>
            </p:grpSpPr>
            <p:sp>
              <p:nvSpPr>
                <p:cNvPr id="459" name="Google Shape;459;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60" name="Google Shape;460;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61" name="Google Shape;461;p27"/>
              <p:cNvGrpSpPr/>
              <p:nvPr/>
            </p:nvGrpSpPr>
            <p:grpSpPr>
              <a:xfrm>
                <a:off x="5382151" y="822110"/>
                <a:ext cx="187974" cy="130800"/>
                <a:chOff x="4804925" y="764100"/>
                <a:chExt cx="187974" cy="130800"/>
              </a:xfrm>
            </p:grpSpPr>
            <p:sp>
              <p:nvSpPr>
                <p:cNvPr id="462" name="Google Shape;462;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63" name="Google Shape;463;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64" name="Google Shape;464;p27"/>
              <p:cNvGrpSpPr/>
              <p:nvPr/>
            </p:nvGrpSpPr>
            <p:grpSpPr>
              <a:xfrm>
                <a:off x="5382151" y="1233968"/>
                <a:ext cx="187974" cy="130800"/>
                <a:chOff x="4804925" y="764100"/>
                <a:chExt cx="187974" cy="130800"/>
              </a:xfrm>
            </p:grpSpPr>
            <p:sp>
              <p:nvSpPr>
                <p:cNvPr id="465" name="Google Shape;465;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66" name="Google Shape;466;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467" name="Google Shape;467;p27"/>
            <p:cNvGrpSpPr/>
            <p:nvPr/>
          </p:nvGrpSpPr>
          <p:grpSpPr>
            <a:xfrm>
              <a:off x="5380497" y="1678500"/>
              <a:ext cx="189628" cy="981668"/>
              <a:chOff x="5380497" y="383100"/>
              <a:chExt cx="189628" cy="981668"/>
            </a:xfrm>
          </p:grpSpPr>
          <p:grpSp>
            <p:nvGrpSpPr>
              <p:cNvPr id="468" name="Google Shape;468;p27"/>
              <p:cNvGrpSpPr/>
              <p:nvPr/>
            </p:nvGrpSpPr>
            <p:grpSpPr>
              <a:xfrm>
                <a:off x="5380497" y="383100"/>
                <a:ext cx="187974" cy="130800"/>
                <a:chOff x="4804925" y="764100"/>
                <a:chExt cx="187974" cy="130800"/>
              </a:xfrm>
            </p:grpSpPr>
            <p:sp>
              <p:nvSpPr>
                <p:cNvPr id="469" name="Google Shape;469;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70" name="Google Shape;470;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71" name="Google Shape;471;p27"/>
              <p:cNvGrpSpPr/>
              <p:nvPr/>
            </p:nvGrpSpPr>
            <p:grpSpPr>
              <a:xfrm>
                <a:off x="5382151" y="822110"/>
                <a:ext cx="187974" cy="130800"/>
                <a:chOff x="4804925" y="764100"/>
                <a:chExt cx="187974" cy="130800"/>
              </a:xfrm>
            </p:grpSpPr>
            <p:sp>
              <p:nvSpPr>
                <p:cNvPr id="472" name="Google Shape;472;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73" name="Google Shape;473;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74" name="Google Shape;474;p27"/>
              <p:cNvGrpSpPr/>
              <p:nvPr/>
            </p:nvGrpSpPr>
            <p:grpSpPr>
              <a:xfrm>
                <a:off x="5382151" y="1233968"/>
                <a:ext cx="187974" cy="130800"/>
                <a:chOff x="4804925" y="764100"/>
                <a:chExt cx="187974" cy="130800"/>
              </a:xfrm>
            </p:grpSpPr>
            <p:sp>
              <p:nvSpPr>
                <p:cNvPr id="475" name="Google Shape;475;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76" name="Google Shape;476;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477" name="Google Shape;477;p27"/>
            <p:cNvGrpSpPr/>
            <p:nvPr/>
          </p:nvGrpSpPr>
          <p:grpSpPr>
            <a:xfrm>
              <a:off x="5380497" y="2973900"/>
              <a:ext cx="189628" cy="981668"/>
              <a:chOff x="5380497" y="383100"/>
              <a:chExt cx="189628" cy="981668"/>
            </a:xfrm>
          </p:grpSpPr>
          <p:grpSp>
            <p:nvGrpSpPr>
              <p:cNvPr id="478" name="Google Shape;478;p27"/>
              <p:cNvGrpSpPr/>
              <p:nvPr/>
            </p:nvGrpSpPr>
            <p:grpSpPr>
              <a:xfrm>
                <a:off x="5380497" y="383100"/>
                <a:ext cx="187974" cy="130800"/>
                <a:chOff x="4804925" y="764100"/>
                <a:chExt cx="187974" cy="130800"/>
              </a:xfrm>
            </p:grpSpPr>
            <p:sp>
              <p:nvSpPr>
                <p:cNvPr id="479" name="Google Shape;479;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80" name="Google Shape;480;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81" name="Google Shape;481;p27"/>
              <p:cNvGrpSpPr/>
              <p:nvPr/>
            </p:nvGrpSpPr>
            <p:grpSpPr>
              <a:xfrm>
                <a:off x="5382151" y="822110"/>
                <a:ext cx="187974" cy="130800"/>
                <a:chOff x="4804925" y="764100"/>
                <a:chExt cx="187974" cy="130800"/>
              </a:xfrm>
            </p:grpSpPr>
            <p:sp>
              <p:nvSpPr>
                <p:cNvPr id="482" name="Google Shape;482;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83" name="Google Shape;483;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84" name="Google Shape;484;p27"/>
              <p:cNvGrpSpPr/>
              <p:nvPr/>
            </p:nvGrpSpPr>
            <p:grpSpPr>
              <a:xfrm>
                <a:off x="5382151" y="1233968"/>
                <a:ext cx="187974" cy="130800"/>
                <a:chOff x="4804925" y="764100"/>
                <a:chExt cx="187974" cy="130800"/>
              </a:xfrm>
            </p:grpSpPr>
            <p:sp>
              <p:nvSpPr>
                <p:cNvPr id="485" name="Google Shape;485;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86" name="Google Shape;486;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487" name="Google Shape;487;p27"/>
            <p:cNvGrpSpPr/>
            <p:nvPr/>
          </p:nvGrpSpPr>
          <p:grpSpPr>
            <a:xfrm>
              <a:off x="5380497" y="4269300"/>
              <a:ext cx="189628" cy="569810"/>
              <a:chOff x="5380497" y="383100"/>
              <a:chExt cx="189628" cy="569810"/>
            </a:xfrm>
          </p:grpSpPr>
          <p:grpSp>
            <p:nvGrpSpPr>
              <p:cNvPr id="488" name="Google Shape;488;p27"/>
              <p:cNvGrpSpPr/>
              <p:nvPr/>
            </p:nvGrpSpPr>
            <p:grpSpPr>
              <a:xfrm>
                <a:off x="5380497" y="383100"/>
                <a:ext cx="187974" cy="130800"/>
                <a:chOff x="4804925" y="764100"/>
                <a:chExt cx="187974" cy="130800"/>
              </a:xfrm>
            </p:grpSpPr>
            <p:sp>
              <p:nvSpPr>
                <p:cNvPr id="489" name="Google Shape;489;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90" name="Google Shape;490;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91" name="Google Shape;491;p27"/>
              <p:cNvGrpSpPr/>
              <p:nvPr/>
            </p:nvGrpSpPr>
            <p:grpSpPr>
              <a:xfrm>
                <a:off x="5382151" y="822110"/>
                <a:ext cx="187974" cy="130800"/>
                <a:chOff x="4804925" y="764100"/>
                <a:chExt cx="187974" cy="130800"/>
              </a:xfrm>
            </p:grpSpPr>
            <p:sp>
              <p:nvSpPr>
                <p:cNvPr id="492" name="Google Shape;492;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93" name="Google Shape;493;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494" name="Google Shape;494;p27"/>
          <p:cNvSpPr/>
          <p:nvPr/>
        </p:nvSpPr>
        <p:spPr>
          <a:xfrm>
            <a:off x="5136896" y="329628"/>
            <a:ext cx="3280500" cy="4607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495" name="Google Shape;495;p27"/>
          <p:cNvGrpSpPr/>
          <p:nvPr/>
        </p:nvGrpSpPr>
        <p:grpSpPr>
          <a:xfrm>
            <a:off x="5137471" y="504148"/>
            <a:ext cx="184470" cy="4334807"/>
            <a:chOff x="5380497" y="383100"/>
            <a:chExt cx="189628" cy="4456010"/>
          </a:xfrm>
        </p:grpSpPr>
        <p:grpSp>
          <p:nvGrpSpPr>
            <p:cNvPr id="496" name="Google Shape;496;p27"/>
            <p:cNvGrpSpPr/>
            <p:nvPr/>
          </p:nvGrpSpPr>
          <p:grpSpPr>
            <a:xfrm>
              <a:off x="5380497" y="383100"/>
              <a:ext cx="189628" cy="981668"/>
              <a:chOff x="5380497" y="383100"/>
              <a:chExt cx="189628" cy="981668"/>
            </a:xfrm>
          </p:grpSpPr>
          <p:grpSp>
            <p:nvGrpSpPr>
              <p:cNvPr id="497" name="Google Shape;497;p27"/>
              <p:cNvGrpSpPr/>
              <p:nvPr/>
            </p:nvGrpSpPr>
            <p:grpSpPr>
              <a:xfrm>
                <a:off x="5380497" y="383100"/>
                <a:ext cx="187974" cy="130800"/>
                <a:chOff x="4804925" y="764100"/>
                <a:chExt cx="187974" cy="130800"/>
              </a:xfrm>
            </p:grpSpPr>
            <p:sp>
              <p:nvSpPr>
                <p:cNvPr id="498" name="Google Shape;498;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99" name="Google Shape;499;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00" name="Google Shape;500;p27"/>
              <p:cNvGrpSpPr/>
              <p:nvPr/>
            </p:nvGrpSpPr>
            <p:grpSpPr>
              <a:xfrm>
                <a:off x="5382151" y="822110"/>
                <a:ext cx="187974" cy="130800"/>
                <a:chOff x="4804925" y="764100"/>
                <a:chExt cx="187974" cy="130800"/>
              </a:xfrm>
            </p:grpSpPr>
            <p:sp>
              <p:nvSpPr>
                <p:cNvPr id="501" name="Google Shape;501;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02" name="Google Shape;502;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03" name="Google Shape;503;p27"/>
              <p:cNvGrpSpPr/>
              <p:nvPr/>
            </p:nvGrpSpPr>
            <p:grpSpPr>
              <a:xfrm>
                <a:off x="5382151" y="1233968"/>
                <a:ext cx="187974" cy="130800"/>
                <a:chOff x="4804925" y="764100"/>
                <a:chExt cx="187974" cy="130800"/>
              </a:xfrm>
            </p:grpSpPr>
            <p:sp>
              <p:nvSpPr>
                <p:cNvPr id="504" name="Google Shape;504;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05" name="Google Shape;505;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06" name="Google Shape;506;p27"/>
            <p:cNvGrpSpPr/>
            <p:nvPr/>
          </p:nvGrpSpPr>
          <p:grpSpPr>
            <a:xfrm>
              <a:off x="5380497" y="1678500"/>
              <a:ext cx="189628" cy="981668"/>
              <a:chOff x="5380497" y="383100"/>
              <a:chExt cx="189628" cy="981668"/>
            </a:xfrm>
          </p:grpSpPr>
          <p:grpSp>
            <p:nvGrpSpPr>
              <p:cNvPr id="507" name="Google Shape;507;p27"/>
              <p:cNvGrpSpPr/>
              <p:nvPr/>
            </p:nvGrpSpPr>
            <p:grpSpPr>
              <a:xfrm>
                <a:off x="5380497" y="383100"/>
                <a:ext cx="187974" cy="130800"/>
                <a:chOff x="4804925" y="764100"/>
                <a:chExt cx="187974" cy="130800"/>
              </a:xfrm>
            </p:grpSpPr>
            <p:sp>
              <p:nvSpPr>
                <p:cNvPr id="508" name="Google Shape;508;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09" name="Google Shape;509;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10" name="Google Shape;510;p27"/>
              <p:cNvGrpSpPr/>
              <p:nvPr/>
            </p:nvGrpSpPr>
            <p:grpSpPr>
              <a:xfrm>
                <a:off x="5382151" y="822110"/>
                <a:ext cx="187974" cy="130800"/>
                <a:chOff x="4804925" y="764100"/>
                <a:chExt cx="187974" cy="130800"/>
              </a:xfrm>
            </p:grpSpPr>
            <p:sp>
              <p:nvSpPr>
                <p:cNvPr id="511" name="Google Shape;511;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2" name="Google Shape;512;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13" name="Google Shape;513;p27"/>
              <p:cNvGrpSpPr/>
              <p:nvPr/>
            </p:nvGrpSpPr>
            <p:grpSpPr>
              <a:xfrm>
                <a:off x="5382151" y="1233968"/>
                <a:ext cx="187974" cy="130800"/>
                <a:chOff x="4804925" y="764100"/>
                <a:chExt cx="187974" cy="130800"/>
              </a:xfrm>
            </p:grpSpPr>
            <p:sp>
              <p:nvSpPr>
                <p:cNvPr id="514" name="Google Shape;514;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5" name="Google Shape;515;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16" name="Google Shape;516;p27"/>
            <p:cNvGrpSpPr/>
            <p:nvPr/>
          </p:nvGrpSpPr>
          <p:grpSpPr>
            <a:xfrm>
              <a:off x="5380497" y="2973900"/>
              <a:ext cx="189628" cy="981668"/>
              <a:chOff x="5380497" y="383100"/>
              <a:chExt cx="189628" cy="981668"/>
            </a:xfrm>
          </p:grpSpPr>
          <p:grpSp>
            <p:nvGrpSpPr>
              <p:cNvPr id="517" name="Google Shape;517;p27"/>
              <p:cNvGrpSpPr/>
              <p:nvPr/>
            </p:nvGrpSpPr>
            <p:grpSpPr>
              <a:xfrm>
                <a:off x="5380497" y="383100"/>
                <a:ext cx="187974" cy="130800"/>
                <a:chOff x="4804925" y="764100"/>
                <a:chExt cx="187974" cy="130800"/>
              </a:xfrm>
            </p:grpSpPr>
            <p:sp>
              <p:nvSpPr>
                <p:cNvPr id="518" name="Google Shape;518;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9" name="Google Shape;519;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20" name="Google Shape;520;p27"/>
              <p:cNvGrpSpPr/>
              <p:nvPr/>
            </p:nvGrpSpPr>
            <p:grpSpPr>
              <a:xfrm>
                <a:off x="5382151" y="822110"/>
                <a:ext cx="187974" cy="130800"/>
                <a:chOff x="4804925" y="764100"/>
                <a:chExt cx="187974" cy="130800"/>
              </a:xfrm>
            </p:grpSpPr>
            <p:sp>
              <p:nvSpPr>
                <p:cNvPr id="521" name="Google Shape;521;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2" name="Google Shape;522;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23" name="Google Shape;523;p27"/>
              <p:cNvGrpSpPr/>
              <p:nvPr/>
            </p:nvGrpSpPr>
            <p:grpSpPr>
              <a:xfrm>
                <a:off x="5382151" y="1233968"/>
                <a:ext cx="187974" cy="130800"/>
                <a:chOff x="4804925" y="764100"/>
                <a:chExt cx="187974" cy="130800"/>
              </a:xfrm>
            </p:grpSpPr>
            <p:sp>
              <p:nvSpPr>
                <p:cNvPr id="524" name="Google Shape;524;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5" name="Google Shape;525;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26" name="Google Shape;526;p27"/>
            <p:cNvGrpSpPr/>
            <p:nvPr/>
          </p:nvGrpSpPr>
          <p:grpSpPr>
            <a:xfrm>
              <a:off x="5380497" y="4269300"/>
              <a:ext cx="189628" cy="569810"/>
              <a:chOff x="5380497" y="383100"/>
              <a:chExt cx="189628" cy="569810"/>
            </a:xfrm>
          </p:grpSpPr>
          <p:grpSp>
            <p:nvGrpSpPr>
              <p:cNvPr id="527" name="Google Shape;527;p27"/>
              <p:cNvGrpSpPr/>
              <p:nvPr/>
            </p:nvGrpSpPr>
            <p:grpSpPr>
              <a:xfrm>
                <a:off x="5380497" y="383100"/>
                <a:ext cx="187974" cy="130800"/>
                <a:chOff x="4804925" y="764100"/>
                <a:chExt cx="187974" cy="130800"/>
              </a:xfrm>
            </p:grpSpPr>
            <p:sp>
              <p:nvSpPr>
                <p:cNvPr id="528" name="Google Shape;528;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9" name="Google Shape;529;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30" name="Google Shape;530;p27"/>
              <p:cNvGrpSpPr/>
              <p:nvPr/>
            </p:nvGrpSpPr>
            <p:grpSpPr>
              <a:xfrm>
                <a:off x="5382151" y="822110"/>
                <a:ext cx="187974" cy="130800"/>
                <a:chOff x="4804925" y="764100"/>
                <a:chExt cx="187974" cy="130800"/>
              </a:xfrm>
            </p:grpSpPr>
            <p:sp>
              <p:nvSpPr>
                <p:cNvPr id="531" name="Google Shape;531;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32" name="Google Shape;532;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533" name="Google Shape;533;p27"/>
          <p:cNvSpPr txBox="1"/>
          <p:nvPr>
            <p:ph idx="1" type="body"/>
          </p:nvPr>
        </p:nvSpPr>
        <p:spPr>
          <a:xfrm>
            <a:off x="5586600" y="641275"/>
            <a:ext cx="2627700" cy="3119400"/>
          </a:xfrm>
          <a:prstGeom prst="rect">
            <a:avLst/>
          </a:prstGeom>
        </p:spPr>
        <p:txBody>
          <a:bodyPr anchorCtr="0" anchor="b" bIns="91425" lIns="91425" spcFirstLastPara="1" rIns="91425" wrap="square" tIns="91425">
            <a:noAutofit/>
          </a:bodyPr>
          <a:lstStyle>
            <a:lvl1pPr indent="-317500" lvl="0" marL="457200">
              <a:spcBef>
                <a:spcPts val="0"/>
              </a:spcBef>
              <a:spcAft>
                <a:spcPts val="0"/>
              </a:spcAft>
              <a:buClr>
                <a:schemeClr val="lt1"/>
              </a:buClr>
              <a:buSzPts val="1400"/>
              <a:buChar char="●"/>
              <a:defRPr sz="1000">
                <a:latin typeface="Manrope Medium"/>
                <a:ea typeface="Manrope Medium"/>
                <a:cs typeface="Manrope Medium"/>
                <a:sym typeface="Manrope Medium"/>
              </a:defRPr>
            </a:lvl1pPr>
            <a:lvl2pPr indent="-317500" lvl="1" marL="914400">
              <a:spcBef>
                <a:spcPts val="0"/>
              </a:spcBef>
              <a:spcAft>
                <a:spcPts val="0"/>
              </a:spcAft>
              <a:buClr>
                <a:schemeClr val="lt1"/>
              </a:buClr>
              <a:buSzPts val="1400"/>
              <a:buChar char="○"/>
              <a:defRPr sz="1000">
                <a:latin typeface="Manrope Medium"/>
                <a:ea typeface="Manrope Medium"/>
                <a:cs typeface="Manrope Medium"/>
                <a:sym typeface="Manrope Medium"/>
              </a:defRPr>
            </a:lvl2pPr>
            <a:lvl3pPr indent="-317500" lvl="2" marL="1371600">
              <a:spcBef>
                <a:spcPts val="0"/>
              </a:spcBef>
              <a:spcAft>
                <a:spcPts val="0"/>
              </a:spcAft>
              <a:buClr>
                <a:schemeClr val="lt1"/>
              </a:buClr>
              <a:buSzPts val="1400"/>
              <a:buChar char="■"/>
              <a:defRPr sz="1000">
                <a:latin typeface="Manrope Medium"/>
                <a:ea typeface="Manrope Medium"/>
                <a:cs typeface="Manrope Medium"/>
                <a:sym typeface="Manrope Medium"/>
              </a:defRPr>
            </a:lvl3pPr>
            <a:lvl4pPr indent="-317500" lvl="3" marL="1828800">
              <a:spcBef>
                <a:spcPts val="0"/>
              </a:spcBef>
              <a:spcAft>
                <a:spcPts val="0"/>
              </a:spcAft>
              <a:buClr>
                <a:schemeClr val="lt1"/>
              </a:buClr>
              <a:buSzPts val="1400"/>
              <a:buChar char="●"/>
              <a:defRPr sz="1000">
                <a:latin typeface="Manrope Medium"/>
                <a:ea typeface="Manrope Medium"/>
                <a:cs typeface="Manrope Medium"/>
                <a:sym typeface="Manrope Medium"/>
              </a:defRPr>
            </a:lvl4pPr>
            <a:lvl5pPr indent="-317500" lvl="4" marL="2286000">
              <a:spcBef>
                <a:spcPts val="0"/>
              </a:spcBef>
              <a:spcAft>
                <a:spcPts val="0"/>
              </a:spcAft>
              <a:buClr>
                <a:schemeClr val="lt1"/>
              </a:buClr>
              <a:buSzPts val="1400"/>
              <a:buChar char="○"/>
              <a:defRPr sz="1000">
                <a:latin typeface="Manrope Medium"/>
                <a:ea typeface="Manrope Medium"/>
                <a:cs typeface="Manrope Medium"/>
                <a:sym typeface="Manrope Medium"/>
              </a:defRPr>
            </a:lvl5pPr>
            <a:lvl6pPr indent="-317500" lvl="5" marL="2743200">
              <a:spcBef>
                <a:spcPts val="0"/>
              </a:spcBef>
              <a:spcAft>
                <a:spcPts val="0"/>
              </a:spcAft>
              <a:buClr>
                <a:schemeClr val="lt1"/>
              </a:buClr>
              <a:buSzPts val="1400"/>
              <a:buChar char="■"/>
              <a:defRPr sz="1000">
                <a:latin typeface="Manrope Medium"/>
                <a:ea typeface="Manrope Medium"/>
                <a:cs typeface="Manrope Medium"/>
                <a:sym typeface="Manrope Medium"/>
              </a:defRPr>
            </a:lvl6pPr>
            <a:lvl7pPr indent="-317500" lvl="6" marL="3200400">
              <a:spcBef>
                <a:spcPts val="0"/>
              </a:spcBef>
              <a:spcAft>
                <a:spcPts val="0"/>
              </a:spcAft>
              <a:buClr>
                <a:schemeClr val="lt1"/>
              </a:buClr>
              <a:buSzPts val="1400"/>
              <a:buChar char="●"/>
              <a:defRPr sz="1000">
                <a:latin typeface="Manrope Medium"/>
                <a:ea typeface="Manrope Medium"/>
                <a:cs typeface="Manrope Medium"/>
                <a:sym typeface="Manrope Medium"/>
              </a:defRPr>
            </a:lvl7pPr>
            <a:lvl8pPr indent="-317500" lvl="7" marL="3657600">
              <a:spcBef>
                <a:spcPts val="0"/>
              </a:spcBef>
              <a:spcAft>
                <a:spcPts val="0"/>
              </a:spcAft>
              <a:buSzPts val="1400"/>
              <a:buChar char="○"/>
              <a:defRPr sz="1000">
                <a:latin typeface="Manrope Medium"/>
                <a:ea typeface="Manrope Medium"/>
                <a:cs typeface="Manrope Medium"/>
                <a:sym typeface="Manrope Medium"/>
              </a:defRPr>
            </a:lvl8pPr>
            <a:lvl9pPr indent="-317500" lvl="8" marL="4114800">
              <a:spcBef>
                <a:spcPts val="0"/>
              </a:spcBef>
              <a:spcAft>
                <a:spcPts val="0"/>
              </a:spcAft>
              <a:buClr>
                <a:schemeClr val="lt1"/>
              </a:buClr>
              <a:buSzPts val="1400"/>
              <a:buChar char="■"/>
              <a:defRPr sz="1000">
                <a:latin typeface="Manrope Medium"/>
                <a:ea typeface="Manrope Medium"/>
                <a:cs typeface="Manrope Medium"/>
                <a:sym typeface="Manrope Medium"/>
              </a:defRPr>
            </a:lvl9pPr>
          </a:lstStyle>
          <a:p/>
        </p:txBody>
      </p:sp>
      <p:sp>
        <p:nvSpPr>
          <p:cNvPr id="534" name="Google Shape;534;p27"/>
          <p:cNvSpPr txBox="1"/>
          <p:nvPr>
            <p:ph type="title"/>
          </p:nvPr>
        </p:nvSpPr>
        <p:spPr>
          <a:xfrm>
            <a:off x="521275" y="525800"/>
            <a:ext cx="2094900" cy="143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otes ">
  <p:cSld name="CUSTOM_2">
    <p:spTree>
      <p:nvGrpSpPr>
        <p:cNvPr id="535" name="Shape 535"/>
        <p:cNvGrpSpPr/>
        <p:nvPr/>
      </p:nvGrpSpPr>
      <p:grpSpPr>
        <a:xfrm>
          <a:off x="0" y="0"/>
          <a:ext cx="0" cy="0"/>
          <a:chOff x="0" y="0"/>
          <a:chExt cx="0" cy="0"/>
        </a:xfrm>
      </p:grpSpPr>
      <p:grpSp>
        <p:nvGrpSpPr>
          <p:cNvPr id="536" name="Google Shape;536;p28"/>
          <p:cNvGrpSpPr/>
          <p:nvPr/>
        </p:nvGrpSpPr>
        <p:grpSpPr>
          <a:xfrm>
            <a:off x="0" y="-6300"/>
            <a:ext cx="9162087" cy="5150040"/>
            <a:chOff x="11751" y="-6300"/>
            <a:chExt cx="9190577" cy="5150040"/>
          </a:xfrm>
        </p:grpSpPr>
        <p:grpSp>
          <p:nvGrpSpPr>
            <p:cNvPr id="537" name="Google Shape;537;p28"/>
            <p:cNvGrpSpPr/>
            <p:nvPr/>
          </p:nvGrpSpPr>
          <p:grpSpPr>
            <a:xfrm>
              <a:off x="11751" y="-6300"/>
              <a:ext cx="4777902" cy="2703033"/>
              <a:chOff x="11750" y="-6290"/>
              <a:chExt cx="9125100" cy="5162400"/>
            </a:xfrm>
          </p:grpSpPr>
          <p:cxnSp>
            <p:nvCxnSpPr>
              <p:cNvPr id="538" name="Google Shape;538;p2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39" name="Google Shape;539;p2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0" name="Google Shape;540;p2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1" name="Google Shape;541;p2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2" name="Google Shape;542;p2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3" name="Google Shape;543;p2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4" name="Google Shape;544;p2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5" name="Google Shape;545;p2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6" name="Google Shape;546;p2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7" name="Google Shape;547;p2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8" name="Google Shape;548;p2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9" name="Google Shape;549;p2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50" name="Google Shape;550;p2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1" name="Google Shape;551;p2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2" name="Google Shape;552;p2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3" name="Google Shape;553;p2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4" name="Google Shape;554;p2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5" name="Google Shape;555;p2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6" name="Google Shape;556;p2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7" name="Google Shape;557;p2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8" name="Google Shape;558;p2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9" name="Google Shape;559;p2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560" name="Google Shape;560;p28"/>
            <p:cNvGrpSpPr/>
            <p:nvPr/>
          </p:nvGrpSpPr>
          <p:grpSpPr>
            <a:xfrm>
              <a:off x="11751" y="2440707"/>
              <a:ext cx="4777902" cy="2703033"/>
              <a:chOff x="11750" y="-6290"/>
              <a:chExt cx="9125100" cy="5162400"/>
            </a:xfrm>
          </p:grpSpPr>
          <p:cxnSp>
            <p:nvCxnSpPr>
              <p:cNvPr id="561" name="Google Shape;561;p2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2" name="Google Shape;562;p2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3" name="Google Shape;563;p2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4" name="Google Shape;564;p2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5" name="Google Shape;565;p2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6" name="Google Shape;566;p2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7" name="Google Shape;567;p2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8" name="Google Shape;568;p2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9" name="Google Shape;569;p2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0" name="Google Shape;570;p2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1" name="Google Shape;571;p2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2" name="Google Shape;572;p2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3" name="Google Shape;573;p2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4" name="Google Shape;574;p2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5" name="Google Shape;575;p2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6" name="Google Shape;576;p2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7" name="Google Shape;577;p2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8" name="Google Shape;578;p2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9" name="Google Shape;579;p2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80" name="Google Shape;580;p2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81" name="Google Shape;581;p2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82" name="Google Shape;582;p2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583" name="Google Shape;583;p28"/>
            <p:cNvGrpSpPr/>
            <p:nvPr/>
          </p:nvGrpSpPr>
          <p:grpSpPr>
            <a:xfrm>
              <a:off x="4424426" y="-6300"/>
              <a:ext cx="4777902" cy="2703033"/>
              <a:chOff x="11750" y="-6290"/>
              <a:chExt cx="9125100" cy="5162400"/>
            </a:xfrm>
          </p:grpSpPr>
          <p:cxnSp>
            <p:nvCxnSpPr>
              <p:cNvPr id="584" name="Google Shape;584;p2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5" name="Google Shape;585;p2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6" name="Google Shape;586;p2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7" name="Google Shape;587;p2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8" name="Google Shape;588;p2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9" name="Google Shape;589;p2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0" name="Google Shape;590;p2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1" name="Google Shape;591;p2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2" name="Google Shape;592;p2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3" name="Google Shape;593;p2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4" name="Google Shape;594;p2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5" name="Google Shape;595;p2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6" name="Google Shape;596;p2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97" name="Google Shape;597;p2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98" name="Google Shape;598;p2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99" name="Google Shape;599;p2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0" name="Google Shape;600;p2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1" name="Google Shape;601;p2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2" name="Google Shape;602;p2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3" name="Google Shape;603;p2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4" name="Google Shape;604;p2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5" name="Google Shape;605;p2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606" name="Google Shape;606;p28"/>
            <p:cNvGrpSpPr/>
            <p:nvPr/>
          </p:nvGrpSpPr>
          <p:grpSpPr>
            <a:xfrm>
              <a:off x="4424426" y="2440707"/>
              <a:ext cx="4777902" cy="2703033"/>
              <a:chOff x="11750" y="-6290"/>
              <a:chExt cx="9125100" cy="5162400"/>
            </a:xfrm>
          </p:grpSpPr>
          <p:cxnSp>
            <p:nvCxnSpPr>
              <p:cNvPr id="607" name="Google Shape;607;p2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08" name="Google Shape;608;p2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09" name="Google Shape;609;p2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0" name="Google Shape;610;p2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1" name="Google Shape;611;p2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2" name="Google Shape;612;p2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3" name="Google Shape;613;p2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4" name="Google Shape;614;p2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5" name="Google Shape;615;p2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6" name="Google Shape;616;p2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7" name="Google Shape;617;p2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8" name="Google Shape;618;p2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9" name="Google Shape;619;p2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0" name="Google Shape;620;p2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1" name="Google Shape;621;p2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2" name="Google Shape;622;p2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3" name="Google Shape;623;p2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4" name="Google Shape;624;p2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5" name="Google Shape;625;p2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6" name="Google Shape;626;p2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7" name="Google Shape;627;p2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8" name="Google Shape;628;p2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629" name="Google Shape;629;p28"/>
          <p:cNvSpPr txBox="1"/>
          <p:nvPr>
            <p:ph type="title"/>
          </p:nvPr>
        </p:nvSpPr>
        <p:spPr>
          <a:xfrm>
            <a:off x="532800" y="1269600"/>
            <a:ext cx="2618400" cy="472800"/>
          </a:xfrm>
          <a:prstGeom prst="rect">
            <a:avLst/>
          </a:prstGeom>
        </p:spPr>
        <p:txBody>
          <a:bodyPr anchorCtr="0" anchor="ctr" bIns="91425" lIns="182875" spcFirstLastPara="1" rIns="91425" wrap="square" tIns="91425">
            <a:noAutofit/>
          </a:bodyPr>
          <a:lstStyle>
            <a:lvl1pPr lvl="0" algn="ctr">
              <a:lnSpc>
                <a:spcPct val="100000"/>
              </a:lnSpc>
              <a:spcBef>
                <a:spcPts val="0"/>
              </a:spcBef>
              <a:spcAft>
                <a:spcPts val="0"/>
              </a:spcAft>
              <a:buClr>
                <a:schemeClr val="lt1"/>
              </a:buClr>
              <a:buSzPts val="13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30" name="Google Shape;630;p28"/>
          <p:cNvSpPr txBox="1"/>
          <p:nvPr>
            <p:ph idx="1" type="subTitle"/>
          </p:nvPr>
        </p:nvSpPr>
        <p:spPr>
          <a:xfrm>
            <a:off x="520800" y="1711450"/>
            <a:ext cx="2642400" cy="12405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1" name="Google Shape;631;p28"/>
          <p:cNvSpPr txBox="1"/>
          <p:nvPr>
            <p:ph idx="2" type="subTitle"/>
          </p:nvPr>
        </p:nvSpPr>
        <p:spPr>
          <a:xfrm>
            <a:off x="531875" y="2928325"/>
            <a:ext cx="2618400" cy="395100"/>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2" name="Google Shape;632;p28"/>
          <p:cNvSpPr txBox="1"/>
          <p:nvPr>
            <p:ph idx="3" type="title"/>
          </p:nvPr>
        </p:nvSpPr>
        <p:spPr>
          <a:xfrm rot="139861">
            <a:off x="3291201" y="1217875"/>
            <a:ext cx="2618467" cy="472890"/>
          </a:xfrm>
          <a:prstGeom prst="rect">
            <a:avLst/>
          </a:prstGeom>
        </p:spPr>
        <p:txBody>
          <a:bodyPr anchorCtr="0" anchor="ctr" bIns="91425" lIns="182875" spcFirstLastPara="1" rIns="91425" wrap="square" tIns="91425">
            <a:spAutoFit/>
          </a:bodyPr>
          <a:lstStyle>
            <a:lvl1pPr lvl="0" algn="ctr">
              <a:lnSpc>
                <a:spcPct val="100000"/>
              </a:lnSpc>
              <a:spcBef>
                <a:spcPts val="0"/>
              </a:spcBef>
              <a:spcAft>
                <a:spcPts val="0"/>
              </a:spcAft>
              <a:buClr>
                <a:schemeClr val="lt1"/>
              </a:buClr>
              <a:buSzPts val="19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33" name="Google Shape;633;p28"/>
          <p:cNvSpPr txBox="1"/>
          <p:nvPr>
            <p:ph idx="4" type="subTitle"/>
          </p:nvPr>
        </p:nvSpPr>
        <p:spPr>
          <a:xfrm rot="139761">
            <a:off x="3245632" y="1659003"/>
            <a:ext cx="2642483" cy="1240624"/>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28"/>
          <p:cNvSpPr txBox="1"/>
          <p:nvPr>
            <p:ph idx="5" type="subTitle"/>
          </p:nvPr>
        </p:nvSpPr>
        <p:spPr>
          <a:xfrm rot="139861">
            <a:off x="3224189" y="2875212"/>
            <a:ext cx="2618467" cy="395132"/>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5" name="Google Shape;635;p28"/>
          <p:cNvSpPr txBox="1"/>
          <p:nvPr>
            <p:ph idx="6" type="title"/>
          </p:nvPr>
        </p:nvSpPr>
        <p:spPr>
          <a:xfrm>
            <a:off x="5994100" y="1252413"/>
            <a:ext cx="2618400" cy="472800"/>
          </a:xfrm>
          <a:prstGeom prst="rect">
            <a:avLst/>
          </a:prstGeom>
        </p:spPr>
        <p:txBody>
          <a:bodyPr anchorCtr="0" anchor="ctr" bIns="91425" lIns="18287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36" name="Google Shape;636;p28"/>
          <p:cNvSpPr txBox="1"/>
          <p:nvPr>
            <p:ph idx="7" type="subTitle"/>
          </p:nvPr>
        </p:nvSpPr>
        <p:spPr>
          <a:xfrm>
            <a:off x="5982100" y="1694263"/>
            <a:ext cx="2642400" cy="12405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7" name="Google Shape;637;p28"/>
          <p:cNvSpPr txBox="1"/>
          <p:nvPr>
            <p:ph idx="8" type="subTitle"/>
          </p:nvPr>
        </p:nvSpPr>
        <p:spPr>
          <a:xfrm>
            <a:off x="5993175" y="2911138"/>
            <a:ext cx="2618400" cy="395100"/>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8" name="Google Shape;638;p28"/>
          <p:cNvSpPr txBox="1"/>
          <p:nvPr>
            <p:ph idx="9" type="subTitle"/>
          </p:nvPr>
        </p:nvSpPr>
        <p:spPr>
          <a:xfrm>
            <a:off x="3254000" y="3461675"/>
            <a:ext cx="2529300" cy="935100"/>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300"/>
              <a:buFont typeface="Arial"/>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9" name="Google Shape;639;p28"/>
          <p:cNvSpPr txBox="1"/>
          <p:nvPr>
            <p:ph idx="13" type="subTitle"/>
          </p:nvPr>
        </p:nvSpPr>
        <p:spPr>
          <a:xfrm>
            <a:off x="3254000" y="3840475"/>
            <a:ext cx="2644800" cy="7611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0" name="Google Shape;640;p28"/>
          <p:cNvSpPr txBox="1"/>
          <p:nvPr>
            <p:ph idx="14" type="subTitle"/>
          </p:nvPr>
        </p:nvSpPr>
        <p:spPr>
          <a:xfrm rot="-143344">
            <a:off x="503564" y="3472782"/>
            <a:ext cx="2526096" cy="935014"/>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200"/>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28"/>
          <p:cNvSpPr txBox="1"/>
          <p:nvPr>
            <p:ph idx="15" type="subTitle"/>
          </p:nvPr>
        </p:nvSpPr>
        <p:spPr>
          <a:xfrm rot="-143157">
            <a:off x="515751" y="3848927"/>
            <a:ext cx="2644693" cy="761165"/>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2" name="Google Shape;642;p28"/>
          <p:cNvSpPr txBox="1"/>
          <p:nvPr>
            <p:ph idx="16" type="subTitle"/>
          </p:nvPr>
        </p:nvSpPr>
        <p:spPr>
          <a:xfrm>
            <a:off x="5975950" y="3457125"/>
            <a:ext cx="2506800" cy="935100"/>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200"/>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3" name="Google Shape;643;p28"/>
          <p:cNvSpPr txBox="1"/>
          <p:nvPr>
            <p:ph idx="17" type="subTitle"/>
          </p:nvPr>
        </p:nvSpPr>
        <p:spPr>
          <a:xfrm>
            <a:off x="5975950" y="3835925"/>
            <a:ext cx="2644800" cy="7611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Subtitle and Note">
  <p:cSld name="CUSTOM_1_1_2_2">
    <p:spTree>
      <p:nvGrpSpPr>
        <p:cNvPr id="644" name="Shape 644"/>
        <p:cNvGrpSpPr/>
        <p:nvPr/>
      </p:nvGrpSpPr>
      <p:grpSpPr>
        <a:xfrm>
          <a:off x="0" y="0"/>
          <a:ext cx="0" cy="0"/>
          <a:chOff x="0" y="0"/>
          <a:chExt cx="0" cy="0"/>
        </a:xfrm>
      </p:grpSpPr>
      <p:sp>
        <p:nvSpPr>
          <p:cNvPr id="645" name="Google Shape;645;p29"/>
          <p:cNvSpPr txBox="1"/>
          <p:nvPr>
            <p:ph idx="1" type="body"/>
          </p:nvPr>
        </p:nvSpPr>
        <p:spPr>
          <a:xfrm>
            <a:off x="509725" y="1130288"/>
            <a:ext cx="4174800" cy="33540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200"/>
              <a:buNone/>
              <a:defRPr/>
            </a:lvl1pPr>
            <a:lvl2pPr indent="-304800" lvl="1" marL="914400">
              <a:spcBef>
                <a:spcPts val="0"/>
              </a:spcBef>
              <a:spcAft>
                <a:spcPts val="0"/>
              </a:spcAft>
              <a:buSzPts val="1200"/>
              <a:buFont typeface="Manrope"/>
              <a:buChar char="○"/>
              <a:defRPr/>
            </a:lvl2pPr>
            <a:lvl3pPr indent="-304800" lvl="2" marL="1371600">
              <a:spcBef>
                <a:spcPts val="0"/>
              </a:spcBef>
              <a:spcAft>
                <a:spcPts val="0"/>
              </a:spcAft>
              <a:buSzPts val="1200"/>
              <a:buFont typeface="Manrope"/>
              <a:buChar char="■"/>
              <a:defRPr/>
            </a:lvl3pPr>
            <a:lvl4pPr indent="-304800" lvl="3" marL="1828800">
              <a:spcBef>
                <a:spcPts val="0"/>
              </a:spcBef>
              <a:spcAft>
                <a:spcPts val="0"/>
              </a:spcAft>
              <a:buSzPts val="1200"/>
              <a:buFont typeface="Manrope"/>
              <a:buChar char="●"/>
              <a:defRPr/>
            </a:lvl4pPr>
            <a:lvl5pPr indent="-304800" lvl="4" marL="2286000">
              <a:spcBef>
                <a:spcPts val="0"/>
              </a:spcBef>
              <a:spcAft>
                <a:spcPts val="0"/>
              </a:spcAft>
              <a:buSzPts val="1200"/>
              <a:buFont typeface="Manrope"/>
              <a:buChar char="○"/>
              <a:defRPr/>
            </a:lvl5pPr>
            <a:lvl6pPr indent="-304800" lvl="5" marL="2743200">
              <a:spcBef>
                <a:spcPts val="0"/>
              </a:spcBef>
              <a:spcAft>
                <a:spcPts val="0"/>
              </a:spcAft>
              <a:buSzPts val="1200"/>
              <a:buFont typeface="Manrope"/>
              <a:buChar char="■"/>
              <a:defRPr/>
            </a:lvl6pPr>
            <a:lvl7pPr indent="-304800" lvl="6" marL="3200400">
              <a:spcBef>
                <a:spcPts val="0"/>
              </a:spcBef>
              <a:spcAft>
                <a:spcPts val="0"/>
              </a:spcAft>
              <a:buSzPts val="1200"/>
              <a:buFont typeface="Manrope"/>
              <a:buChar char="●"/>
              <a:defRPr/>
            </a:lvl7pPr>
            <a:lvl8pPr indent="-304800" lvl="7" marL="3657600">
              <a:spcBef>
                <a:spcPts val="0"/>
              </a:spcBef>
              <a:spcAft>
                <a:spcPts val="0"/>
              </a:spcAft>
              <a:buSzPts val="1200"/>
              <a:buFont typeface="Manrope"/>
              <a:buChar char="○"/>
              <a:defRPr/>
            </a:lvl8pPr>
            <a:lvl9pPr indent="-304800" lvl="8" marL="4114800">
              <a:spcBef>
                <a:spcPts val="0"/>
              </a:spcBef>
              <a:spcAft>
                <a:spcPts val="0"/>
              </a:spcAft>
              <a:buSzPts val="1200"/>
              <a:buFont typeface="Manrope"/>
              <a:buChar char="■"/>
              <a:defRPr/>
            </a:lvl9pPr>
          </a:lstStyle>
          <a:p/>
        </p:txBody>
      </p:sp>
      <p:cxnSp>
        <p:nvCxnSpPr>
          <p:cNvPr id="646" name="Google Shape;646;p29"/>
          <p:cNvCxnSpPr/>
          <p:nvPr/>
        </p:nvCxnSpPr>
        <p:spPr>
          <a:xfrm>
            <a:off x="0" y="2846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47" name="Google Shape;647;p29"/>
          <p:cNvCxnSpPr/>
          <p:nvPr/>
        </p:nvCxnSpPr>
        <p:spPr>
          <a:xfrm>
            <a:off x="0" y="3074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48" name="Google Shape;648;p29"/>
          <p:cNvCxnSpPr/>
          <p:nvPr/>
        </p:nvCxnSpPr>
        <p:spPr>
          <a:xfrm>
            <a:off x="0" y="3303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49" name="Google Shape;649;p29"/>
          <p:cNvCxnSpPr/>
          <p:nvPr/>
        </p:nvCxnSpPr>
        <p:spPr>
          <a:xfrm>
            <a:off x="0" y="3532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0" name="Google Shape;650;p29"/>
          <p:cNvCxnSpPr/>
          <p:nvPr/>
        </p:nvCxnSpPr>
        <p:spPr>
          <a:xfrm>
            <a:off x="0" y="3760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1" name="Google Shape;651;p29"/>
          <p:cNvCxnSpPr/>
          <p:nvPr/>
        </p:nvCxnSpPr>
        <p:spPr>
          <a:xfrm>
            <a:off x="0" y="3989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2" name="Google Shape;652;p29"/>
          <p:cNvCxnSpPr/>
          <p:nvPr/>
        </p:nvCxnSpPr>
        <p:spPr>
          <a:xfrm>
            <a:off x="0" y="4217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3" name="Google Shape;653;p29"/>
          <p:cNvCxnSpPr/>
          <p:nvPr/>
        </p:nvCxnSpPr>
        <p:spPr>
          <a:xfrm>
            <a:off x="0" y="4446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4" name="Google Shape;654;p29"/>
          <p:cNvCxnSpPr/>
          <p:nvPr/>
        </p:nvCxnSpPr>
        <p:spPr>
          <a:xfrm>
            <a:off x="0" y="4675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5" name="Google Shape;655;p29"/>
          <p:cNvCxnSpPr/>
          <p:nvPr/>
        </p:nvCxnSpPr>
        <p:spPr>
          <a:xfrm>
            <a:off x="0" y="4903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6" name="Google Shape;656;p29"/>
          <p:cNvCxnSpPr/>
          <p:nvPr/>
        </p:nvCxnSpPr>
        <p:spPr>
          <a:xfrm>
            <a:off x="0" y="939481"/>
            <a:ext cx="9144000" cy="0"/>
          </a:xfrm>
          <a:prstGeom prst="straightConnector1">
            <a:avLst/>
          </a:prstGeom>
          <a:noFill/>
          <a:ln cap="flat" cmpd="sng" w="9525">
            <a:solidFill>
              <a:schemeClr val="accent5"/>
            </a:solidFill>
            <a:prstDash val="solid"/>
            <a:round/>
            <a:headEnd len="sm" w="sm" type="none"/>
            <a:tailEnd len="sm" w="sm" type="none"/>
          </a:ln>
        </p:spPr>
      </p:cxnSp>
      <p:sp>
        <p:nvSpPr>
          <p:cNvPr id="657" name="Google Shape;657;p29"/>
          <p:cNvSpPr txBox="1"/>
          <p:nvPr>
            <p:ph type="title"/>
          </p:nvPr>
        </p:nvSpPr>
        <p:spPr>
          <a:xfrm>
            <a:off x="509725" y="525800"/>
            <a:ext cx="4785900" cy="600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58" name="Google Shape;658;p29"/>
          <p:cNvSpPr txBox="1"/>
          <p:nvPr>
            <p:ph idx="2" type="subTitle"/>
          </p:nvPr>
        </p:nvSpPr>
        <p:spPr>
          <a:xfrm rot="-182546">
            <a:off x="5376031" y="2587214"/>
            <a:ext cx="3108782" cy="501711"/>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9" name="Google Shape;659;p29"/>
          <p:cNvSpPr txBox="1"/>
          <p:nvPr>
            <p:ph idx="3" type="subTitle"/>
          </p:nvPr>
        </p:nvSpPr>
        <p:spPr>
          <a:xfrm rot="-182643">
            <a:off x="5853959" y="3074975"/>
            <a:ext cx="2977201" cy="1813059"/>
          </a:xfrm>
          <a:prstGeom prst="rect">
            <a:avLst/>
          </a:prstGeom>
        </p:spPr>
        <p:txBody>
          <a:bodyPr anchorCtr="0" anchor="t" bIns="91425" lIns="182875" spcFirstLastPara="1" rIns="91425" wrap="square" tIns="182875">
            <a:noAutofit/>
          </a:bodyPr>
          <a:lstStyle>
            <a:lvl1pPr lvl="0">
              <a:lnSpc>
                <a:spcPct val="100000"/>
              </a:lnSpc>
              <a:spcBef>
                <a:spcPts val="0"/>
              </a:spcBef>
              <a:spcAft>
                <a:spcPts val="0"/>
              </a:spcAft>
              <a:buSzPts val="12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Notes">
  <p:cSld name="CUSTOM_1_1_2_1">
    <p:spTree>
      <p:nvGrpSpPr>
        <p:cNvPr id="660" name="Shape 660"/>
        <p:cNvGrpSpPr/>
        <p:nvPr/>
      </p:nvGrpSpPr>
      <p:grpSpPr>
        <a:xfrm>
          <a:off x="0" y="0"/>
          <a:ext cx="0" cy="0"/>
          <a:chOff x="0" y="0"/>
          <a:chExt cx="0" cy="0"/>
        </a:xfrm>
      </p:grpSpPr>
      <p:sp>
        <p:nvSpPr>
          <p:cNvPr id="661" name="Google Shape;661;p30"/>
          <p:cNvSpPr txBox="1"/>
          <p:nvPr>
            <p:ph idx="1" type="subTitle"/>
          </p:nvPr>
        </p:nvSpPr>
        <p:spPr>
          <a:xfrm>
            <a:off x="267785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800"/>
              <a:buFont typeface="Arial"/>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2" name="Google Shape;662;p30"/>
          <p:cNvSpPr txBox="1"/>
          <p:nvPr>
            <p:ph type="title"/>
          </p:nvPr>
        </p:nvSpPr>
        <p:spPr>
          <a:xfrm>
            <a:off x="5278050" y="277788"/>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63" name="Google Shape;663;p30"/>
          <p:cNvSpPr txBox="1"/>
          <p:nvPr>
            <p:ph idx="2" type="title"/>
          </p:nvPr>
        </p:nvSpPr>
        <p:spPr>
          <a:xfrm>
            <a:off x="7518350" y="277788"/>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664" name="Google Shape;664;p30"/>
          <p:cNvSpPr txBox="1"/>
          <p:nvPr>
            <p:ph idx="3" type="title"/>
          </p:nvPr>
        </p:nvSpPr>
        <p:spPr>
          <a:xfrm>
            <a:off x="304517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665" name="Google Shape;665;p30"/>
          <p:cNvSpPr txBox="1"/>
          <p:nvPr>
            <p:ph idx="4" type="title"/>
          </p:nvPr>
        </p:nvSpPr>
        <p:spPr>
          <a:xfrm>
            <a:off x="527062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666" name="Google Shape;666;p30"/>
          <p:cNvSpPr txBox="1"/>
          <p:nvPr>
            <p:ph idx="5" type="title"/>
          </p:nvPr>
        </p:nvSpPr>
        <p:spPr>
          <a:xfrm>
            <a:off x="751092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667" name="Google Shape;667;p30"/>
          <p:cNvSpPr txBox="1"/>
          <p:nvPr>
            <p:ph idx="6" type="title"/>
          </p:nvPr>
        </p:nvSpPr>
        <p:spPr>
          <a:xfrm>
            <a:off x="521275" y="525800"/>
            <a:ext cx="1897500" cy="143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8" name="Google Shape;668;p30"/>
          <p:cNvSpPr/>
          <p:nvPr/>
        </p:nvSpPr>
        <p:spPr>
          <a:xfrm>
            <a:off x="673550" y="3164224"/>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69" name="Google Shape;669;p30"/>
          <p:cNvSpPr/>
          <p:nvPr/>
        </p:nvSpPr>
        <p:spPr>
          <a:xfrm>
            <a:off x="673550" y="3413020"/>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70" name="Google Shape;670;p30"/>
          <p:cNvSpPr/>
          <p:nvPr/>
        </p:nvSpPr>
        <p:spPr>
          <a:xfrm>
            <a:off x="673550" y="3661816"/>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71" name="Google Shape;671;p30"/>
          <p:cNvSpPr/>
          <p:nvPr/>
        </p:nvSpPr>
        <p:spPr>
          <a:xfrm>
            <a:off x="673550" y="3910626"/>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72" name="Google Shape;672;p30"/>
          <p:cNvSpPr/>
          <p:nvPr/>
        </p:nvSpPr>
        <p:spPr>
          <a:xfrm>
            <a:off x="673550" y="4159422"/>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73" name="Google Shape;673;p30"/>
          <p:cNvSpPr/>
          <p:nvPr/>
        </p:nvSpPr>
        <p:spPr>
          <a:xfrm>
            <a:off x="673550" y="4408217"/>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grpSp>
        <p:nvGrpSpPr>
          <p:cNvPr id="674" name="Google Shape;674;p30"/>
          <p:cNvGrpSpPr/>
          <p:nvPr/>
        </p:nvGrpSpPr>
        <p:grpSpPr>
          <a:xfrm>
            <a:off x="666102" y="3359600"/>
            <a:ext cx="1540800" cy="1232286"/>
            <a:chOff x="666102" y="3359600"/>
            <a:chExt cx="1540800" cy="1232286"/>
          </a:xfrm>
        </p:grpSpPr>
        <p:cxnSp>
          <p:nvCxnSpPr>
            <p:cNvPr id="675" name="Google Shape;675;p30"/>
            <p:cNvCxnSpPr/>
            <p:nvPr/>
          </p:nvCxnSpPr>
          <p:spPr>
            <a:xfrm>
              <a:off x="666102" y="3359600"/>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76" name="Google Shape;676;p30"/>
            <p:cNvCxnSpPr/>
            <p:nvPr/>
          </p:nvCxnSpPr>
          <p:spPr>
            <a:xfrm>
              <a:off x="666102" y="3603081"/>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77" name="Google Shape;677;p30"/>
            <p:cNvCxnSpPr/>
            <p:nvPr/>
          </p:nvCxnSpPr>
          <p:spPr>
            <a:xfrm>
              <a:off x="666102" y="3846561"/>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78" name="Google Shape;678;p30"/>
            <p:cNvCxnSpPr/>
            <p:nvPr/>
          </p:nvCxnSpPr>
          <p:spPr>
            <a:xfrm>
              <a:off x="666102" y="4090042"/>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79" name="Google Shape;679;p30"/>
            <p:cNvCxnSpPr/>
            <p:nvPr/>
          </p:nvCxnSpPr>
          <p:spPr>
            <a:xfrm>
              <a:off x="666102" y="4340963"/>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80" name="Google Shape;680;p30"/>
            <p:cNvCxnSpPr/>
            <p:nvPr/>
          </p:nvCxnSpPr>
          <p:spPr>
            <a:xfrm>
              <a:off x="666102" y="4591886"/>
              <a:ext cx="1540800" cy="0"/>
            </a:xfrm>
            <a:prstGeom prst="straightConnector1">
              <a:avLst/>
            </a:prstGeom>
            <a:noFill/>
            <a:ln cap="flat" cmpd="sng" w="9525">
              <a:solidFill>
                <a:schemeClr val="accent5"/>
              </a:solidFill>
              <a:prstDash val="solid"/>
              <a:round/>
              <a:headEnd len="sm" w="sm" type="none"/>
              <a:tailEnd len="sm" w="sm" type="none"/>
            </a:ln>
          </p:spPr>
        </p:cxnSp>
      </p:grpSp>
      <p:cxnSp>
        <p:nvCxnSpPr>
          <p:cNvPr id="681" name="Google Shape;681;p30"/>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682" name="Google Shape;682;p30"/>
          <p:cNvGrpSpPr/>
          <p:nvPr/>
        </p:nvGrpSpPr>
        <p:grpSpPr>
          <a:xfrm>
            <a:off x="114406" y="175123"/>
            <a:ext cx="134104" cy="4750255"/>
            <a:chOff x="114406" y="175123"/>
            <a:chExt cx="134104" cy="4750255"/>
          </a:xfrm>
        </p:grpSpPr>
        <p:grpSp>
          <p:nvGrpSpPr>
            <p:cNvPr id="683" name="Google Shape;683;p30"/>
            <p:cNvGrpSpPr/>
            <p:nvPr/>
          </p:nvGrpSpPr>
          <p:grpSpPr>
            <a:xfrm>
              <a:off x="114406" y="175123"/>
              <a:ext cx="134104" cy="4334807"/>
              <a:chOff x="5432271" y="383100"/>
              <a:chExt cx="137854" cy="4456010"/>
            </a:xfrm>
          </p:grpSpPr>
          <p:grpSp>
            <p:nvGrpSpPr>
              <p:cNvPr id="684" name="Google Shape;684;p30"/>
              <p:cNvGrpSpPr/>
              <p:nvPr/>
            </p:nvGrpSpPr>
            <p:grpSpPr>
              <a:xfrm>
                <a:off x="5432271" y="383100"/>
                <a:ext cx="137854" cy="981668"/>
                <a:chOff x="5432271" y="383100"/>
                <a:chExt cx="137854" cy="981668"/>
              </a:xfrm>
            </p:grpSpPr>
            <p:sp>
              <p:nvSpPr>
                <p:cNvPr id="685" name="Google Shape;685;p30"/>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86" name="Google Shape;686;p30"/>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87" name="Google Shape;687;p30"/>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688" name="Google Shape;688;p30"/>
              <p:cNvGrpSpPr/>
              <p:nvPr/>
            </p:nvGrpSpPr>
            <p:grpSpPr>
              <a:xfrm>
                <a:off x="5432271" y="1678500"/>
                <a:ext cx="137854" cy="981668"/>
                <a:chOff x="5432271" y="383100"/>
                <a:chExt cx="137854" cy="981668"/>
              </a:xfrm>
            </p:grpSpPr>
            <p:sp>
              <p:nvSpPr>
                <p:cNvPr id="689" name="Google Shape;689;p30"/>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0" name="Google Shape;690;p30"/>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1" name="Google Shape;691;p30"/>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692" name="Google Shape;692;p30"/>
              <p:cNvGrpSpPr/>
              <p:nvPr/>
            </p:nvGrpSpPr>
            <p:grpSpPr>
              <a:xfrm>
                <a:off x="5432271" y="2973900"/>
                <a:ext cx="137854" cy="981668"/>
                <a:chOff x="5432271" y="383100"/>
                <a:chExt cx="137854" cy="981668"/>
              </a:xfrm>
            </p:grpSpPr>
            <p:sp>
              <p:nvSpPr>
                <p:cNvPr id="693" name="Google Shape;693;p30"/>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4" name="Google Shape;694;p30"/>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5" name="Google Shape;695;p30"/>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696" name="Google Shape;696;p30"/>
              <p:cNvGrpSpPr/>
              <p:nvPr/>
            </p:nvGrpSpPr>
            <p:grpSpPr>
              <a:xfrm>
                <a:off x="5432271" y="4269300"/>
                <a:ext cx="137854" cy="569810"/>
                <a:chOff x="5432271" y="383100"/>
                <a:chExt cx="137854" cy="569810"/>
              </a:xfrm>
            </p:grpSpPr>
            <p:sp>
              <p:nvSpPr>
                <p:cNvPr id="697" name="Google Shape;697;p30"/>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8" name="Google Shape;698;p30"/>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699" name="Google Shape;699;p30"/>
            <p:cNvSpPr/>
            <p:nvPr/>
          </p:nvSpPr>
          <p:spPr>
            <a:xfrm>
              <a:off x="115150" y="4798178"/>
              <a:ext cx="132600" cy="1272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700" name="Google Shape;700;p30"/>
          <p:cNvSpPr txBox="1"/>
          <p:nvPr>
            <p:ph idx="7" type="title"/>
          </p:nvPr>
        </p:nvSpPr>
        <p:spPr>
          <a:xfrm rot="-269417">
            <a:off x="593100" y="2197119"/>
            <a:ext cx="1597905" cy="680076"/>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200"/>
              <a:buNone/>
              <a:defRPr sz="1200">
                <a:latin typeface="Manrope"/>
                <a:ea typeface="Manrope"/>
                <a:cs typeface="Manrope"/>
                <a:sym typeface="Manrope"/>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701" name="Google Shape;701;p30"/>
          <p:cNvSpPr txBox="1"/>
          <p:nvPr>
            <p:ph idx="8" type="title"/>
          </p:nvPr>
        </p:nvSpPr>
        <p:spPr>
          <a:xfrm>
            <a:off x="3052600" y="277788"/>
            <a:ext cx="1032000" cy="292200"/>
          </a:xfrm>
          <a:prstGeom prst="rect">
            <a:avLst/>
          </a:prstGeom>
          <a:solidFill>
            <a:schemeClr val="dk2"/>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702" name="Google Shape;702;p30"/>
          <p:cNvSpPr txBox="1"/>
          <p:nvPr>
            <p:ph idx="9" type="subTitle"/>
          </p:nvPr>
        </p:nvSpPr>
        <p:spPr>
          <a:xfrm>
            <a:off x="486600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3" name="Google Shape;703;p30"/>
          <p:cNvSpPr txBox="1"/>
          <p:nvPr>
            <p:ph idx="13" type="subTitle"/>
          </p:nvPr>
        </p:nvSpPr>
        <p:spPr>
          <a:xfrm>
            <a:off x="708560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4" name="Google Shape;704;p30"/>
          <p:cNvSpPr txBox="1"/>
          <p:nvPr>
            <p:ph idx="14" type="subTitle"/>
          </p:nvPr>
        </p:nvSpPr>
        <p:spPr>
          <a:xfrm>
            <a:off x="267785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5" name="Google Shape;705;p30"/>
          <p:cNvSpPr txBox="1"/>
          <p:nvPr>
            <p:ph idx="15" type="subTitle"/>
          </p:nvPr>
        </p:nvSpPr>
        <p:spPr>
          <a:xfrm>
            <a:off x="486600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6" name="Google Shape;706;p30"/>
          <p:cNvSpPr txBox="1"/>
          <p:nvPr>
            <p:ph idx="16" type="subTitle"/>
          </p:nvPr>
        </p:nvSpPr>
        <p:spPr>
          <a:xfrm>
            <a:off x="708560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BLANK_1_1_1_2">
    <p:bg>
      <p:bgPr>
        <a:solidFill>
          <a:schemeClr val="lt2"/>
        </a:solidFill>
      </p:bgPr>
    </p:bg>
    <p:spTree>
      <p:nvGrpSpPr>
        <p:cNvPr id="707" name="Shape 707"/>
        <p:cNvGrpSpPr/>
        <p:nvPr/>
      </p:nvGrpSpPr>
      <p:grpSpPr>
        <a:xfrm>
          <a:off x="0" y="0"/>
          <a:ext cx="0" cy="0"/>
          <a:chOff x="0" y="0"/>
          <a:chExt cx="0" cy="0"/>
        </a:xfrm>
      </p:grpSpPr>
      <p:sp>
        <p:nvSpPr>
          <p:cNvPr id="708" name="Google Shape;708;p31"/>
          <p:cNvSpPr/>
          <p:nvPr/>
        </p:nvSpPr>
        <p:spPr>
          <a:xfrm>
            <a:off x="2341800" y="0"/>
            <a:ext cx="68022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09" name="Google Shape;709;p31"/>
          <p:cNvSpPr txBox="1"/>
          <p:nvPr>
            <p:ph idx="1" type="body"/>
          </p:nvPr>
        </p:nvSpPr>
        <p:spPr>
          <a:xfrm>
            <a:off x="2802500" y="100140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grpSp>
        <p:nvGrpSpPr>
          <p:cNvPr id="710" name="Google Shape;710;p31"/>
          <p:cNvGrpSpPr/>
          <p:nvPr/>
        </p:nvGrpSpPr>
        <p:grpSpPr>
          <a:xfrm rot="5400000">
            <a:off x="6680877" y="-2076119"/>
            <a:ext cx="184470" cy="4334807"/>
            <a:chOff x="5380497" y="383100"/>
            <a:chExt cx="189628" cy="4456010"/>
          </a:xfrm>
        </p:grpSpPr>
        <p:grpSp>
          <p:nvGrpSpPr>
            <p:cNvPr id="711" name="Google Shape;711;p31"/>
            <p:cNvGrpSpPr/>
            <p:nvPr/>
          </p:nvGrpSpPr>
          <p:grpSpPr>
            <a:xfrm>
              <a:off x="5380497" y="383100"/>
              <a:ext cx="189628" cy="981668"/>
              <a:chOff x="5380497" y="383100"/>
              <a:chExt cx="189628" cy="981668"/>
            </a:xfrm>
          </p:grpSpPr>
          <p:grpSp>
            <p:nvGrpSpPr>
              <p:cNvPr id="712" name="Google Shape;712;p31"/>
              <p:cNvGrpSpPr/>
              <p:nvPr/>
            </p:nvGrpSpPr>
            <p:grpSpPr>
              <a:xfrm>
                <a:off x="5380497" y="383100"/>
                <a:ext cx="187974" cy="130800"/>
                <a:chOff x="4804925" y="764100"/>
                <a:chExt cx="187974" cy="130800"/>
              </a:xfrm>
            </p:grpSpPr>
            <p:sp>
              <p:nvSpPr>
                <p:cNvPr id="713" name="Google Shape;713;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14" name="Google Shape;714;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15" name="Google Shape;715;p31"/>
              <p:cNvGrpSpPr/>
              <p:nvPr/>
            </p:nvGrpSpPr>
            <p:grpSpPr>
              <a:xfrm>
                <a:off x="5382151" y="822110"/>
                <a:ext cx="187974" cy="130800"/>
                <a:chOff x="4804925" y="764100"/>
                <a:chExt cx="187974" cy="130800"/>
              </a:xfrm>
            </p:grpSpPr>
            <p:sp>
              <p:nvSpPr>
                <p:cNvPr id="716" name="Google Shape;716;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17" name="Google Shape;717;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18" name="Google Shape;718;p31"/>
              <p:cNvGrpSpPr/>
              <p:nvPr/>
            </p:nvGrpSpPr>
            <p:grpSpPr>
              <a:xfrm>
                <a:off x="5382151" y="1233968"/>
                <a:ext cx="187974" cy="130800"/>
                <a:chOff x="4804925" y="764100"/>
                <a:chExt cx="187974" cy="130800"/>
              </a:xfrm>
            </p:grpSpPr>
            <p:sp>
              <p:nvSpPr>
                <p:cNvPr id="719" name="Google Shape;719;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20" name="Google Shape;720;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21" name="Google Shape;721;p31"/>
            <p:cNvGrpSpPr/>
            <p:nvPr/>
          </p:nvGrpSpPr>
          <p:grpSpPr>
            <a:xfrm>
              <a:off x="5380497" y="1678500"/>
              <a:ext cx="189628" cy="981668"/>
              <a:chOff x="5380497" y="383100"/>
              <a:chExt cx="189628" cy="981668"/>
            </a:xfrm>
          </p:grpSpPr>
          <p:grpSp>
            <p:nvGrpSpPr>
              <p:cNvPr id="722" name="Google Shape;722;p31"/>
              <p:cNvGrpSpPr/>
              <p:nvPr/>
            </p:nvGrpSpPr>
            <p:grpSpPr>
              <a:xfrm>
                <a:off x="5380497" y="383100"/>
                <a:ext cx="187974" cy="130800"/>
                <a:chOff x="4804925" y="764100"/>
                <a:chExt cx="187974" cy="130800"/>
              </a:xfrm>
            </p:grpSpPr>
            <p:sp>
              <p:nvSpPr>
                <p:cNvPr id="723" name="Google Shape;723;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24" name="Google Shape;724;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25" name="Google Shape;725;p31"/>
              <p:cNvGrpSpPr/>
              <p:nvPr/>
            </p:nvGrpSpPr>
            <p:grpSpPr>
              <a:xfrm>
                <a:off x="5382151" y="822110"/>
                <a:ext cx="187974" cy="130800"/>
                <a:chOff x="4804925" y="764100"/>
                <a:chExt cx="187974" cy="130800"/>
              </a:xfrm>
            </p:grpSpPr>
            <p:sp>
              <p:nvSpPr>
                <p:cNvPr id="726" name="Google Shape;726;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27" name="Google Shape;727;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28" name="Google Shape;728;p31"/>
              <p:cNvGrpSpPr/>
              <p:nvPr/>
            </p:nvGrpSpPr>
            <p:grpSpPr>
              <a:xfrm>
                <a:off x="5382151" y="1233968"/>
                <a:ext cx="187974" cy="130800"/>
                <a:chOff x="4804925" y="764100"/>
                <a:chExt cx="187974" cy="130800"/>
              </a:xfrm>
            </p:grpSpPr>
            <p:sp>
              <p:nvSpPr>
                <p:cNvPr id="729" name="Google Shape;729;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0" name="Google Shape;730;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31" name="Google Shape;731;p31"/>
            <p:cNvGrpSpPr/>
            <p:nvPr/>
          </p:nvGrpSpPr>
          <p:grpSpPr>
            <a:xfrm>
              <a:off x="5380497" y="2973900"/>
              <a:ext cx="189628" cy="981668"/>
              <a:chOff x="5380497" y="383100"/>
              <a:chExt cx="189628" cy="981668"/>
            </a:xfrm>
          </p:grpSpPr>
          <p:grpSp>
            <p:nvGrpSpPr>
              <p:cNvPr id="732" name="Google Shape;732;p31"/>
              <p:cNvGrpSpPr/>
              <p:nvPr/>
            </p:nvGrpSpPr>
            <p:grpSpPr>
              <a:xfrm>
                <a:off x="5380497" y="383100"/>
                <a:ext cx="187974" cy="130800"/>
                <a:chOff x="4804925" y="764100"/>
                <a:chExt cx="187974" cy="130800"/>
              </a:xfrm>
            </p:grpSpPr>
            <p:sp>
              <p:nvSpPr>
                <p:cNvPr id="733" name="Google Shape;733;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4" name="Google Shape;734;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35" name="Google Shape;735;p31"/>
              <p:cNvGrpSpPr/>
              <p:nvPr/>
            </p:nvGrpSpPr>
            <p:grpSpPr>
              <a:xfrm>
                <a:off x="5382151" y="822110"/>
                <a:ext cx="187974" cy="130800"/>
                <a:chOff x="4804925" y="764100"/>
                <a:chExt cx="187974" cy="130800"/>
              </a:xfrm>
            </p:grpSpPr>
            <p:sp>
              <p:nvSpPr>
                <p:cNvPr id="736" name="Google Shape;736;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7" name="Google Shape;737;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38" name="Google Shape;738;p31"/>
              <p:cNvGrpSpPr/>
              <p:nvPr/>
            </p:nvGrpSpPr>
            <p:grpSpPr>
              <a:xfrm>
                <a:off x="5382151" y="1233968"/>
                <a:ext cx="187974" cy="130800"/>
                <a:chOff x="4804925" y="764100"/>
                <a:chExt cx="187974" cy="130800"/>
              </a:xfrm>
            </p:grpSpPr>
            <p:sp>
              <p:nvSpPr>
                <p:cNvPr id="739" name="Google Shape;739;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0" name="Google Shape;740;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41" name="Google Shape;741;p31"/>
            <p:cNvGrpSpPr/>
            <p:nvPr/>
          </p:nvGrpSpPr>
          <p:grpSpPr>
            <a:xfrm>
              <a:off x="5380497" y="4269300"/>
              <a:ext cx="189628" cy="569810"/>
              <a:chOff x="5380497" y="383100"/>
              <a:chExt cx="189628" cy="569810"/>
            </a:xfrm>
          </p:grpSpPr>
          <p:grpSp>
            <p:nvGrpSpPr>
              <p:cNvPr id="742" name="Google Shape;742;p31"/>
              <p:cNvGrpSpPr/>
              <p:nvPr/>
            </p:nvGrpSpPr>
            <p:grpSpPr>
              <a:xfrm>
                <a:off x="5380497" y="383100"/>
                <a:ext cx="187974" cy="130800"/>
                <a:chOff x="4804925" y="764100"/>
                <a:chExt cx="187974" cy="130800"/>
              </a:xfrm>
            </p:grpSpPr>
            <p:sp>
              <p:nvSpPr>
                <p:cNvPr id="743" name="Google Shape;743;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4" name="Google Shape;744;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45" name="Google Shape;745;p31"/>
              <p:cNvGrpSpPr/>
              <p:nvPr/>
            </p:nvGrpSpPr>
            <p:grpSpPr>
              <a:xfrm>
                <a:off x="5382151" y="822110"/>
                <a:ext cx="187974" cy="130800"/>
                <a:chOff x="4804925" y="764100"/>
                <a:chExt cx="187974" cy="130800"/>
              </a:xfrm>
            </p:grpSpPr>
            <p:sp>
              <p:nvSpPr>
                <p:cNvPr id="746" name="Google Shape;746;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7" name="Google Shape;747;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748" name="Google Shape;748;p31"/>
          <p:cNvGrpSpPr/>
          <p:nvPr/>
        </p:nvGrpSpPr>
        <p:grpSpPr>
          <a:xfrm rot="5400000">
            <a:off x="3292843" y="-815956"/>
            <a:ext cx="184470" cy="1814476"/>
            <a:chOff x="5380497" y="383100"/>
            <a:chExt cx="189628" cy="1865210"/>
          </a:xfrm>
        </p:grpSpPr>
        <p:grpSp>
          <p:nvGrpSpPr>
            <p:cNvPr id="749" name="Google Shape;749;p31"/>
            <p:cNvGrpSpPr/>
            <p:nvPr/>
          </p:nvGrpSpPr>
          <p:grpSpPr>
            <a:xfrm>
              <a:off x="5380497" y="383100"/>
              <a:ext cx="189628" cy="981668"/>
              <a:chOff x="5380497" y="383100"/>
              <a:chExt cx="189628" cy="981668"/>
            </a:xfrm>
          </p:grpSpPr>
          <p:grpSp>
            <p:nvGrpSpPr>
              <p:cNvPr id="750" name="Google Shape;750;p31"/>
              <p:cNvGrpSpPr/>
              <p:nvPr/>
            </p:nvGrpSpPr>
            <p:grpSpPr>
              <a:xfrm>
                <a:off x="5380497" y="383100"/>
                <a:ext cx="187974" cy="130800"/>
                <a:chOff x="4804925" y="764100"/>
                <a:chExt cx="187974" cy="130800"/>
              </a:xfrm>
            </p:grpSpPr>
            <p:sp>
              <p:nvSpPr>
                <p:cNvPr id="751" name="Google Shape;751;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52" name="Google Shape;752;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53" name="Google Shape;753;p31"/>
              <p:cNvGrpSpPr/>
              <p:nvPr/>
            </p:nvGrpSpPr>
            <p:grpSpPr>
              <a:xfrm>
                <a:off x="5382151" y="822110"/>
                <a:ext cx="187974" cy="130800"/>
                <a:chOff x="4804925" y="764100"/>
                <a:chExt cx="187974" cy="130800"/>
              </a:xfrm>
            </p:grpSpPr>
            <p:sp>
              <p:nvSpPr>
                <p:cNvPr id="754" name="Google Shape;754;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55" name="Google Shape;755;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56" name="Google Shape;756;p31"/>
              <p:cNvGrpSpPr/>
              <p:nvPr/>
            </p:nvGrpSpPr>
            <p:grpSpPr>
              <a:xfrm>
                <a:off x="5382151" y="1233968"/>
                <a:ext cx="187974" cy="130800"/>
                <a:chOff x="4804925" y="764100"/>
                <a:chExt cx="187974" cy="130800"/>
              </a:xfrm>
            </p:grpSpPr>
            <p:sp>
              <p:nvSpPr>
                <p:cNvPr id="757" name="Google Shape;757;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58" name="Google Shape;758;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59" name="Google Shape;759;p31"/>
            <p:cNvGrpSpPr/>
            <p:nvPr/>
          </p:nvGrpSpPr>
          <p:grpSpPr>
            <a:xfrm>
              <a:off x="5380497" y="1678500"/>
              <a:ext cx="189628" cy="569810"/>
              <a:chOff x="5380497" y="383100"/>
              <a:chExt cx="189628" cy="569810"/>
            </a:xfrm>
          </p:grpSpPr>
          <p:grpSp>
            <p:nvGrpSpPr>
              <p:cNvPr id="760" name="Google Shape;760;p31"/>
              <p:cNvGrpSpPr/>
              <p:nvPr/>
            </p:nvGrpSpPr>
            <p:grpSpPr>
              <a:xfrm>
                <a:off x="5380497" y="383100"/>
                <a:ext cx="187974" cy="130800"/>
                <a:chOff x="4804925" y="764100"/>
                <a:chExt cx="187974" cy="130800"/>
              </a:xfrm>
            </p:grpSpPr>
            <p:sp>
              <p:nvSpPr>
                <p:cNvPr id="761" name="Google Shape;761;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62" name="Google Shape;762;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63" name="Google Shape;763;p31"/>
              <p:cNvGrpSpPr/>
              <p:nvPr/>
            </p:nvGrpSpPr>
            <p:grpSpPr>
              <a:xfrm>
                <a:off x="5382151" y="822110"/>
                <a:ext cx="187974" cy="130800"/>
                <a:chOff x="4804925" y="764100"/>
                <a:chExt cx="187974" cy="130800"/>
              </a:xfrm>
            </p:grpSpPr>
            <p:sp>
              <p:nvSpPr>
                <p:cNvPr id="764" name="Google Shape;764;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65" name="Google Shape;765;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766" name="Google Shape;766;p31"/>
          <p:cNvSpPr txBox="1"/>
          <p:nvPr>
            <p:ph type="title"/>
          </p:nvPr>
        </p:nvSpPr>
        <p:spPr>
          <a:xfrm>
            <a:off x="423975" y="3065225"/>
            <a:ext cx="1758900" cy="18471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0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cxnSp>
        <p:nvCxnSpPr>
          <p:cNvPr id="767" name="Google Shape;767;p31"/>
          <p:cNvCxnSpPr/>
          <p:nvPr/>
        </p:nvCxnSpPr>
        <p:spPr>
          <a:xfrm>
            <a:off x="249750" y="-22275"/>
            <a:ext cx="0" cy="5177400"/>
          </a:xfrm>
          <a:prstGeom prst="straightConnector1">
            <a:avLst/>
          </a:prstGeom>
          <a:noFill/>
          <a:ln cap="flat" cmpd="sng" w="9525">
            <a:solidFill>
              <a:schemeClr val="accent5"/>
            </a:solidFill>
            <a:prstDash val="solid"/>
            <a:round/>
            <a:headEnd len="sm" w="sm" type="none"/>
            <a:tailEnd len="sm" w="sm" type="none"/>
          </a:ln>
        </p:spPr>
      </p:cxnSp>
      <p:cxnSp>
        <p:nvCxnSpPr>
          <p:cNvPr id="768" name="Google Shape;768;p31"/>
          <p:cNvCxnSpPr/>
          <p:nvPr/>
        </p:nvCxnSpPr>
        <p:spPr>
          <a:xfrm>
            <a:off x="177000" y="-14750"/>
            <a:ext cx="0" cy="5158200"/>
          </a:xfrm>
          <a:prstGeom prst="straightConnector1">
            <a:avLst/>
          </a:prstGeom>
          <a:noFill/>
          <a:ln cap="flat" cmpd="sng" w="9525">
            <a:solidFill>
              <a:schemeClr val="accent5"/>
            </a:solidFill>
            <a:prstDash val="solid"/>
            <a:round/>
            <a:headEnd len="sm" w="sm" type="none"/>
            <a:tailEnd len="sm" w="sm" type="none"/>
          </a:ln>
        </p:spPr>
      </p:cxnSp>
      <p:sp>
        <p:nvSpPr>
          <p:cNvPr id="769" name="Google Shape;769;p31"/>
          <p:cNvSpPr txBox="1"/>
          <p:nvPr>
            <p:ph idx="2" type="title"/>
          </p:nvPr>
        </p:nvSpPr>
        <p:spPr>
          <a:xfrm>
            <a:off x="2802725" y="49230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770" name="Google Shape;770;p31"/>
          <p:cNvSpPr txBox="1"/>
          <p:nvPr>
            <p:ph idx="3" type="body"/>
          </p:nvPr>
        </p:nvSpPr>
        <p:spPr>
          <a:xfrm>
            <a:off x="6214525" y="100140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771" name="Google Shape;771;p31"/>
          <p:cNvSpPr txBox="1"/>
          <p:nvPr>
            <p:ph idx="4" type="title"/>
          </p:nvPr>
        </p:nvSpPr>
        <p:spPr>
          <a:xfrm>
            <a:off x="6214750" y="49230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772" name="Google Shape;772;p31"/>
          <p:cNvSpPr txBox="1"/>
          <p:nvPr>
            <p:ph idx="5" type="body"/>
          </p:nvPr>
        </p:nvSpPr>
        <p:spPr>
          <a:xfrm>
            <a:off x="2802500" y="344235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773" name="Google Shape;773;p31"/>
          <p:cNvSpPr txBox="1"/>
          <p:nvPr>
            <p:ph idx="6" type="title"/>
          </p:nvPr>
        </p:nvSpPr>
        <p:spPr>
          <a:xfrm>
            <a:off x="2802725" y="293325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774" name="Google Shape;774;p31"/>
          <p:cNvSpPr txBox="1"/>
          <p:nvPr>
            <p:ph idx="7" type="body"/>
          </p:nvPr>
        </p:nvSpPr>
        <p:spPr>
          <a:xfrm>
            <a:off x="6214525" y="344235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775" name="Google Shape;775;p31"/>
          <p:cNvSpPr txBox="1"/>
          <p:nvPr>
            <p:ph idx="8" type="title"/>
          </p:nvPr>
        </p:nvSpPr>
        <p:spPr>
          <a:xfrm>
            <a:off x="6214750" y="293325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 Agenda 1">
  <p:cSld name="BLANK_1_1_1_1_1_1_1_1_1_3">
    <p:bg>
      <p:bgPr>
        <a:solidFill>
          <a:schemeClr val="lt1"/>
        </a:solidFill>
      </p:bgPr>
    </p:bg>
    <p:spTree>
      <p:nvGrpSpPr>
        <p:cNvPr id="776" name="Shape 776"/>
        <p:cNvGrpSpPr/>
        <p:nvPr/>
      </p:nvGrpSpPr>
      <p:grpSpPr>
        <a:xfrm>
          <a:off x="0" y="0"/>
          <a:ext cx="0" cy="0"/>
          <a:chOff x="0" y="0"/>
          <a:chExt cx="0" cy="0"/>
        </a:xfrm>
      </p:grpSpPr>
      <p:sp>
        <p:nvSpPr>
          <p:cNvPr id="777" name="Google Shape;777;p32"/>
          <p:cNvSpPr/>
          <p:nvPr/>
        </p:nvSpPr>
        <p:spPr>
          <a:xfrm>
            <a:off x="995475" y="201175"/>
            <a:ext cx="7341600" cy="4557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78" name="Google Shape;778;p32"/>
          <p:cNvSpPr/>
          <p:nvPr/>
        </p:nvSpPr>
        <p:spPr>
          <a:xfrm>
            <a:off x="1128250" y="276575"/>
            <a:ext cx="7108800" cy="4517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79" name="Google Shape;779;p32"/>
          <p:cNvSpPr/>
          <p:nvPr/>
        </p:nvSpPr>
        <p:spPr>
          <a:xfrm>
            <a:off x="4407875" y="312925"/>
            <a:ext cx="3729600" cy="4517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80" name="Google Shape;780;p32"/>
          <p:cNvSpPr/>
          <p:nvPr/>
        </p:nvSpPr>
        <p:spPr>
          <a:xfrm>
            <a:off x="1217200" y="312875"/>
            <a:ext cx="3165000" cy="4517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781" name="Google Shape;781;p32"/>
          <p:cNvGrpSpPr/>
          <p:nvPr/>
        </p:nvGrpSpPr>
        <p:grpSpPr>
          <a:xfrm>
            <a:off x="1211779" y="312875"/>
            <a:ext cx="3165000" cy="4517700"/>
            <a:chOff x="1211779" y="312875"/>
            <a:chExt cx="3165000" cy="4517700"/>
          </a:xfrm>
        </p:grpSpPr>
        <p:cxnSp>
          <p:nvCxnSpPr>
            <p:cNvPr id="782" name="Google Shape;782;p32"/>
            <p:cNvCxnSpPr/>
            <p:nvPr/>
          </p:nvCxnSpPr>
          <p:spPr>
            <a:xfrm>
              <a:off x="3624778" y="3128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3" name="Google Shape;783;p32"/>
            <p:cNvCxnSpPr/>
            <p:nvPr/>
          </p:nvCxnSpPr>
          <p:spPr>
            <a:xfrm>
              <a:off x="4031178" y="312875"/>
              <a:ext cx="0" cy="4517700"/>
            </a:xfrm>
            <a:prstGeom prst="straightConnector1">
              <a:avLst/>
            </a:prstGeom>
            <a:noFill/>
            <a:ln cap="flat" cmpd="sng" w="9525">
              <a:solidFill>
                <a:schemeClr val="accent5"/>
              </a:solidFill>
              <a:prstDash val="solid"/>
              <a:round/>
              <a:headEnd len="sm" w="sm" type="none"/>
              <a:tailEnd len="sm" w="sm" type="none"/>
            </a:ln>
          </p:spPr>
        </p:cxnSp>
        <p:grpSp>
          <p:nvGrpSpPr>
            <p:cNvPr id="784" name="Google Shape;784;p32"/>
            <p:cNvGrpSpPr/>
            <p:nvPr/>
          </p:nvGrpSpPr>
          <p:grpSpPr>
            <a:xfrm>
              <a:off x="1211779" y="312875"/>
              <a:ext cx="3165000" cy="4517700"/>
              <a:chOff x="462650" y="259175"/>
              <a:chExt cx="3165000" cy="4517700"/>
            </a:xfrm>
          </p:grpSpPr>
          <p:cxnSp>
            <p:nvCxnSpPr>
              <p:cNvPr id="785" name="Google Shape;785;p32"/>
              <p:cNvCxnSpPr/>
              <p:nvPr/>
            </p:nvCxnSpPr>
            <p:spPr>
              <a:xfrm>
                <a:off x="8436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6" name="Google Shape;786;p32"/>
              <p:cNvCxnSpPr/>
              <p:nvPr/>
            </p:nvCxnSpPr>
            <p:spPr>
              <a:xfrm>
                <a:off x="12500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7" name="Google Shape;787;p32"/>
              <p:cNvCxnSpPr/>
              <p:nvPr/>
            </p:nvCxnSpPr>
            <p:spPr>
              <a:xfrm>
                <a:off x="16564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8" name="Google Shape;788;p32"/>
              <p:cNvCxnSpPr/>
              <p:nvPr/>
            </p:nvCxnSpPr>
            <p:spPr>
              <a:xfrm>
                <a:off x="20628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9" name="Google Shape;789;p32"/>
              <p:cNvCxnSpPr/>
              <p:nvPr/>
            </p:nvCxnSpPr>
            <p:spPr>
              <a:xfrm>
                <a:off x="24692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90" name="Google Shape;790;p32"/>
              <p:cNvCxnSpPr/>
              <p:nvPr/>
            </p:nvCxnSpPr>
            <p:spPr>
              <a:xfrm>
                <a:off x="462650" y="674900"/>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1" name="Google Shape;791;p32"/>
              <p:cNvCxnSpPr/>
              <p:nvPr/>
            </p:nvCxnSpPr>
            <p:spPr>
              <a:xfrm>
                <a:off x="462650" y="1075858"/>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2" name="Google Shape;792;p32"/>
              <p:cNvCxnSpPr/>
              <p:nvPr/>
            </p:nvCxnSpPr>
            <p:spPr>
              <a:xfrm>
                <a:off x="462650" y="1476817"/>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3" name="Google Shape;793;p32"/>
              <p:cNvCxnSpPr/>
              <p:nvPr/>
            </p:nvCxnSpPr>
            <p:spPr>
              <a:xfrm>
                <a:off x="462650" y="1877775"/>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4" name="Google Shape;794;p32"/>
              <p:cNvCxnSpPr/>
              <p:nvPr/>
            </p:nvCxnSpPr>
            <p:spPr>
              <a:xfrm>
                <a:off x="462650" y="2278733"/>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5" name="Google Shape;795;p32"/>
              <p:cNvCxnSpPr/>
              <p:nvPr/>
            </p:nvCxnSpPr>
            <p:spPr>
              <a:xfrm>
                <a:off x="462650" y="2679692"/>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6" name="Google Shape;796;p32"/>
              <p:cNvCxnSpPr/>
              <p:nvPr/>
            </p:nvCxnSpPr>
            <p:spPr>
              <a:xfrm>
                <a:off x="462650" y="3080650"/>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7" name="Google Shape;797;p32"/>
              <p:cNvCxnSpPr/>
              <p:nvPr/>
            </p:nvCxnSpPr>
            <p:spPr>
              <a:xfrm>
                <a:off x="462650" y="3481608"/>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8" name="Google Shape;798;p32"/>
              <p:cNvCxnSpPr/>
              <p:nvPr/>
            </p:nvCxnSpPr>
            <p:spPr>
              <a:xfrm>
                <a:off x="462650" y="3882567"/>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9" name="Google Shape;799;p32"/>
              <p:cNvCxnSpPr/>
              <p:nvPr/>
            </p:nvCxnSpPr>
            <p:spPr>
              <a:xfrm>
                <a:off x="462650" y="4283525"/>
                <a:ext cx="3165000" cy="0"/>
              </a:xfrm>
              <a:prstGeom prst="straightConnector1">
                <a:avLst/>
              </a:prstGeom>
              <a:noFill/>
              <a:ln cap="flat" cmpd="sng" w="9525">
                <a:solidFill>
                  <a:schemeClr val="accent5"/>
                </a:solidFill>
                <a:prstDash val="solid"/>
                <a:round/>
                <a:headEnd len="sm" w="sm" type="none"/>
                <a:tailEnd len="sm" w="sm" type="none"/>
              </a:ln>
            </p:spPr>
          </p:cxnSp>
        </p:grpSp>
      </p:grpSp>
      <p:grpSp>
        <p:nvGrpSpPr>
          <p:cNvPr id="800" name="Google Shape;800;p32"/>
          <p:cNvGrpSpPr/>
          <p:nvPr/>
        </p:nvGrpSpPr>
        <p:grpSpPr>
          <a:xfrm>
            <a:off x="4222205" y="390105"/>
            <a:ext cx="366115" cy="4334807"/>
            <a:chOff x="3473077" y="259175"/>
            <a:chExt cx="366115" cy="4334807"/>
          </a:xfrm>
        </p:grpSpPr>
        <p:grpSp>
          <p:nvGrpSpPr>
            <p:cNvPr id="801" name="Google Shape;801;p32"/>
            <p:cNvGrpSpPr/>
            <p:nvPr/>
          </p:nvGrpSpPr>
          <p:grpSpPr>
            <a:xfrm rot="10800000">
              <a:off x="3473077" y="259175"/>
              <a:ext cx="184470" cy="4334807"/>
              <a:chOff x="5380497" y="383100"/>
              <a:chExt cx="189628" cy="4456010"/>
            </a:xfrm>
          </p:grpSpPr>
          <p:grpSp>
            <p:nvGrpSpPr>
              <p:cNvPr id="802" name="Google Shape;802;p32"/>
              <p:cNvGrpSpPr/>
              <p:nvPr/>
            </p:nvGrpSpPr>
            <p:grpSpPr>
              <a:xfrm>
                <a:off x="5380497" y="383100"/>
                <a:ext cx="189628" cy="981668"/>
                <a:chOff x="5380497" y="383100"/>
                <a:chExt cx="189628" cy="981668"/>
              </a:xfrm>
            </p:grpSpPr>
            <p:grpSp>
              <p:nvGrpSpPr>
                <p:cNvPr id="803" name="Google Shape;803;p32"/>
                <p:cNvGrpSpPr/>
                <p:nvPr/>
              </p:nvGrpSpPr>
              <p:grpSpPr>
                <a:xfrm>
                  <a:off x="5380497" y="383100"/>
                  <a:ext cx="187974" cy="130800"/>
                  <a:chOff x="4804925" y="764100"/>
                  <a:chExt cx="187974" cy="130800"/>
                </a:xfrm>
              </p:grpSpPr>
              <p:sp>
                <p:nvSpPr>
                  <p:cNvPr id="804" name="Google Shape;804;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05" name="Google Shape;805;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06" name="Google Shape;806;p32"/>
                <p:cNvGrpSpPr/>
                <p:nvPr/>
              </p:nvGrpSpPr>
              <p:grpSpPr>
                <a:xfrm>
                  <a:off x="5382151" y="822110"/>
                  <a:ext cx="187974" cy="130800"/>
                  <a:chOff x="4804925" y="764100"/>
                  <a:chExt cx="187974" cy="130800"/>
                </a:xfrm>
              </p:grpSpPr>
              <p:sp>
                <p:nvSpPr>
                  <p:cNvPr id="807" name="Google Shape;807;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08" name="Google Shape;808;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09" name="Google Shape;809;p32"/>
                <p:cNvGrpSpPr/>
                <p:nvPr/>
              </p:nvGrpSpPr>
              <p:grpSpPr>
                <a:xfrm>
                  <a:off x="5382151" y="1233968"/>
                  <a:ext cx="187974" cy="130800"/>
                  <a:chOff x="4804925" y="764100"/>
                  <a:chExt cx="187974" cy="130800"/>
                </a:xfrm>
              </p:grpSpPr>
              <p:sp>
                <p:nvSpPr>
                  <p:cNvPr id="810" name="Google Shape;810;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11" name="Google Shape;811;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12" name="Google Shape;812;p32"/>
              <p:cNvGrpSpPr/>
              <p:nvPr/>
            </p:nvGrpSpPr>
            <p:grpSpPr>
              <a:xfrm>
                <a:off x="5380497" y="1678500"/>
                <a:ext cx="189628" cy="981668"/>
                <a:chOff x="5380497" y="383100"/>
                <a:chExt cx="189628" cy="981668"/>
              </a:xfrm>
            </p:grpSpPr>
            <p:grpSp>
              <p:nvGrpSpPr>
                <p:cNvPr id="813" name="Google Shape;813;p32"/>
                <p:cNvGrpSpPr/>
                <p:nvPr/>
              </p:nvGrpSpPr>
              <p:grpSpPr>
                <a:xfrm>
                  <a:off x="5380497" y="383100"/>
                  <a:ext cx="187974" cy="130800"/>
                  <a:chOff x="4804925" y="764100"/>
                  <a:chExt cx="187974" cy="130800"/>
                </a:xfrm>
              </p:grpSpPr>
              <p:sp>
                <p:nvSpPr>
                  <p:cNvPr id="814" name="Google Shape;814;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15" name="Google Shape;815;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16" name="Google Shape;816;p32"/>
                <p:cNvGrpSpPr/>
                <p:nvPr/>
              </p:nvGrpSpPr>
              <p:grpSpPr>
                <a:xfrm>
                  <a:off x="5382151" y="822110"/>
                  <a:ext cx="187974" cy="130800"/>
                  <a:chOff x="4804925" y="764100"/>
                  <a:chExt cx="187974" cy="130800"/>
                </a:xfrm>
              </p:grpSpPr>
              <p:sp>
                <p:nvSpPr>
                  <p:cNvPr id="817" name="Google Shape;817;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18" name="Google Shape;818;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19" name="Google Shape;819;p32"/>
                <p:cNvGrpSpPr/>
                <p:nvPr/>
              </p:nvGrpSpPr>
              <p:grpSpPr>
                <a:xfrm>
                  <a:off x="5382151" y="1233968"/>
                  <a:ext cx="187974" cy="130800"/>
                  <a:chOff x="4804925" y="764100"/>
                  <a:chExt cx="187974" cy="130800"/>
                </a:xfrm>
              </p:grpSpPr>
              <p:sp>
                <p:nvSpPr>
                  <p:cNvPr id="820" name="Google Shape;820;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1" name="Google Shape;821;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22" name="Google Shape;822;p32"/>
              <p:cNvGrpSpPr/>
              <p:nvPr/>
            </p:nvGrpSpPr>
            <p:grpSpPr>
              <a:xfrm>
                <a:off x="5380497" y="2973900"/>
                <a:ext cx="189628" cy="981668"/>
                <a:chOff x="5380497" y="383100"/>
                <a:chExt cx="189628" cy="981668"/>
              </a:xfrm>
            </p:grpSpPr>
            <p:grpSp>
              <p:nvGrpSpPr>
                <p:cNvPr id="823" name="Google Shape;823;p32"/>
                <p:cNvGrpSpPr/>
                <p:nvPr/>
              </p:nvGrpSpPr>
              <p:grpSpPr>
                <a:xfrm>
                  <a:off x="5380497" y="383100"/>
                  <a:ext cx="187974" cy="130800"/>
                  <a:chOff x="4804925" y="764100"/>
                  <a:chExt cx="187974" cy="130800"/>
                </a:xfrm>
              </p:grpSpPr>
              <p:sp>
                <p:nvSpPr>
                  <p:cNvPr id="824" name="Google Shape;824;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5" name="Google Shape;825;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26" name="Google Shape;826;p32"/>
                <p:cNvGrpSpPr/>
                <p:nvPr/>
              </p:nvGrpSpPr>
              <p:grpSpPr>
                <a:xfrm>
                  <a:off x="5382151" y="822110"/>
                  <a:ext cx="187974" cy="130800"/>
                  <a:chOff x="4804925" y="764100"/>
                  <a:chExt cx="187974" cy="130800"/>
                </a:xfrm>
              </p:grpSpPr>
              <p:sp>
                <p:nvSpPr>
                  <p:cNvPr id="827" name="Google Shape;827;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8" name="Google Shape;828;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29" name="Google Shape;829;p32"/>
                <p:cNvGrpSpPr/>
                <p:nvPr/>
              </p:nvGrpSpPr>
              <p:grpSpPr>
                <a:xfrm>
                  <a:off x="5382151" y="1233968"/>
                  <a:ext cx="187974" cy="130800"/>
                  <a:chOff x="4804925" y="764100"/>
                  <a:chExt cx="187974" cy="130800"/>
                </a:xfrm>
              </p:grpSpPr>
              <p:sp>
                <p:nvSpPr>
                  <p:cNvPr id="830" name="Google Shape;830;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31" name="Google Shape;831;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32" name="Google Shape;832;p32"/>
              <p:cNvGrpSpPr/>
              <p:nvPr/>
            </p:nvGrpSpPr>
            <p:grpSpPr>
              <a:xfrm>
                <a:off x="5380497" y="4269300"/>
                <a:ext cx="189628" cy="569810"/>
                <a:chOff x="5380497" y="383100"/>
                <a:chExt cx="189628" cy="569810"/>
              </a:xfrm>
            </p:grpSpPr>
            <p:grpSp>
              <p:nvGrpSpPr>
                <p:cNvPr id="833" name="Google Shape;833;p32"/>
                <p:cNvGrpSpPr/>
                <p:nvPr/>
              </p:nvGrpSpPr>
              <p:grpSpPr>
                <a:xfrm>
                  <a:off x="5380497" y="383100"/>
                  <a:ext cx="187974" cy="130800"/>
                  <a:chOff x="4804925" y="764100"/>
                  <a:chExt cx="187974" cy="130800"/>
                </a:xfrm>
              </p:grpSpPr>
              <p:sp>
                <p:nvSpPr>
                  <p:cNvPr id="834" name="Google Shape;834;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35" name="Google Shape;835;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36" name="Google Shape;836;p32"/>
                <p:cNvGrpSpPr/>
                <p:nvPr/>
              </p:nvGrpSpPr>
              <p:grpSpPr>
                <a:xfrm>
                  <a:off x="5382151" y="822110"/>
                  <a:ext cx="187974" cy="130800"/>
                  <a:chOff x="4804925" y="764100"/>
                  <a:chExt cx="187974" cy="130800"/>
                </a:xfrm>
              </p:grpSpPr>
              <p:sp>
                <p:nvSpPr>
                  <p:cNvPr id="837" name="Google Shape;837;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38" name="Google Shape;838;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839" name="Google Shape;839;p32"/>
            <p:cNvGrpSpPr/>
            <p:nvPr/>
          </p:nvGrpSpPr>
          <p:grpSpPr>
            <a:xfrm flipH="1" rot="10800000">
              <a:off x="3654721" y="259175"/>
              <a:ext cx="184470" cy="4334807"/>
              <a:chOff x="5380497" y="383100"/>
              <a:chExt cx="189628" cy="4456010"/>
            </a:xfrm>
          </p:grpSpPr>
          <p:grpSp>
            <p:nvGrpSpPr>
              <p:cNvPr id="840" name="Google Shape;840;p32"/>
              <p:cNvGrpSpPr/>
              <p:nvPr/>
            </p:nvGrpSpPr>
            <p:grpSpPr>
              <a:xfrm>
                <a:off x="5380497" y="383100"/>
                <a:ext cx="189628" cy="981668"/>
                <a:chOff x="5380497" y="383100"/>
                <a:chExt cx="189628" cy="981668"/>
              </a:xfrm>
            </p:grpSpPr>
            <p:grpSp>
              <p:nvGrpSpPr>
                <p:cNvPr id="841" name="Google Shape;841;p32"/>
                <p:cNvGrpSpPr/>
                <p:nvPr/>
              </p:nvGrpSpPr>
              <p:grpSpPr>
                <a:xfrm>
                  <a:off x="5380497" y="383100"/>
                  <a:ext cx="187974" cy="130800"/>
                  <a:chOff x="4804925" y="764100"/>
                  <a:chExt cx="187974" cy="130800"/>
                </a:xfrm>
              </p:grpSpPr>
              <p:sp>
                <p:nvSpPr>
                  <p:cNvPr id="842" name="Google Shape;842;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43" name="Google Shape;843;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44" name="Google Shape;844;p32"/>
                <p:cNvGrpSpPr/>
                <p:nvPr/>
              </p:nvGrpSpPr>
              <p:grpSpPr>
                <a:xfrm>
                  <a:off x="5382151" y="822110"/>
                  <a:ext cx="187974" cy="130800"/>
                  <a:chOff x="4804925" y="764100"/>
                  <a:chExt cx="187974" cy="130800"/>
                </a:xfrm>
              </p:grpSpPr>
              <p:sp>
                <p:nvSpPr>
                  <p:cNvPr id="845" name="Google Shape;845;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46" name="Google Shape;846;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47" name="Google Shape;847;p32"/>
                <p:cNvGrpSpPr/>
                <p:nvPr/>
              </p:nvGrpSpPr>
              <p:grpSpPr>
                <a:xfrm>
                  <a:off x="5382151" y="1233968"/>
                  <a:ext cx="187974" cy="130800"/>
                  <a:chOff x="4804925" y="764100"/>
                  <a:chExt cx="187974" cy="130800"/>
                </a:xfrm>
              </p:grpSpPr>
              <p:sp>
                <p:nvSpPr>
                  <p:cNvPr id="848" name="Google Shape;848;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49" name="Google Shape;849;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50" name="Google Shape;850;p32"/>
              <p:cNvGrpSpPr/>
              <p:nvPr/>
            </p:nvGrpSpPr>
            <p:grpSpPr>
              <a:xfrm>
                <a:off x="5380497" y="1678500"/>
                <a:ext cx="189628" cy="981668"/>
                <a:chOff x="5380497" y="383100"/>
                <a:chExt cx="189628" cy="981668"/>
              </a:xfrm>
            </p:grpSpPr>
            <p:grpSp>
              <p:nvGrpSpPr>
                <p:cNvPr id="851" name="Google Shape;851;p32"/>
                <p:cNvGrpSpPr/>
                <p:nvPr/>
              </p:nvGrpSpPr>
              <p:grpSpPr>
                <a:xfrm>
                  <a:off x="5380497" y="383100"/>
                  <a:ext cx="187974" cy="130800"/>
                  <a:chOff x="4804925" y="764100"/>
                  <a:chExt cx="187974" cy="130800"/>
                </a:xfrm>
              </p:grpSpPr>
              <p:sp>
                <p:nvSpPr>
                  <p:cNvPr id="852" name="Google Shape;852;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53" name="Google Shape;853;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54" name="Google Shape;854;p32"/>
                <p:cNvGrpSpPr/>
                <p:nvPr/>
              </p:nvGrpSpPr>
              <p:grpSpPr>
                <a:xfrm>
                  <a:off x="5382151" y="822110"/>
                  <a:ext cx="187974" cy="130800"/>
                  <a:chOff x="4804925" y="764100"/>
                  <a:chExt cx="187974" cy="130800"/>
                </a:xfrm>
              </p:grpSpPr>
              <p:sp>
                <p:nvSpPr>
                  <p:cNvPr id="855" name="Google Shape;855;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56" name="Google Shape;856;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57" name="Google Shape;857;p32"/>
                <p:cNvGrpSpPr/>
                <p:nvPr/>
              </p:nvGrpSpPr>
              <p:grpSpPr>
                <a:xfrm>
                  <a:off x="5382151" y="1233968"/>
                  <a:ext cx="187974" cy="130800"/>
                  <a:chOff x="4804925" y="764100"/>
                  <a:chExt cx="187974" cy="130800"/>
                </a:xfrm>
              </p:grpSpPr>
              <p:sp>
                <p:nvSpPr>
                  <p:cNvPr id="858" name="Google Shape;858;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59" name="Google Shape;859;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60" name="Google Shape;860;p32"/>
              <p:cNvGrpSpPr/>
              <p:nvPr/>
            </p:nvGrpSpPr>
            <p:grpSpPr>
              <a:xfrm>
                <a:off x="5380497" y="2973900"/>
                <a:ext cx="189628" cy="981668"/>
                <a:chOff x="5380497" y="383100"/>
                <a:chExt cx="189628" cy="981668"/>
              </a:xfrm>
            </p:grpSpPr>
            <p:grpSp>
              <p:nvGrpSpPr>
                <p:cNvPr id="861" name="Google Shape;861;p32"/>
                <p:cNvGrpSpPr/>
                <p:nvPr/>
              </p:nvGrpSpPr>
              <p:grpSpPr>
                <a:xfrm>
                  <a:off x="5380497" y="383100"/>
                  <a:ext cx="187974" cy="130800"/>
                  <a:chOff x="4804925" y="764100"/>
                  <a:chExt cx="187974" cy="130800"/>
                </a:xfrm>
              </p:grpSpPr>
              <p:sp>
                <p:nvSpPr>
                  <p:cNvPr id="862" name="Google Shape;862;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3" name="Google Shape;863;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64" name="Google Shape;864;p32"/>
                <p:cNvGrpSpPr/>
                <p:nvPr/>
              </p:nvGrpSpPr>
              <p:grpSpPr>
                <a:xfrm>
                  <a:off x="5382151" y="822110"/>
                  <a:ext cx="187974" cy="130800"/>
                  <a:chOff x="4804925" y="764100"/>
                  <a:chExt cx="187974" cy="130800"/>
                </a:xfrm>
              </p:grpSpPr>
              <p:sp>
                <p:nvSpPr>
                  <p:cNvPr id="865" name="Google Shape;865;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6" name="Google Shape;866;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67" name="Google Shape;867;p32"/>
                <p:cNvGrpSpPr/>
                <p:nvPr/>
              </p:nvGrpSpPr>
              <p:grpSpPr>
                <a:xfrm>
                  <a:off x="5382151" y="1233968"/>
                  <a:ext cx="187974" cy="130800"/>
                  <a:chOff x="4804925" y="764100"/>
                  <a:chExt cx="187974" cy="130800"/>
                </a:xfrm>
              </p:grpSpPr>
              <p:sp>
                <p:nvSpPr>
                  <p:cNvPr id="868" name="Google Shape;868;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9" name="Google Shape;869;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70" name="Google Shape;870;p32"/>
              <p:cNvGrpSpPr/>
              <p:nvPr/>
            </p:nvGrpSpPr>
            <p:grpSpPr>
              <a:xfrm>
                <a:off x="5380497" y="4269300"/>
                <a:ext cx="189628" cy="569810"/>
                <a:chOff x="5380497" y="383100"/>
                <a:chExt cx="189628" cy="569810"/>
              </a:xfrm>
            </p:grpSpPr>
            <p:grpSp>
              <p:nvGrpSpPr>
                <p:cNvPr id="871" name="Google Shape;871;p32"/>
                <p:cNvGrpSpPr/>
                <p:nvPr/>
              </p:nvGrpSpPr>
              <p:grpSpPr>
                <a:xfrm>
                  <a:off x="5380497" y="383100"/>
                  <a:ext cx="187974" cy="130800"/>
                  <a:chOff x="4804925" y="764100"/>
                  <a:chExt cx="187974" cy="130800"/>
                </a:xfrm>
              </p:grpSpPr>
              <p:sp>
                <p:nvSpPr>
                  <p:cNvPr id="872" name="Google Shape;872;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73" name="Google Shape;873;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74" name="Google Shape;874;p32"/>
                <p:cNvGrpSpPr/>
                <p:nvPr/>
              </p:nvGrpSpPr>
              <p:grpSpPr>
                <a:xfrm>
                  <a:off x="5382151" y="822110"/>
                  <a:ext cx="187974" cy="130800"/>
                  <a:chOff x="4804925" y="764100"/>
                  <a:chExt cx="187974" cy="130800"/>
                </a:xfrm>
              </p:grpSpPr>
              <p:sp>
                <p:nvSpPr>
                  <p:cNvPr id="875" name="Google Shape;875;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76" name="Google Shape;876;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sp>
        <p:nvSpPr>
          <p:cNvPr id="877" name="Google Shape;877;p32"/>
          <p:cNvSpPr txBox="1"/>
          <p:nvPr>
            <p:ph idx="1" type="body"/>
          </p:nvPr>
        </p:nvSpPr>
        <p:spPr>
          <a:xfrm rot="-199678">
            <a:off x="1297246" y="1801757"/>
            <a:ext cx="2123982" cy="2187983"/>
          </a:xfrm>
          <a:prstGeom prst="rect">
            <a:avLst/>
          </a:prstGeom>
        </p:spPr>
        <p:txBody>
          <a:bodyPr anchorCtr="0" anchor="t" bIns="0" lIns="91425" spcFirstLastPara="1" rIns="91425" wrap="square" tIns="0">
            <a:norm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800"/>
              </a:spcBef>
              <a:spcAft>
                <a:spcPts val="0"/>
              </a:spcAft>
              <a:buSzPts val="1200"/>
              <a:buChar char="○"/>
              <a:defRPr/>
            </a:lvl2pPr>
            <a:lvl3pPr indent="-304800" lvl="2" marL="1371600">
              <a:lnSpc>
                <a:spcPct val="100000"/>
              </a:lnSpc>
              <a:spcBef>
                <a:spcPts val="800"/>
              </a:spcBef>
              <a:spcAft>
                <a:spcPts val="0"/>
              </a:spcAft>
              <a:buSzPts val="1200"/>
              <a:buChar char="■"/>
              <a:defRPr/>
            </a:lvl3pPr>
            <a:lvl4pPr indent="-304800" lvl="3" marL="1828800">
              <a:lnSpc>
                <a:spcPct val="100000"/>
              </a:lnSpc>
              <a:spcBef>
                <a:spcPts val="800"/>
              </a:spcBef>
              <a:spcAft>
                <a:spcPts val="0"/>
              </a:spcAft>
              <a:buSzPts val="1200"/>
              <a:buChar char="●"/>
              <a:defRPr/>
            </a:lvl4pPr>
            <a:lvl5pPr indent="-304800" lvl="4" marL="2286000">
              <a:lnSpc>
                <a:spcPct val="100000"/>
              </a:lnSpc>
              <a:spcBef>
                <a:spcPts val="800"/>
              </a:spcBef>
              <a:spcAft>
                <a:spcPts val="0"/>
              </a:spcAft>
              <a:buSzPts val="1200"/>
              <a:buChar char="○"/>
              <a:defRPr/>
            </a:lvl5pPr>
            <a:lvl6pPr indent="-304800" lvl="5" marL="2743200">
              <a:lnSpc>
                <a:spcPct val="100000"/>
              </a:lnSpc>
              <a:spcBef>
                <a:spcPts val="800"/>
              </a:spcBef>
              <a:spcAft>
                <a:spcPts val="0"/>
              </a:spcAft>
              <a:buSzPts val="1200"/>
              <a:buChar char="■"/>
              <a:defRPr/>
            </a:lvl6pPr>
            <a:lvl7pPr indent="-304800" lvl="6" marL="3200400">
              <a:lnSpc>
                <a:spcPct val="100000"/>
              </a:lnSpc>
              <a:spcBef>
                <a:spcPts val="800"/>
              </a:spcBef>
              <a:spcAft>
                <a:spcPts val="0"/>
              </a:spcAft>
              <a:buSzPts val="1200"/>
              <a:buChar char="●"/>
              <a:defRPr/>
            </a:lvl7pPr>
            <a:lvl8pPr indent="-304800" lvl="7" marL="3657600">
              <a:lnSpc>
                <a:spcPct val="100000"/>
              </a:lnSpc>
              <a:spcBef>
                <a:spcPts val="800"/>
              </a:spcBef>
              <a:spcAft>
                <a:spcPts val="0"/>
              </a:spcAft>
              <a:buSzPts val="1200"/>
              <a:buChar char="○"/>
              <a:defRPr/>
            </a:lvl8pPr>
            <a:lvl9pPr indent="-304800" lvl="8" marL="4114800">
              <a:lnSpc>
                <a:spcPct val="100000"/>
              </a:lnSpc>
              <a:spcBef>
                <a:spcPts val="800"/>
              </a:spcBef>
              <a:spcAft>
                <a:spcPts val="800"/>
              </a:spcAft>
              <a:buSzPts val="1200"/>
              <a:buChar char="■"/>
              <a:defRPr/>
            </a:lvl9pPr>
          </a:lstStyle>
          <a:p/>
        </p:txBody>
      </p:sp>
      <p:sp>
        <p:nvSpPr>
          <p:cNvPr id="878" name="Google Shape;878;p32"/>
          <p:cNvSpPr txBox="1"/>
          <p:nvPr>
            <p:ph type="title"/>
          </p:nvPr>
        </p:nvSpPr>
        <p:spPr>
          <a:xfrm rot="-197254">
            <a:off x="1212945" y="1184617"/>
            <a:ext cx="2123895" cy="49582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79" name="Google Shape;879;p32"/>
          <p:cNvSpPr txBox="1"/>
          <p:nvPr>
            <p:ph idx="2" type="title"/>
          </p:nvPr>
        </p:nvSpPr>
        <p:spPr>
          <a:xfrm>
            <a:off x="6254525" y="1962475"/>
            <a:ext cx="1636200" cy="357000"/>
          </a:xfrm>
          <a:prstGeom prst="rect">
            <a:avLst/>
          </a:prstGeom>
        </p:spPr>
        <p:txBody>
          <a:bodyPr anchorCtr="0" anchor="ctr" bIns="91425" lIns="91425" spcFirstLastPara="1" rIns="91425" wrap="square" tIns="91425">
            <a:noAutofit/>
          </a:bodyPr>
          <a:lstStyle>
            <a:lvl1pPr lvl="0">
              <a:spcBef>
                <a:spcPts val="0"/>
              </a:spcBef>
              <a:spcAft>
                <a:spcPts val="0"/>
              </a:spcAft>
              <a:buSzPts val="1200"/>
              <a:buFont typeface="Manrope ExtraBold"/>
              <a:buNone/>
              <a:defRPr b="0" sz="1200">
                <a:latin typeface="Manrope ExtraBold"/>
                <a:ea typeface="Manrope ExtraBold"/>
                <a:cs typeface="Manrope ExtraBold"/>
                <a:sym typeface="Manrope ExtraBold"/>
              </a:defRPr>
            </a:lvl1pPr>
            <a:lvl2pPr lvl="1">
              <a:spcBef>
                <a:spcPts val="0"/>
              </a:spcBef>
              <a:spcAft>
                <a:spcPts val="0"/>
              </a:spcAft>
              <a:buSzPts val="1200"/>
              <a:buFont typeface="Manrope ExtraBold"/>
              <a:buNone/>
              <a:defRPr sz="1200">
                <a:latin typeface="Manrope ExtraBold"/>
                <a:ea typeface="Manrope ExtraBold"/>
                <a:cs typeface="Manrope ExtraBold"/>
                <a:sym typeface="Manrope ExtraBold"/>
              </a:defRPr>
            </a:lvl2pPr>
            <a:lvl3pPr lvl="2">
              <a:spcBef>
                <a:spcPts val="0"/>
              </a:spcBef>
              <a:spcAft>
                <a:spcPts val="0"/>
              </a:spcAft>
              <a:buSzPts val="1200"/>
              <a:buFont typeface="Manrope ExtraBold"/>
              <a:buNone/>
              <a:defRPr sz="1200">
                <a:latin typeface="Manrope ExtraBold"/>
                <a:ea typeface="Manrope ExtraBold"/>
                <a:cs typeface="Manrope ExtraBold"/>
                <a:sym typeface="Manrope ExtraBold"/>
              </a:defRPr>
            </a:lvl3pPr>
            <a:lvl4pPr lvl="3">
              <a:spcBef>
                <a:spcPts val="0"/>
              </a:spcBef>
              <a:spcAft>
                <a:spcPts val="0"/>
              </a:spcAft>
              <a:buSzPts val="1200"/>
              <a:buFont typeface="Manrope ExtraBold"/>
              <a:buNone/>
              <a:defRPr sz="1200">
                <a:latin typeface="Manrope ExtraBold"/>
                <a:ea typeface="Manrope ExtraBold"/>
                <a:cs typeface="Manrope ExtraBold"/>
                <a:sym typeface="Manrope ExtraBold"/>
              </a:defRPr>
            </a:lvl4pPr>
            <a:lvl5pPr lvl="4">
              <a:spcBef>
                <a:spcPts val="0"/>
              </a:spcBef>
              <a:spcAft>
                <a:spcPts val="0"/>
              </a:spcAft>
              <a:buSzPts val="1200"/>
              <a:buFont typeface="Manrope ExtraBold"/>
              <a:buNone/>
              <a:defRPr sz="1200">
                <a:latin typeface="Manrope ExtraBold"/>
                <a:ea typeface="Manrope ExtraBold"/>
                <a:cs typeface="Manrope ExtraBold"/>
                <a:sym typeface="Manrope ExtraBold"/>
              </a:defRPr>
            </a:lvl5pPr>
            <a:lvl6pPr lvl="5">
              <a:spcBef>
                <a:spcPts val="0"/>
              </a:spcBef>
              <a:spcAft>
                <a:spcPts val="0"/>
              </a:spcAft>
              <a:buSzPts val="1200"/>
              <a:buFont typeface="Manrope ExtraBold"/>
              <a:buNone/>
              <a:defRPr sz="1200">
                <a:latin typeface="Manrope ExtraBold"/>
                <a:ea typeface="Manrope ExtraBold"/>
                <a:cs typeface="Manrope ExtraBold"/>
                <a:sym typeface="Manrope ExtraBold"/>
              </a:defRPr>
            </a:lvl6pPr>
            <a:lvl7pPr lvl="6">
              <a:spcBef>
                <a:spcPts val="0"/>
              </a:spcBef>
              <a:spcAft>
                <a:spcPts val="0"/>
              </a:spcAft>
              <a:buSzPts val="1200"/>
              <a:buFont typeface="Manrope ExtraBold"/>
              <a:buNone/>
              <a:defRPr sz="1200">
                <a:latin typeface="Manrope ExtraBold"/>
                <a:ea typeface="Manrope ExtraBold"/>
                <a:cs typeface="Manrope ExtraBold"/>
                <a:sym typeface="Manrope ExtraBold"/>
              </a:defRPr>
            </a:lvl7pPr>
            <a:lvl8pPr lvl="7">
              <a:spcBef>
                <a:spcPts val="0"/>
              </a:spcBef>
              <a:spcAft>
                <a:spcPts val="0"/>
              </a:spcAft>
              <a:buSzPts val="1200"/>
              <a:buFont typeface="Manrope ExtraBold"/>
              <a:buNone/>
              <a:defRPr sz="1200">
                <a:latin typeface="Manrope ExtraBold"/>
                <a:ea typeface="Manrope ExtraBold"/>
                <a:cs typeface="Manrope ExtraBold"/>
                <a:sym typeface="Manrope ExtraBold"/>
              </a:defRPr>
            </a:lvl8pPr>
            <a:lvl9pPr lvl="8">
              <a:spcBef>
                <a:spcPts val="0"/>
              </a:spcBef>
              <a:spcAft>
                <a:spcPts val="0"/>
              </a:spcAft>
              <a:buSzPts val="1200"/>
              <a:buFont typeface="Manrope ExtraBold"/>
              <a:buNone/>
              <a:defRPr sz="1200">
                <a:latin typeface="Manrope ExtraBold"/>
                <a:ea typeface="Manrope ExtraBold"/>
                <a:cs typeface="Manrope ExtraBold"/>
                <a:sym typeface="Manrope ExtraBold"/>
              </a:defRPr>
            </a:lvl9pPr>
          </a:lstStyle>
          <a:p/>
        </p:txBody>
      </p:sp>
      <p:sp>
        <p:nvSpPr>
          <p:cNvPr id="880" name="Google Shape;880;p32"/>
          <p:cNvSpPr txBox="1"/>
          <p:nvPr>
            <p:ph idx="3" type="body"/>
          </p:nvPr>
        </p:nvSpPr>
        <p:spPr>
          <a:xfrm>
            <a:off x="6254350" y="2353130"/>
            <a:ext cx="1636200" cy="778200"/>
          </a:xfrm>
          <a:prstGeom prst="rect">
            <a:avLst/>
          </a:prstGeom>
        </p:spPr>
        <p:txBody>
          <a:bodyPr anchorCtr="0" anchor="t" bIns="91425" lIns="91425" spcFirstLastPara="1" rIns="91425" wrap="square" tIns="0">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881" name="Google Shape;881;p32"/>
          <p:cNvSpPr txBox="1"/>
          <p:nvPr>
            <p:ph idx="4" type="title"/>
          </p:nvPr>
        </p:nvSpPr>
        <p:spPr>
          <a:xfrm>
            <a:off x="6254525" y="3292150"/>
            <a:ext cx="1636200" cy="357300"/>
          </a:xfrm>
          <a:prstGeom prst="rect">
            <a:avLst/>
          </a:prstGeom>
        </p:spPr>
        <p:txBody>
          <a:bodyPr anchorCtr="0" anchor="ctr" bIns="91425" lIns="91425" spcFirstLastPara="1" rIns="91425" wrap="square" tIns="91425">
            <a:noAutofit/>
          </a:bodyPr>
          <a:lstStyle>
            <a:lvl1pPr lvl="0">
              <a:spcBef>
                <a:spcPts val="0"/>
              </a:spcBef>
              <a:spcAft>
                <a:spcPts val="0"/>
              </a:spcAft>
              <a:buSzPts val="1200"/>
              <a:buFont typeface="Manrope ExtraBold"/>
              <a:buNone/>
              <a:defRPr b="0" sz="1200">
                <a:latin typeface="Manrope ExtraBold"/>
                <a:ea typeface="Manrope ExtraBold"/>
                <a:cs typeface="Manrope ExtraBold"/>
                <a:sym typeface="Manrope ExtraBold"/>
              </a:defRPr>
            </a:lvl1pPr>
            <a:lvl2pPr lvl="1">
              <a:spcBef>
                <a:spcPts val="0"/>
              </a:spcBef>
              <a:spcAft>
                <a:spcPts val="0"/>
              </a:spcAft>
              <a:buSzPts val="1200"/>
              <a:buFont typeface="Manrope ExtraBold"/>
              <a:buNone/>
              <a:defRPr sz="1200">
                <a:latin typeface="Manrope ExtraBold"/>
                <a:ea typeface="Manrope ExtraBold"/>
                <a:cs typeface="Manrope ExtraBold"/>
                <a:sym typeface="Manrope ExtraBold"/>
              </a:defRPr>
            </a:lvl2pPr>
            <a:lvl3pPr lvl="2">
              <a:spcBef>
                <a:spcPts val="0"/>
              </a:spcBef>
              <a:spcAft>
                <a:spcPts val="0"/>
              </a:spcAft>
              <a:buSzPts val="1200"/>
              <a:buFont typeface="Manrope ExtraBold"/>
              <a:buNone/>
              <a:defRPr sz="1200">
                <a:latin typeface="Manrope ExtraBold"/>
                <a:ea typeface="Manrope ExtraBold"/>
                <a:cs typeface="Manrope ExtraBold"/>
                <a:sym typeface="Manrope ExtraBold"/>
              </a:defRPr>
            </a:lvl3pPr>
            <a:lvl4pPr lvl="3">
              <a:spcBef>
                <a:spcPts val="0"/>
              </a:spcBef>
              <a:spcAft>
                <a:spcPts val="0"/>
              </a:spcAft>
              <a:buSzPts val="1200"/>
              <a:buFont typeface="Manrope ExtraBold"/>
              <a:buNone/>
              <a:defRPr sz="1200">
                <a:latin typeface="Manrope ExtraBold"/>
                <a:ea typeface="Manrope ExtraBold"/>
                <a:cs typeface="Manrope ExtraBold"/>
                <a:sym typeface="Manrope ExtraBold"/>
              </a:defRPr>
            </a:lvl4pPr>
            <a:lvl5pPr lvl="4">
              <a:spcBef>
                <a:spcPts val="0"/>
              </a:spcBef>
              <a:spcAft>
                <a:spcPts val="0"/>
              </a:spcAft>
              <a:buSzPts val="1200"/>
              <a:buFont typeface="Manrope ExtraBold"/>
              <a:buNone/>
              <a:defRPr sz="1200">
                <a:latin typeface="Manrope ExtraBold"/>
                <a:ea typeface="Manrope ExtraBold"/>
                <a:cs typeface="Manrope ExtraBold"/>
                <a:sym typeface="Manrope ExtraBold"/>
              </a:defRPr>
            </a:lvl5pPr>
            <a:lvl6pPr lvl="5">
              <a:spcBef>
                <a:spcPts val="0"/>
              </a:spcBef>
              <a:spcAft>
                <a:spcPts val="0"/>
              </a:spcAft>
              <a:buSzPts val="1200"/>
              <a:buFont typeface="Manrope ExtraBold"/>
              <a:buNone/>
              <a:defRPr sz="1200">
                <a:latin typeface="Manrope ExtraBold"/>
                <a:ea typeface="Manrope ExtraBold"/>
                <a:cs typeface="Manrope ExtraBold"/>
                <a:sym typeface="Manrope ExtraBold"/>
              </a:defRPr>
            </a:lvl6pPr>
            <a:lvl7pPr lvl="6">
              <a:spcBef>
                <a:spcPts val="0"/>
              </a:spcBef>
              <a:spcAft>
                <a:spcPts val="0"/>
              </a:spcAft>
              <a:buSzPts val="1200"/>
              <a:buFont typeface="Manrope ExtraBold"/>
              <a:buNone/>
              <a:defRPr sz="1200">
                <a:latin typeface="Manrope ExtraBold"/>
                <a:ea typeface="Manrope ExtraBold"/>
                <a:cs typeface="Manrope ExtraBold"/>
                <a:sym typeface="Manrope ExtraBold"/>
              </a:defRPr>
            </a:lvl7pPr>
            <a:lvl8pPr lvl="7">
              <a:spcBef>
                <a:spcPts val="0"/>
              </a:spcBef>
              <a:spcAft>
                <a:spcPts val="0"/>
              </a:spcAft>
              <a:buSzPts val="1200"/>
              <a:buFont typeface="Manrope ExtraBold"/>
              <a:buNone/>
              <a:defRPr sz="1200">
                <a:latin typeface="Manrope ExtraBold"/>
                <a:ea typeface="Manrope ExtraBold"/>
                <a:cs typeface="Manrope ExtraBold"/>
                <a:sym typeface="Manrope ExtraBold"/>
              </a:defRPr>
            </a:lvl8pPr>
            <a:lvl9pPr lvl="8">
              <a:spcBef>
                <a:spcPts val="0"/>
              </a:spcBef>
              <a:spcAft>
                <a:spcPts val="0"/>
              </a:spcAft>
              <a:buSzPts val="1200"/>
              <a:buFont typeface="Manrope ExtraBold"/>
              <a:buNone/>
              <a:defRPr sz="1200">
                <a:latin typeface="Manrope ExtraBold"/>
                <a:ea typeface="Manrope ExtraBold"/>
                <a:cs typeface="Manrope ExtraBold"/>
                <a:sym typeface="Manrope ExtraBold"/>
              </a:defRPr>
            </a:lvl9pPr>
          </a:lstStyle>
          <a:p/>
        </p:txBody>
      </p:sp>
      <p:sp>
        <p:nvSpPr>
          <p:cNvPr id="882" name="Google Shape;882;p32"/>
          <p:cNvSpPr txBox="1"/>
          <p:nvPr>
            <p:ph idx="5" type="body"/>
          </p:nvPr>
        </p:nvSpPr>
        <p:spPr>
          <a:xfrm>
            <a:off x="6254350" y="3682816"/>
            <a:ext cx="1636200" cy="778200"/>
          </a:xfrm>
          <a:prstGeom prst="rect">
            <a:avLst/>
          </a:prstGeom>
        </p:spPr>
        <p:txBody>
          <a:bodyPr anchorCtr="0" anchor="t" bIns="91425" lIns="91425" spcFirstLastPara="1" rIns="91425" wrap="square" tIns="0">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883" name="Google Shape;883;p32"/>
          <p:cNvSpPr txBox="1"/>
          <p:nvPr>
            <p:ph idx="6" type="title"/>
          </p:nvPr>
        </p:nvSpPr>
        <p:spPr>
          <a:xfrm>
            <a:off x="4844275" y="2277100"/>
            <a:ext cx="1363200" cy="433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3000"/>
              <a:buFont typeface="Anton"/>
              <a:buNone/>
              <a:defRPr/>
            </a:lvl2pPr>
            <a:lvl3pPr lvl="2" algn="ctr">
              <a:spcBef>
                <a:spcPts val="0"/>
              </a:spcBef>
              <a:spcAft>
                <a:spcPts val="0"/>
              </a:spcAft>
              <a:buClr>
                <a:schemeClr val="lt1"/>
              </a:buClr>
              <a:buSzPts val="3000"/>
              <a:buFont typeface="Anton"/>
              <a:buNone/>
              <a:defRPr/>
            </a:lvl3pPr>
            <a:lvl4pPr lvl="3" algn="ctr">
              <a:spcBef>
                <a:spcPts val="0"/>
              </a:spcBef>
              <a:spcAft>
                <a:spcPts val="0"/>
              </a:spcAft>
              <a:buClr>
                <a:schemeClr val="lt1"/>
              </a:buClr>
              <a:buSzPts val="3000"/>
              <a:buFont typeface="Anton"/>
              <a:buNone/>
              <a:defRPr/>
            </a:lvl4pPr>
            <a:lvl5pPr lvl="4" algn="ctr">
              <a:spcBef>
                <a:spcPts val="0"/>
              </a:spcBef>
              <a:spcAft>
                <a:spcPts val="0"/>
              </a:spcAft>
              <a:buClr>
                <a:schemeClr val="lt1"/>
              </a:buClr>
              <a:buSzPts val="3000"/>
              <a:buFont typeface="Anton"/>
              <a:buNone/>
              <a:defRPr/>
            </a:lvl5pPr>
            <a:lvl6pPr lvl="5" algn="ctr">
              <a:spcBef>
                <a:spcPts val="0"/>
              </a:spcBef>
              <a:spcAft>
                <a:spcPts val="0"/>
              </a:spcAft>
              <a:buClr>
                <a:schemeClr val="lt1"/>
              </a:buClr>
              <a:buSzPts val="3000"/>
              <a:buFont typeface="Anton"/>
              <a:buNone/>
              <a:defRPr/>
            </a:lvl6pPr>
            <a:lvl7pPr lvl="6" algn="ctr">
              <a:spcBef>
                <a:spcPts val="0"/>
              </a:spcBef>
              <a:spcAft>
                <a:spcPts val="0"/>
              </a:spcAft>
              <a:buClr>
                <a:schemeClr val="lt1"/>
              </a:buClr>
              <a:buSzPts val="3000"/>
              <a:buFont typeface="Anton"/>
              <a:buNone/>
              <a:defRPr/>
            </a:lvl7pPr>
            <a:lvl8pPr lvl="7" algn="ctr">
              <a:spcBef>
                <a:spcPts val="0"/>
              </a:spcBef>
              <a:spcAft>
                <a:spcPts val="0"/>
              </a:spcAft>
              <a:buClr>
                <a:schemeClr val="lt1"/>
              </a:buClr>
              <a:buSzPts val="3000"/>
              <a:buFont typeface="Anton"/>
              <a:buNone/>
              <a:defRPr/>
            </a:lvl8pPr>
            <a:lvl9pPr lvl="8" algn="ctr">
              <a:spcBef>
                <a:spcPts val="0"/>
              </a:spcBef>
              <a:spcAft>
                <a:spcPts val="0"/>
              </a:spcAft>
              <a:buClr>
                <a:schemeClr val="lt1"/>
              </a:buClr>
              <a:buSzPts val="3000"/>
              <a:buFont typeface="Anton"/>
              <a:buNone/>
              <a:defRPr/>
            </a:lvl9pPr>
          </a:lstStyle>
          <a:p/>
        </p:txBody>
      </p:sp>
      <p:sp>
        <p:nvSpPr>
          <p:cNvPr id="884" name="Google Shape;884;p32"/>
          <p:cNvSpPr txBox="1"/>
          <p:nvPr>
            <p:ph idx="7" type="subTitle"/>
          </p:nvPr>
        </p:nvSpPr>
        <p:spPr>
          <a:xfrm>
            <a:off x="4844325" y="2702150"/>
            <a:ext cx="1363200" cy="2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1000"/>
              <a:buNone/>
              <a:defRPr sz="1000"/>
            </a:lvl1pPr>
            <a:lvl2pPr lvl="1" algn="ctr">
              <a:spcBef>
                <a:spcPts val="800"/>
              </a:spcBef>
              <a:spcAft>
                <a:spcPts val="0"/>
              </a:spcAft>
              <a:buSzPts val="1000"/>
              <a:buNone/>
              <a:defRPr sz="1000"/>
            </a:lvl2pPr>
            <a:lvl3pPr lvl="2" algn="ctr">
              <a:spcBef>
                <a:spcPts val="800"/>
              </a:spcBef>
              <a:spcAft>
                <a:spcPts val="0"/>
              </a:spcAft>
              <a:buSzPts val="1000"/>
              <a:buNone/>
              <a:defRPr sz="1000"/>
            </a:lvl3pPr>
            <a:lvl4pPr lvl="3" algn="ctr">
              <a:spcBef>
                <a:spcPts val="800"/>
              </a:spcBef>
              <a:spcAft>
                <a:spcPts val="0"/>
              </a:spcAft>
              <a:buSzPts val="1000"/>
              <a:buNone/>
              <a:defRPr sz="1000"/>
            </a:lvl4pPr>
            <a:lvl5pPr lvl="4" algn="ctr">
              <a:spcBef>
                <a:spcPts val="800"/>
              </a:spcBef>
              <a:spcAft>
                <a:spcPts val="0"/>
              </a:spcAft>
              <a:buSzPts val="1000"/>
              <a:buNone/>
              <a:defRPr sz="1000"/>
            </a:lvl5pPr>
            <a:lvl6pPr lvl="5" algn="ctr">
              <a:spcBef>
                <a:spcPts val="800"/>
              </a:spcBef>
              <a:spcAft>
                <a:spcPts val="0"/>
              </a:spcAft>
              <a:buSzPts val="1000"/>
              <a:buNone/>
              <a:defRPr sz="1000"/>
            </a:lvl6pPr>
            <a:lvl7pPr lvl="6" algn="ctr">
              <a:spcBef>
                <a:spcPts val="800"/>
              </a:spcBef>
              <a:spcAft>
                <a:spcPts val="0"/>
              </a:spcAft>
              <a:buSzPts val="1000"/>
              <a:buNone/>
              <a:defRPr sz="1000"/>
            </a:lvl7pPr>
            <a:lvl8pPr lvl="7" algn="ctr">
              <a:spcBef>
                <a:spcPts val="800"/>
              </a:spcBef>
              <a:spcAft>
                <a:spcPts val="0"/>
              </a:spcAft>
              <a:buSzPts val="1000"/>
              <a:buNone/>
              <a:defRPr sz="1000"/>
            </a:lvl8pPr>
            <a:lvl9pPr lvl="8" algn="ctr">
              <a:spcBef>
                <a:spcPts val="800"/>
              </a:spcBef>
              <a:spcAft>
                <a:spcPts val="800"/>
              </a:spcAft>
              <a:buSzPts val="1000"/>
              <a:buNone/>
              <a:defRPr sz="1000"/>
            </a:lvl9pPr>
          </a:lstStyle>
          <a:p/>
        </p:txBody>
      </p:sp>
      <p:sp>
        <p:nvSpPr>
          <p:cNvPr id="885" name="Google Shape;885;p32"/>
          <p:cNvSpPr txBox="1"/>
          <p:nvPr>
            <p:ph idx="8" type="title"/>
          </p:nvPr>
        </p:nvSpPr>
        <p:spPr>
          <a:xfrm>
            <a:off x="4844275" y="3581862"/>
            <a:ext cx="1363200" cy="433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3000"/>
              <a:buFont typeface="Anton"/>
              <a:buNone/>
              <a:defRPr/>
            </a:lvl2pPr>
            <a:lvl3pPr lvl="2" algn="ctr">
              <a:spcBef>
                <a:spcPts val="0"/>
              </a:spcBef>
              <a:spcAft>
                <a:spcPts val="0"/>
              </a:spcAft>
              <a:buClr>
                <a:schemeClr val="lt1"/>
              </a:buClr>
              <a:buSzPts val="3000"/>
              <a:buFont typeface="Anton"/>
              <a:buNone/>
              <a:defRPr/>
            </a:lvl3pPr>
            <a:lvl4pPr lvl="3" algn="ctr">
              <a:spcBef>
                <a:spcPts val="0"/>
              </a:spcBef>
              <a:spcAft>
                <a:spcPts val="0"/>
              </a:spcAft>
              <a:buClr>
                <a:schemeClr val="lt1"/>
              </a:buClr>
              <a:buSzPts val="3000"/>
              <a:buFont typeface="Anton"/>
              <a:buNone/>
              <a:defRPr/>
            </a:lvl4pPr>
            <a:lvl5pPr lvl="4" algn="ctr">
              <a:spcBef>
                <a:spcPts val="0"/>
              </a:spcBef>
              <a:spcAft>
                <a:spcPts val="0"/>
              </a:spcAft>
              <a:buClr>
                <a:schemeClr val="lt1"/>
              </a:buClr>
              <a:buSzPts val="3000"/>
              <a:buFont typeface="Anton"/>
              <a:buNone/>
              <a:defRPr/>
            </a:lvl5pPr>
            <a:lvl6pPr lvl="5" algn="ctr">
              <a:spcBef>
                <a:spcPts val="0"/>
              </a:spcBef>
              <a:spcAft>
                <a:spcPts val="0"/>
              </a:spcAft>
              <a:buClr>
                <a:schemeClr val="lt1"/>
              </a:buClr>
              <a:buSzPts val="3000"/>
              <a:buFont typeface="Anton"/>
              <a:buNone/>
              <a:defRPr/>
            </a:lvl6pPr>
            <a:lvl7pPr lvl="6" algn="ctr">
              <a:spcBef>
                <a:spcPts val="0"/>
              </a:spcBef>
              <a:spcAft>
                <a:spcPts val="0"/>
              </a:spcAft>
              <a:buClr>
                <a:schemeClr val="lt1"/>
              </a:buClr>
              <a:buSzPts val="3000"/>
              <a:buFont typeface="Anton"/>
              <a:buNone/>
              <a:defRPr/>
            </a:lvl7pPr>
            <a:lvl8pPr lvl="7" algn="ctr">
              <a:spcBef>
                <a:spcPts val="0"/>
              </a:spcBef>
              <a:spcAft>
                <a:spcPts val="0"/>
              </a:spcAft>
              <a:buClr>
                <a:schemeClr val="lt1"/>
              </a:buClr>
              <a:buSzPts val="3000"/>
              <a:buFont typeface="Anton"/>
              <a:buNone/>
              <a:defRPr/>
            </a:lvl8pPr>
            <a:lvl9pPr lvl="8" algn="ctr">
              <a:spcBef>
                <a:spcPts val="0"/>
              </a:spcBef>
              <a:spcAft>
                <a:spcPts val="0"/>
              </a:spcAft>
              <a:buClr>
                <a:schemeClr val="lt1"/>
              </a:buClr>
              <a:buSzPts val="3000"/>
              <a:buFont typeface="Anton"/>
              <a:buNone/>
              <a:defRPr/>
            </a:lvl9pPr>
          </a:lstStyle>
          <a:p/>
        </p:txBody>
      </p:sp>
      <p:sp>
        <p:nvSpPr>
          <p:cNvPr id="886" name="Google Shape;886;p32"/>
          <p:cNvSpPr txBox="1"/>
          <p:nvPr>
            <p:ph idx="9" type="subTitle"/>
          </p:nvPr>
        </p:nvSpPr>
        <p:spPr>
          <a:xfrm>
            <a:off x="4844325" y="4006913"/>
            <a:ext cx="1363200" cy="2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1000"/>
              <a:buNone/>
              <a:defRPr sz="1000"/>
            </a:lvl1pPr>
            <a:lvl2pPr lvl="1" algn="ctr">
              <a:spcBef>
                <a:spcPts val="800"/>
              </a:spcBef>
              <a:spcAft>
                <a:spcPts val="0"/>
              </a:spcAft>
              <a:buSzPts val="1000"/>
              <a:buNone/>
              <a:defRPr sz="1000"/>
            </a:lvl2pPr>
            <a:lvl3pPr lvl="2" algn="ctr">
              <a:spcBef>
                <a:spcPts val="800"/>
              </a:spcBef>
              <a:spcAft>
                <a:spcPts val="0"/>
              </a:spcAft>
              <a:buSzPts val="1000"/>
              <a:buNone/>
              <a:defRPr sz="1000"/>
            </a:lvl3pPr>
            <a:lvl4pPr lvl="3" algn="ctr">
              <a:spcBef>
                <a:spcPts val="800"/>
              </a:spcBef>
              <a:spcAft>
                <a:spcPts val="0"/>
              </a:spcAft>
              <a:buSzPts val="1000"/>
              <a:buNone/>
              <a:defRPr sz="1000"/>
            </a:lvl4pPr>
            <a:lvl5pPr lvl="4" algn="ctr">
              <a:spcBef>
                <a:spcPts val="800"/>
              </a:spcBef>
              <a:spcAft>
                <a:spcPts val="0"/>
              </a:spcAft>
              <a:buSzPts val="1000"/>
              <a:buNone/>
              <a:defRPr sz="1000"/>
            </a:lvl5pPr>
            <a:lvl6pPr lvl="5" algn="ctr">
              <a:spcBef>
                <a:spcPts val="800"/>
              </a:spcBef>
              <a:spcAft>
                <a:spcPts val="0"/>
              </a:spcAft>
              <a:buSzPts val="1000"/>
              <a:buNone/>
              <a:defRPr sz="1000"/>
            </a:lvl6pPr>
            <a:lvl7pPr lvl="6" algn="ctr">
              <a:spcBef>
                <a:spcPts val="800"/>
              </a:spcBef>
              <a:spcAft>
                <a:spcPts val="0"/>
              </a:spcAft>
              <a:buSzPts val="1000"/>
              <a:buNone/>
              <a:defRPr sz="1000"/>
            </a:lvl7pPr>
            <a:lvl8pPr lvl="7" algn="ctr">
              <a:spcBef>
                <a:spcPts val="800"/>
              </a:spcBef>
              <a:spcAft>
                <a:spcPts val="0"/>
              </a:spcAft>
              <a:buSzPts val="1000"/>
              <a:buNone/>
              <a:defRPr sz="1000"/>
            </a:lvl8pPr>
            <a:lvl9pPr lvl="8" algn="ctr">
              <a:spcBef>
                <a:spcPts val="800"/>
              </a:spcBef>
              <a:spcAft>
                <a:spcPts val="800"/>
              </a:spcAft>
              <a:buSzPts val="1000"/>
              <a:buNone/>
              <a:defRPr sz="1000"/>
            </a:lvl9pPr>
          </a:lstStyle>
          <a:p/>
        </p:txBody>
      </p:sp>
      <p:sp>
        <p:nvSpPr>
          <p:cNvPr id="887" name="Google Shape;887;p32"/>
          <p:cNvSpPr txBox="1"/>
          <p:nvPr>
            <p:ph idx="13" type="body"/>
          </p:nvPr>
        </p:nvSpPr>
        <p:spPr>
          <a:xfrm>
            <a:off x="4831275" y="508775"/>
            <a:ext cx="3005100" cy="1253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arterly Goal">
  <p:cSld name="CUSTOM_1_1_3_1_2">
    <p:spTree>
      <p:nvGrpSpPr>
        <p:cNvPr id="888" name="Shape 888"/>
        <p:cNvGrpSpPr/>
        <p:nvPr/>
      </p:nvGrpSpPr>
      <p:grpSpPr>
        <a:xfrm>
          <a:off x="0" y="0"/>
          <a:ext cx="0" cy="0"/>
          <a:chOff x="0" y="0"/>
          <a:chExt cx="0" cy="0"/>
        </a:xfrm>
      </p:grpSpPr>
      <p:grpSp>
        <p:nvGrpSpPr>
          <p:cNvPr id="889" name="Google Shape;889;p33"/>
          <p:cNvGrpSpPr/>
          <p:nvPr/>
        </p:nvGrpSpPr>
        <p:grpSpPr>
          <a:xfrm>
            <a:off x="392964" y="576950"/>
            <a:ext cx="8764835" cy="4114800"/>
            <a:chOff x="374175" y="576950"/>
            <a:chExt cx="8783280" cy="4114800"/>
          </a:xfrm>
        </p:grpSpPr>
        <p:cxnSp>
          <p:nvCxnSpPr>
            <p:cNvPr id="890" name="Google Shape;890;p33"/>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1" name="Google Shape;891;p33"/>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2" name="Google Shape;892;p33"/>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3" name="Google Shape;893;p33"/>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4" name="Google Shape;894;p33"/>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5" name="Google Shape;895;p33"/>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6" name="Google Shape;896;p33"/>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7" name="Google Shape;897;p33"/>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8" name="Google Shape;898;p33"/>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sp>
        <p:nvSpPr>
          <p:cNvPr id="899" name="Google Shape;899;p33"/>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0" name="Google Shape;900;p33"/>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901" name="Google Shape;901;p33"/>
          <p:cNvSpPr txBox="1"/>
          <p:nvPr>
            <p:ph idx="2" type="title"/>
          </p:nvPr>
        </p:nvSpPr>
        <p:spPr>
          <a:xfrm>
            <a:off x="1060026" y="1816375"/>
            <a:ext cx="21819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02" name="Google Shape;902;p33"/>
          <p:cNvSpPr txBox="1"/>
          <p:nvPr>
            <p:ph idx="3" type="body"/>
          </p:nvPr>
        </p:nvSpPr>
        <p:spPr>
          <a:xfrm>
            <a:off x="1059900" y="2124925"/>
            <a:ext cx="2181900" cy="3633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03" name="Google Shape;903;p33"/>
          <p:cNvSpPr txBox="1"/>
          <p:nvPr>
            <p:ph idx="4" type="title"/>
          </p:nvPr>
        </p:nvSpPr>
        <p:spPr>
          <a:xfrm rot="132356">
            <a:off x="955546" y="2826529"/>
            <a:ext cx="2182317" cy="236571"/>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04" name="Google Shape;904;p33"/>
          <p:cNvSpPr txBox="1"/>
          <p:nvPr>
            <p:ph idx="5" type="body"/>
          </p:nvPr>
        </p:nvSpPr>
        <p:spPr>
          <a:xfrm rot="132356">
            <a:off x="941064" y="3134798"/>
            <a:ext cx="2182317" cy="363274"/>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05" name="Google Shape;905;p33"/>
          <p:cNvSpPr txBox="1"/>
          <p:nvPr>
            <p:ph idx="6" type="title"/>
          </p:nvPr>
        </p:nvSpPr>
        <p:spPr>
          <a:xfrm>
            <a:off x="980676" y="3873125"/>
            <a:ext cx="21819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06" name="Google Shape;906;p33"/>
          <p:cNvSpPr txBox="1"/>
          <p:nvPr>
            <p:ph idx="7" type="body"/>
          </p:nvPr>
        </p:nvSpPr>
        <p:spPr>
          <a:xfrm>
            <a:off x="980550" y="4181675"/>
            <a:ext cx="2181900" cy="3633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07" name="Google Shape;907;p33"/>
          <p:cNvSpPr txBox="1"/>
          <p:nvPr>
            <p:ph idx="8" type="title"/>
          </p:nvPr>
        </p:nvSpPr>
        <p:spPr>
          <a:xfrm rot="126099">
            <a:off x="4508764" y="2120094"/>
            <a:ext cx="1766989" cy="23626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08" name="Google Shape;908;p33"/>
          <p:cNvSpPr txBox="1"/>
          <p:nvPr>
            <p:ph idx="9" type="body"/>
          </p:nvPr>
        </p:nvSpPr>
        <p:spPr>
          <a:xfrm rot="125772">
            <a:off x="4492678" y="2428187"/>
            <a:ext cx="1763380" cy="499236"/>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09" name="Google Shape;909;p33"/>
          <p:cNvSpPr txBox="1"/>
          <p:nvPr>
            <p:ph idx="13" type="title"/>
          </p:nvPr>
        </p:nvSpPr>
        <p:spPr>
          <a:xfrm>
            <a:off x="7140350" y="2580150"/>
            <a:ext cx="1377000" cy="394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10" name="Google Shape;910;p33"/>
          <p:cNvSpPr txBox="1"/>
          <p:nvPr>
            <p:ph idx="14" type="body"/>
          </p:nvPr>
        </p:nvSpPr>
        <p:spPr>
          <a:xfrm>
            <a:off x="7142825" y="3047175"/>
            <a:ext cx="1377000" cy="8277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11" name="Google Shape;911;p33"/>
          <p:cNvSpPr txBox="1"/>
          <p:nvPr>
            <p:ph idx="15" type="title"/>
          </p:nvPr>
        </p:nvSpPr>
        <p:spPr>
          <a:xfrm>
            <a:off x="4505150" y="3400100"/>
            <a:ext cx="17250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12" name="Google Shape;912;p33"/>
          <p:cNvSpPr txBox="1"/>
          <p:nvPr>
            <p:ph idx="16" type="body"/>
          </p:nvPr>
        </p:nvSpPr>
        <p:spPr>
          <a:xfrm>
            <a:off x="4505025" y="3708650"/>
            <a:ext cx="1725000" cy="5271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ackground Title">
  <p:cSld name="CUSTOM_1_1_1_1_1_2">
    <p:bg>
      <p:bgPr>
        <a:solidFill>
          <a:schemeClr val="accent3"/>
        </a:solidFill>
      </p:bgPr>
    </p:bg>
    <p:spTree>
      <p:nvGrpSpPr>
        <p:cNvPr id="913" name="Shape 913"/>
        <p:cNvGrpSpPr/>
        <p:nvPr/>
      </p:nvGrpSpPr>
      <p:grpSpPr>
        <a:xfrm>
          <a:off x="0" y="0"/>
          <a:ext cx="0" cy="0"/>
          <a:chOff x="0" y="0"/>
          <a:chExt cx="0" cy="0"/>
        </a:xfrm>
      </p:grpSpPr>
      <p:sp>
        <p:nvSpPr>
          <p:cNvPr id="914" name="Google Shape;914;p34"/>
          <p:cNvSpPr/>
          <p:nvPr/>
        </p:nvSpPr>
        <p:spPr>
          <a:xfrm rot="10800000">
            <a:off x="7960900" y="-13950"/>
            <a:ext cx="1192200" cy="11982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15" name="Google Shape;915;p34"/>
          <p:cNvSpPr/>
          <p:nvPr/>
        </p:nvSpPr>
        <p:spPr>
          <a:xfrm>
            <a:off x="7735575" y="-10150"/>
            <a:ext cx="1428750" cy="1320800"/>
          </a:xfrm>
          <a:custGeom>
            <a:rect b="b" l="l" r="r" t="t"/>
            <a:pathLst>
              <a:path extrusionOk="0" h="52832" w="57150">
                <a:moveTo>
                  <a:pt x="4572" y="0"/>
                </a:moveTo>
                <a:lnTo>
                  <a:pt x="0" y="51308"/>
                </a:lnTo>
                <a:lnTo>
                  <a:pt x="57150" y="52832"/>
                </a:lnTo>
                <a:lnTo>
                  <a:pt x="57150" y="47752"/>
                </a:lnTo>
                <a:lnTo>
                  <a:pt x="9144" y="0"/>
                </a:lnTo>
                <a:close/>
              </a:path>
            </a:pathLst>
          </a:custGeom>
          <a:solidFill>
            <a:schemeClr val="dk1"/>
          </a:solidFill>
          <a:ln>
            <a:noFill/>
          </a:ln>
        </p:spPr>
      </p:sp>
      <p:sp>
        <p:nvSpPr>
          <p:cNvPr id="916" name="Google Shape;916;p34"/>
          <p:cNvSpPr txBox="1"/>
          <p:nvPr>
            <p:ph type="title"/>
          </p:nvPr>
        </p:nvSpPr>
        <p:spPr>
          <a:xfrm>
            <a:off x="508875" y="1998400"/>
            <a:ext cx="6149700" cy="18471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6000"/>
              <a:buNone/>
              <a:defRPr b="0" sz="6000"/>
            </a:lvl1pPr>
            <a:lvl2pPr lvl="1">
              <a:spcBef>
                <a:spcPts val="0"/>
              </a:spcBef>
              <a:spcAft>
                <a:spcPts val="0"/>
              </a:spcAft>
              <a:buClr>
                <a:schemeClr val="lt1"/>
              </a:buClr>
              <a:buSzPts val="6000"/>
              <a:buNone/>
              <a:defRPr sz="6000"/>
            </a:lvl2pPr>
            <a:lvl3pPr lvl="2">
              <a:spcBef>
                <a:spcPts val="0"/>
              </a:spcBef>
              <a:spcAft>
                <a:spcPts val="0"/>
              </a:spcAft>
              <a:buClr>
                <a:schemeClr val="lt1"/>
              </a:buClr>
              <a:buSzPts val="6000"/>
              <a:buNone/>
              <a:defRPr sz="6000"/>
            </a:lvl3pPr>
            <a:lvl4pPr lvl="3">
              <a:spcBef>
                <a:spcPts val="0"/>
              </a:spcBef>
              <a:spcAft>
                <a:spcPts val="0"/>
              </a:spcAft>
              <a:buClr>
                <a:schemeClr val="lt1"/>
              </a:buClr>
              <a:buSzPts val="6000"/>
              <a:buNone/>
              <a:defRPr sz="6000"/>
            </a:lvl4pPr>
            <a:lvl5pPr lvl="4">
              <a:spcBef>
                <a:spcPts val="0"/>
              </a:spcBef>
              <a:spcAft>
                <a:spcPts val="0"/>
              </a:spcAft>
              <a:buClr>
                <a:schemeClr val="lt1"/>
              </a:buClr>
              <a:buSzPts val="6000"/>
              <a:buNone/>
              <a:defRPr sz="6000"/>
            </a:lvl5pPr>
            <a:lvl6pPr lvl="5">
              <a:spcBef>
                <a:spcPts val="0"/>
              </a:spcBef>
              <a:spcAft>
                <a:spcPts val="0"/>
              </a:spcAft>
              <a:buClr>
                <a:schemeClr val="lt1"/>
              </a:buClr>
              <a:buSzPts val="6000"/>
              <a:buNone/>
              <a:defRPr sz="6000"/>
            </a:lvl6pPr>
            <a:lvl7pPr lvl="6">
              <a:spcBef>
                <a:spcPts val="0"/>
              </a:spcBef>
              <a:spcAft>
                <a:spcPts val="0"/>
              </a:spcAft>
              <a:buClr>
                <a:schemeClr val="lt1"/>
              </a:buClr>
              <a:buSzPts val="6000"/>
              <a:buNone/>
              <a:defRPr sz="6000"/>
            </a:lvl7pPr>
            <a:lvl8pPr lvl="7">
              <a:spcBef>
                <a:spcPts val="0"/>
              </a:spcBef>
              <a:spcAft>
                <a:spcPts val="0"/>
              </a:spcAft>
              <a:buClr>
                <a:schemeClr val="lt1"/>
              </a:buClr>
              <a:buSzPts val="6000"/>
              <a:buNone/>
              <a:defRPr sz="6000"/>
            </a:lvl8pPr>
            <a:lvl9pPr lvl="8">
              <a:spcBef>
                <a:spcPts val="0"/>
              </a:spcBef>
              <a:spcAft>
                <a:spcPts val="0"/>
              </a:spcAft>
              <a:buClr>
                <a:schemeClr val="lt1"/>
              </a:buClr>
              <a:buSzPts val="6000"/>
              <a:buNone/>
              <a:defRPr sz="6000"/>
            </a:lvl9pPr>
          </a:lstStyle>
          <a:p/>
        </p:txBody>
      </p:sp>
      <p:sp>
        <p:nvSpPr>
          <p:cNvPr id="917" name="Google Shape;917;p34"/>
          <p:cNvSpPr txBox="1"/>
          <p:nvPr>
            <p:ph idx="1" type="body"/>
          </p:nvPr>
        </p:nvSpPr>
        <p:spPr>
          <a:xfrm>
            <a:off x="508950" y="3845575"/>
            <a:ext cx="4499700" cy="8697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18" name="Google Shape;918;p34"/>
          <p:cNvSpPr txBox="1"/>
          <p:nvPr>
            <p:ph idx="2" type="subTitle"/>
          </p:nvPr>
        </p:nvSpPr>
        <p:spPr>
          <a:xfrm rot="-252596">
            <a:off x="5199023" y="3875031"/>
            <a:ext cx="1487514" cy="689167"/>
          </a:xfrm>
          <a:prstGeom prst="rect">
            <a:avLst/>
          </a:prstGeom>
        </p:spPr>
        <p:txBody>
          <a:bodyPr anchorCtr="0" anchor="ctr" bIns="91425" lIns="182875" spcFirstLastPara="1" rIns="182875" wrap="square" tIns="91425">
            <a:noAutofit/>
          </a:bodyPr>
          <a:lstStyle>
            <a:lvl1pPr lvl="0" algn="ctr">
              <a:spcBef>
                <a:spcPts val="0"/>
              </a:spcBef>
              <a:spcAft>
                <a:spcPts val="0"/>
              </a:spcAft>
              <a:buSzPts val="1200"/>
              <a:buNone/>
              <a:defRPr b="1"/>
            </a:lvl1pPr>
            <a:lvl2pPr lvl="1" algn="ctr">
              <a:spcBef>
                <a:spcPts val="800"/>
              </a:spcBef>
              <a:spcAft>
                <a:spcPts val="0"/>
              </a:spcAft>
              <a:buSzPts val="1000"/>
              <a:buNone/>
              <a:defRPr b="1" sz="1000"/>
            </a:lvl2pPr>
            <a:lvl3pPr lvl="2" algn="ctr">
              <a:spcBef>
                <a:spcPts val="800"/>
              </a:spcBef>
              <a:spcAft>
                <a:spcPts val="0"/>
              </a:spcAft>
              <a:buSzPts val="1000"/>
              <a:buNone/>
              <a:defRPr b="1" sz="1000"/>
            </a:lvl3pPr>
            <a:lvl4pPr lvl="3" algn="ctr">
              <a:spcBef>
                <a:spcPts val="800"/>
              </a:spcBef>
              <a:spcAft>
                <a:spcPts val="0"/>
              </a:spcAft>
              <a:buSzPts val="1000"/>
              <a:buNone/>
              <a:defRPr b="1" sz="1000"/>
            </a:lvl4pPr>
            <a:lvl5pPr lvl="4" algn="ctr">
              <a:spcBef>
                <a:spcPts val="800"/>
              </a:spcBef>
              <a:spcAft>
                <a:spcPts val="0"/>
              </a:spcAft>
              <a:buSzPts val="1000"/>
              <a:buNone/>
              <a:defRPr b="1" sz="1000"/>
            </a:lvl5pPr>
            <a:lvl6pPr lvl="5" algn="ctr">
              <a:spcBef>
                <a:spcPts val="800"/>
              </a:spcBef>
              <a:spcAft>
                <a:spcPts val="0"/>
              </a:spcAft>
              <a:buSzPts val="1000"/>
              <a:buNone/>
              <a:defRPr b="1" sz="1000"/>
            </a:lvl6pPr>
            <a:lvl7pPr lvl="6" algn="ctr">
              <a:spcBef>
                <a:spcPts val="800"/>
              </a:spcBef>
              <a:spcAft>
                <a:spcPts val="0"/>
              </a:spcAft>
              <a:buSzPts val="1000"/>
              <a:buNone/>
              <a:defRPr b="1" sz="1000"/>
            </a:lvl7pPr>
            <a:lvl8pPr lvl="7" algn="ctr">
              <a:spcBef>
                <a:spcPts val="800"/>
              </a:spcBef>
              <a:spcAft>
                <a:spcPts val="0"/>
              </a:spcAft>
              <a:buSzPts val="1000"/>
              <a:buNone/>
              <a:defRPr b="1" sz="1000"/>
            </a:lvl8pPr>
            <a:lvl9pPr lvl="8" algn="ctr">
              <a:spcBef>
                <a:spcPts val="800"/>
              </a:spcBef>
              <a:spcAft>
                <a:spcPts val="800"/>
              </a:spcAft>
              <a:buSzPts val="1000"/>
              <a:buNone/>
              <a:defRPr b="1" sz="10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Notes with dark background">
  <p:cSld name="CUSTOM_1_1_1_4">
    <p:bg>
      <p:bgPr>
        <a:solidFill>
          <a:schemeClr val="lt1"/>
        </a:solidFill>
      </p:bgPr>
    </p:bg>
    <p:spTree>
      <p:nvGrpSpPr>
        <p:cNvPr id="919" name="Shape 919"/>
        <p:cNvGrpSpPr/>
        <p:nvPr/>
      </p:nvGrpSpPr>
      <p:grpSpPr>
        <a:xfrm>
          <a:off x="0" y="0"/>
          <a:ext cx="0" cy="0"/>
          <a:chOff x="0" y="0"/>
          <a:chExt cx="0" cy="0"/>
        </a:xfrm>
      </p:grpSpPr>
      <p:sp>
        <p:nvSpPr>
          <p:cNvPr id="920" name="Google Shape;920;p35"/>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21" name="Google Shape;921;p35"/>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22" name="Google Shape;922;p35"/>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23" name="Google Shape;923;p35"/>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924" name="Google Shape;924;p35"/>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925" name="Google Shape;925;p35"/>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926" name="Google Shape;926;p35"/>
          <p:cNvSpPr txBox="1"/>
          <p:nvPr>
            <p:ph type="title"/>
          </p:nvPr>
        </p:nvSpPr>
        <p:spPr>
          <a:xfrm>
            <a:off x="2563250" y="1900525"/>
            <a:ext cx="1767000" cy="1174200"/>
          </a:xfrm>
          <a:prstGeom prst="rect">
            <a:avLst/>
          </a:prstGeom>
        </p:spPr>
        <p:txBody>
          <a:bodyPr anchorCtr="0" anchor="ctr" bIns="91425" lIns="91425" spcFirstLastPara="1" rIns="91425" wrap="square" tIns="91425">
            <a:noAutofit/>
          </a:bodyPr>
          <a:lstStyle>
            <a:lvl1pPr lvl="0">
              <a:lnSpc>
                <a:spcPct val="115000"/>
              </a:lnSpc>
              <a:spcBef>
                <a:spcPts val="0"/>
              </a:spcBef>
              <a:spcAft>
                <a:spcPts val="0"/>
              </a:spcAft>
              <a:buClr>
                <a:schemeClr val="dk1"/>
              </a:buClr>
              <a:buSzPts val="900"/>
              <a:buFont typeface="Arial"/>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27" name="Google Shape;927;p35"/>
          <p:cNvSpPr txBox="1"/>
          <p:nvPr>
            <p:ph idx="2" type="title"/>
          </p:nvPr>
        </p:nvSpPr>
        <p:spPr>
          <a:xfrm rot="-261567">
            <a:off x="710939" y="1685986"/>
            <a:ext cx="1847044" cy="1173986"/>
          </a:xfrm>
          <a:prstGeom prst="rect">
            <a:avLst/>
          </a:prstGeom>
        </p:spPr>
        <p:txBody>
          <a:bodyPr anchorCtr="0" anchor="ctr" bIns="91425" lIns="274300" spcFirstLastPara="1" rIns="91425" wrap="square" tIns="91425">
            <a:sp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28" name="Google Shape;928;p35"/>
          <p:cNvSpPr txBox="1"/>
          <p:nvPr>
            <p:ph idx="3" type="title"/>
          </p:nvPr>
        </p:nvSpPr>
        <p:spPr>
          <a:xfrm rot="520">
            <a:off x="4330173" y="1683025"/>
            <a:ext cx="1981500" cy="1310700"/>
          </a:xfrm>
          <a:prstGeom prst="rect">
            <a:avLst/>
          </a:prstGeom>
        </p:spPr>
        <p:txBody>
          <a:bodyPr anchorCtr="0" anchor="ctr" bIns="91425" lIns="274300" spcFirstLastPara="1" rIns="91425" wrap="square" tIns="91425">
            <a:no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29" name="Google Shape;929;p35"/>
          <p:cNvSpPr txBox="1"/>
          <p:nvPr>
            <p:ph idx="4" type="title"/>
          </p:nvPr>
        </p:nvSpPr>
        <p:spPr>
          <a:xfrm rot="158281">
            <a:off x="6392594" y="1886282"/>
            <a:ext cx="1981500" cy="1310588"/>
          </a:xfrm>
          <a:prstGeom prst="rect">
            <a:avLst/>
          </a:prstGeom>
        </p:spPr>
        <p:txBody>
          <a:bodyPr anchorCtr="0" anchor="ctr" bIns="91425" lIns="274300" spcFirstLastPara="1" rIns="91425" wrap="square" tIns="91425">
            <a:no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30" name="Google Shape;930;p35"/>
          <p:cNvSpPr txBox="1"/>
          <p:nvPr>
            <p:ph idx="5" type="title"/>
          </p:nvPr>
        </p:nvSpPr>
        <p:spPr>
          <a:xfrm rot="-204021">
            <a:off x="3560217" y="3689616"/>
            <a:ext cx="1608432" cy="681005"/>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1200"/>
              <a:buFont typeface="Manrope"/>
              <a:buNone/>
              <a:defRPr sz="1200">
                <a:solidFill>
                  <a:schemeClr val="dk1"/>
                </a:solidFill>
                <a:latin typeface="Manrope"/>
                <a:ea typeface="Manrope"/>
                <a:cs typeface="Manrope"/>
                <a:sym typeface="Manrope"/>
              </a:defRPr>
            </a:lvl1pPr>
            <a:lvl2pPr lvl="1"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2pPr>
            <a:lvl3pPr lvl="2"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3pPr>
            <a:lvl4pPr lvl="3"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4pPr>
            <a:lvl5pPr lvl="4"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5pPr>
            <a:lvl6pPr lvl="5"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6pPr>
            <a:lvl7pPr lvl="6"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7pPr>
            <a:lvl8pPr lvl="7"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8pPr>
            <a:lvl9pPr lvl="8"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Subtitle - Alt 1">
  <p:cSld name="CUSTOM_1_1_3_1_3">
    <p:spTree>
      <p:nvGrpSpPr>
        <p:cNvPr id="931" name="Shape 931"/>
        <p:cNvGrpSpPr/>
        <p:nvPr/>
      </p:nvGrpSpPr>
      <p:grpSpPr>
        <a:xfrm>
          <a:off x="0" y="0"/>
          <a:ext cx="0" cy="0"/>
          <a:chOff x="0" y="0"/>
          <a:chExt cx="0" cy="0"/>
        </a:xfrm>
      </p:grpSpPr>
      <p:grpSp>
        <p:nvGrpSpPr>
          <p:cNvPr id="932" name="Google Shape;932;p36"/>
          <p:cNvGrpSpPr/>
          <p:nvPr/>
        </p:nvGrpSpPr>
        <p:grpSpPr>
          <a:xfrm>
            <a:off x="392964" y="576950"/>
            <a:ext cx="8764835" cy="4114800"/>
            <a:chOff x="374175" y="576950"/>
            <a:chExt cx="8783280" cy="4114800"/>
          </a:xfrm>
        </p:grpSpPr>
        <p:cxnSp>
          <p:nvCxnSpPr>
            <p:cNvPr id="933" name="Google Shape;933;p36"/>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4" name="Google Shape;934;p36"/>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5" name="Google Shape;935;p36"/>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6" name="Google Shape;936;p36"/>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7" name="Google Shape;937;p36"/>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8" name="Google Shape;938;p36"/>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9" name="Google Shape;939;p36"/>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0" name="Google Shape;940;p36"/>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1" name="Google Shape;941;p36"/>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942" name="Google Shape;942;p36"/>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943" name="Google Shape;943;p36"/>
          <p:cNvGrpSpPr/>
          <p:nvPr/>
        </p:nvGrpSpPr>
        <p:grpSpPr>
          <a:xfrm>
            <a:off x="114421" y="175123"/>
            <a:ext cx="134104" cy="4750255"/>
            <a:chOff x="114421" y="175123"/>
            <a:chExt cx="134104" cy="4750255"/>
          </a:xfrm>
        </p:grpSpPr>
        <p:grpSp>
          <p:nvGrpSpPr>
            <p:cNvPr id="944" name="Google Shape;944;p36"/>
            <p:cNvGrpSpPr/>
            <p:nvPr/>
          </p:nvGrpSpPr>
          <p:grpSpPr>
            <a:xfrm>
              <a:off x="114421" y="175123"/>
              <a:ext cx="134104" cy="4334807"/>
              <a:chOff x="5432271" y="383100"/>
              <a:chExt cx="137854" cy="4456010"/>
            </a:xfrm>
          </p:grpSpPr>
          <p:grpSp>
            <p:nvGrpSpPr>
              <p:cNvPr id="945" name="Google Shape;945;p36"/>
              <p:cNvGrpSpPr/>
              <p:nvPr/>
            </p:nvGrpSpPr>
            <p:grpSpPr>
              <a:xfrm>
                <a:off x="5432271" y="383100"/>
                <a:ext cx="137854" cy="981668"/>
                <a:chOff x="5432271" y="383100"/>
                <a:chExt cx="137854" cy="981668"/>
              </a:xfrm>
            </p:grpSpPr>
            <p:sp>
              <p:nvSpPr>
                <p:cNvPr id="946" name="Google Shape;946;p36"/>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47" name="Google Shape;947;p36"/>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48" name="Google Shape;948;p36"/>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49" name="Google Shape;949;p36"/>
              <p:cNvGrpSpPr/>
              <p:nvPr/>
            </p:nvGrpSpPr>
            <p:grpSpPr>
              <a:xfrm>
                <a:off x="5432271" y="1678500"/>
                <a:ext cx="137854" cy="981668"/>
                <a:chOff x="5432271" y="383100"/>
                <a:chExt cx="137854" cy="981668"/>
              </a:xfrm>
            </p:grpSpPr>
            <p:sp>
              <p:nvSpPr>
                <p:cNvPr id="950" name="Google Shape;950;p36"/>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1" name="Google Shape;951;p36"/>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2" name="Google Shape;952;p36"/>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53" name="Google Shape;953;p36"/>
              <p:cNvGrpSpPr/>
              <p:nvPr/>
            </p:nvGrpSpPr>
            <p:grpSpPr>
              <a:xfrm>
                <a:off x="5432271" y="2973900"/>
                <a:ext cx="137854" cy="981668"/>
                <a:chOff x="5432271" y="383100"/>
                <a:chExt cx="137854" cy="981668"/>
              </a:xfrm>
            </p:grpSpPr>
            <p:sp>
              <p:nvSpPr>
                <p:cNvPr id="954" name="Google Shape;954;p36"/>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5" name="Google Shape;955;p36"/>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6" name="Google Shape;956;p36"/>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57" name="Google Shape;957;p36"/>
              <p:cNvGrpSpPr/>
              <p:nvPr/>
            </p:nvGrpSpPr>
            <p:grpSpPr>
              <a:xfrm>
                <a:off x="5432271" y="4269300"/>
                <a:ext cx="137854" cy="569810"/>
                <a:chOff x="5432271" y="383100"/>
                <a:chExt cx="137854" cy="569810"/>
              </a:xfrm>
            </p:grpSpPr>
            <p:sp>
              <p:nvSpPr>
                <p:cNvPr id="958" name="Google Shape;958;p36"/>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9" name="Google Shape;959;p36"/>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960" name="Google Shape;960;p36"/>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961" name="Google Shape;961;p36"/>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2" name="Google Shape;962;p36"/>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3" name="Google Shape;963;p36"/>
          <p:cNvSpPr txBox="1"/>
          <p:nvPr>
            <p:ph idx="2" type="subTitle"/>
          </p:nvPr>
        </p:nvSpPr>
        <p:spPr>
          <a:xfrm>
            <a:off x="1541800"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964" name="Google Shape;964;p36"/>
          <p:cNvSpPr txBox="1"/>
          <p:nvPr>
            <p:ph idx="3" type="subTitle"/>
          </p:nvPr>
        </p:nvSpPr>
        <p:spPr>
          <a:xfrm>
            <a:off x="3423025"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965" name="Google Shape;965;p36"/>
          <p:cNvSpPr txBox="1"/>
          <p:nvPr>
            <p:ph idx="4" type="subTitle"/>
          </p:nvPr>
        </p:nvSpPr>
        <p:spPr>
          <a:xfrm>
            <a:off x="5307725"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966" name="Google Shape;966;p36"/>
          <p:cNvSpPr txBox="1"/>
          <p:nvPr>
            <p:ph idx="5" type="subTitle"/>
          </p:nvPr>
        </p:nvSpPr>
        <p:spPr>
          <a:xfrm>
            <a:off x="7170900" y="1729575"/>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967" name="Google Shape;967;p36"/>
          <p:cNvSpPr txBox="1"/>
          <p:nvPr>
            <p:ph idx="6" type="body"/>
          </p:nvPr>
        </p:nvSpPr>
        <p:spPr>
          <a:xfrm>
            <a:off x="13044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68" name="Google Shape;968;p36"/>
          <p:cNvSpPr txBox="1"/>
          <p:nvPr>
            <p:ph idx="7" type="body"/>
          </p:nvPr>
        </p:nvSpPr>
        <p:spPr>
          <a:xfrm>
            <a:off x="31303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69" name="Google Shape;969;p36"/>
          <p:cNvSpPr txBox="1"/>
          <p:nvPr>
            <p:ph idx="8" type="body"/>
          </p:nvPr>
        </p:nvSpPr>
        <p:spPr>
          <a:xfrm>
            <a:off x="49802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70" name="Google Shape;970;p36"/>
          <p:cNvSpPr txBox="1"/>
          <p:nvPr>
            <p:ph idx="9" type="body"/>
          </p:nvPr>
        </p:nvSpPr>
        <p:spPr>
          <a:xfrm>
            <a:off x="6878250"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71" name="Shape 971"/>
        <p:cNvGrpSpPr/>
        <p:nvPr/>
      </p:nvGrpSpPr>
      <p:grpSpPr>
        <a:xfrm>
          <a:off x="0" y="0"/>
          <a:ext cx="0" cy="0"/>
          <a:chOff x="0" y="0"/>
          <a:chExt cx="0" cy="0"/>
        </a:xfrm>
      </p:grpSpPr>
      <p:sp>
        <p:nvSpPr>
          <p:cNvPr id="972" name="Google Shape;972;p37"/>
          <p:cNvSpPr txBox="1"/>
          <p:nvPr>
            <p:ph type="ctrTitle"/>
          </p:nvPr>
        </p:nvSpPr>
        <p:spPr>
          <a:xfrm>
            <a:off x="311708" y="744575"/>
            <a:ext cx="8520600" cy="2052600"/>
          </a:xfrm>
          <a:prstGeom prst="rect">
            <a:avLst/>
          </a:prstGeom>
        </p:spPr>
        <p:txBody>
          <a:bodyPr anchorCtr="0" anchor="b" bIns="91425" lIns="91425" spcFirstLastPara="1" rIns="91425" wrap="square" tIns="91425">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73" name="Google Shape;973;p37"/>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800"/>
              <a:buNone/>
              <a:defRPr sz="2800"/>
            </a:lvl1pPr>
            <a:lvl2pPr lvl="1" algn="ctr">
              <a:lnSpc>
                <a:spcPct val="100000"/>
              </a:lnSpc>
              <a:spcBef>
                <a:spcPts val="800"/>
              </a:spcBef>
              <a:spcAft>
                <a:spcPts val="0"/>
              </a:spcAft>
              <a:buSzPts val="2800"/>
              <a:buNone/>
              <a:defRPr sz="2800"/>
            </a:lvl2pPr>
            <a:lvl3pPr lvl="2" algn="ctr">
              <a:lnSpc>
                <a:spcPct val="100000"/>
              </a:lnSpc>
              <a:spcBef>
                <a:spcPts val="800"/>
              </a:spcBef>
              <a:spcAft>
                <a:spcPts val="0"/>
              </a:spcAft>
              <a:buSzPts val="2800"/>
              <a:buNone/>
              <a:defRPr sz="2800"/>
            </a:lvl3pPr>
            <a:lvl4pPr lvl="3" algn="ctr">
              <a:lnSpc>
                <a:spcPct val="100000"/>
              </a:lnSpc>
              <a:spcBef>
                <a:spcPts val="800"/>
              </a:spcBef>
              <a:spcAft>
                <a:spcPts val="0"/>
              </a:spcAft>
              <a:buSzPts val="2800"/>
              <a:buNone/>
              <a:defRPr sz="2800"/>
            </a:lvl4pPr>
            <a:lvl5pPr lvl="4" algn="ctr">
              <a:lnSpc>
                <a:spcPct val="100000"/>
              </a:lnSpc>
              <a:spcBef>
                <a:spcPts val="800"/>
              </a:spcBef>
              <a:spcAft>
                <a:spcPts val="0"/>
              </a:spcAft>
              <a:buSzPts val="2800"/>
              <a:buNone/>
              <a:defRPr sz="2800"/>
            </a:lvl5pPr>
            <a:lvl6pPr lvl="5" algn="ctr">
              <a:lnSpc>
                <a:spcPct val="100000"/>
              </a:lnSpc>
              <a:spcBef>
                <a:spcPts val="800"/>
              </a:spcBef>
              <a:spcAft>
                <a:spcPts val="0"/>
              </a:spcAft>
              <a:buSzPts val="2800"/>
              <a:buNone/>
              <a:defRPr sz="2800"/>
            </a:lvl6pPr>
            <a:lvl7pPr lvl="6" algn="ctr">
              <a:lnSpc>
                <a:spcPct val="100000"/>
              </a:lnSpc>
              <a:spcBef>
                <a:spcPts val="800"/>
              </a:spcBef>
              <a:spcAft>
                <a:spcPts val="0"/>
              </a:spcAft>
              <a:buSzPts val="2800"/>
              <a:buNone/>
              <a:defRPr sz="2800"/>
            </a:lvl7pPr>
            <a:lvl8pPr lvl="7" algn="ctr">
              <a:lnSpc>
                <a:spcPct val="100000"/>
              </a:lnSpc>
              <a:spcBef>
                <a:spcPts val="800"/>
              </a:spcBef>
              <a:spcAft>
                <a:spcPts val="0"/>
              </a:spcAft>
              <a:buSzPts val="2800"/>
              <a:buNone/>
              <a:defRPr sz="2800"/>
            </a:lvl8pPr>
            <a:lvl9pPr lvl="8" algn="ctr">
              <a:lnSpc>
                <a:spcPct val="100000"/>
              </a:lnSpc>
              <a:spcBef>
                <a:spcPts val="800"/>
              </a:spcBef>
              <a:spcAft>
                <a:spcPts val="0"/>
              </a:spcAft>
              <a:buSzPts val="2800"/>
              <a:buNone/>
              <a:defRPr sz="28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974" name="Shape 974"/>
        <p:cNvGrpSpPr/>
        <p:nvPr/>
      </p:nvGrpSpPr>
      <p:grpSpPr>
        <a:xfrm>
          <a:off x="0" y="0"/>
          <a:ext cx="0" cy="0"/>
          <a:chOff x="0" y="0"/>
          <a:chExt cx="0" cy="0"/>
        </a:xfrm>
      </p:grpSpPr>
      <p:sp>
        <p:nvSpPr>
          <p:cNvPr id="975" name="Google Shape;975;p38"/>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976" name="Shape 976"/>
        <p:cNvGrpSpPr/>
        <p:nvPr/>
      </p:nvGrpSpPr>
      <p:grpSpPr>
        <a:xfrm>
          <a:off x="0" y="0"/>
          <a:ext cx="0" cy="0"/>
          <a:chOff x="0" y="0"/>
          <a:chExt cx="0" cy="0"/>
        </a:xfrm>
      </p:grpSpPr>
      <p:sp>
        <p:nvSpPr>
          <p:cNvPr id="977" name="Google Shape;977;p39"/>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78" name="Google Shape;978;p39"/>
          <p:cNvSpPr txBox="1"/>
          <p:nvPr>
            <p:ph idx="1" type="body"/>
          </p:nvPr>
        </p:nvSpPr>
        <p:spPr>
          <a:xfrm>
            <a:off x="311700" y="1152475"/>
            <a:ext cx="85206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979" name="Shape 979"/>
        <p:cNvGrpSpPr/>
        <p:nvPr/>
      </p:nvGrpSpPr>
      <p:grpSpPr>
        <a:xfrm>
          <a:off x="0" y="0"/>
          <a:ext cx="0" cy="0"/>
          <a:chOff x="0" y="0"/>
          <a:chExt cx="0" cy="0"/>
        </a:xfrm>
      </p:grpSpPr>
      <p:sp>
        <p:nvSpPr>
          <p:cNvPr id="980" name="Google Shape;980;p40"/>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81" name="Google Shape;981;p40"/>
          <p:cNvSpPr txBox="1"/>
          <p:nvPr>
            <p:ph idx="1" type="body"/>
          </p:nvPr>
        </p:nvSpPr>
        <p:spPr>
          <a:xfrm>
            <a:off x="3117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982" name="Google Shape;982;p40"/>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83" name="Shape 983"/>
        <p:cNvGrpSpPr/>
        <p:nvPr/>
      </p:nvGrpSpPr>
      <p:grpSpPr>
        <a:xfrm>
          <a:off x="0" y="0"/>
          <a:ext cx="0" cy="0"/>
          <a:chOff x="0" y="0"/>
          <a:chExt cx="0" cy="0"/>
        </a:xfrm>
      </p:grpSpPr>
      <p:sp>
        <p:nvSpPr>
          <p:cNvPr id="984" name="Google Shape;984;p41"/>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985" name="Shape 985"/>
        <p:cNvGrpSpPr/>
        <p:nvPr/>
      </p:nvGrpSpPr>
      <p:grpSpPr>
        <a:xfrm>
          <a:off x="0" y="0"/>
          <a:ext cx="0" cy="0"/>
          <a:chOff x="0" y="0"/>
          <a:chExt cx="0" cy="0"/>
        </a:xfrm>
      </p:grpSpPr>
      <p:sp>
        <p:nvSpPr>
          <p:cNvPr id="986" name="Google Shape;986;p42"/>
          <p:cNvSpPr txBox="1"/>
          <p:nvPr>
            <p:ph type="title"/>
          </p:nvPr>
        </p:nvSpPr>
        <p:spPr>
          <a:xfrm>
            <a:off x="311700" y="555600"/>
            <a:ext cx="2808000" cy="755700"/>
          </a:xfrm>
          <a:prstGeom prst="rect">
            <a:avLst/>
          </a:prstGeom>
        </p:spPr>
        <p:txBody>
          <a:bodyPr anchorCtr="0" anchor="b" bIns="91425" lIns="91425" spcFirstLastPara="1" rIns="91425" wrap="square" tIns="91425">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87" name="Google Shape;987;p42"/>
          <p:cNvSpPr txBox="1"/>
          <p:nvPr>
            <p:ph idx="1" type="body"/>
          </p:nvPr>
        </p:nvSpPr>
        <p:spPr>
          <a:xfrm>
            <a:off x="311700" y="1389600"/>
            <a:ext cx="2808000" cy="3179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988" name="Shape 988"/>
        <p:cNvGrpSpPr/>
        <p:nvPr/>
      </p:nvGrpSpPr>
      <p:grpSpPr>
        <a:xfrm>
          <a:off x="0" y="0"/>
          <a:ext cx="0" cy="0"/>
          <a:chOff x="0" y="0"/>
          <a:chExt cx="0" cy="0"/>
        </a:xfrm>
      </p:grpSpPr>
      <p:sp>
        <p:nvSpPr>
          <p:cNvPr id="989" name="Google Shape;989;p43"/>
          <p:cNvSpPr txBox="1"/>
          <p:nvPr>
            <p:ph type="title"/>
          </p:nvPr>
        </p:nvSpPr>
        <p:spPr>
          <a:xfrm>
            <a:off x="490250" y="450150"/>
            <a:ext cx="6367800" cy="4090800"/>
          </a:xfrm>
          <a:prstGeom prst="rect">
            <a:avLst/>
          </a:prstGeom>
        </p:spPr>
        <p:txBody>
          <a:bodyPr anchorCtr="0" anchor="ctr" bIns="91425" lIns="91425" spcFirstLastPara="1" rIns="91425" wrap="square" tIns="91425">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990" name="Shape 990"/>
        <p:cNvGrpSpPr/>
        <p:nvPr/>
      </p:nvGrpSpPr>
      <p:grpSpPr>
        <a:xfrm>
          <a:off x="0" y="0"/>
          <a:ext cx="0" cy="0"/>
          <a:chOff x="0" y="0"/>
          <a:chExt cx="0" cy="0"/>
        </a:xfrm>
      </p:grpSpPr>
      <p:sp>
        <p:nvSpPr>
          <p:cNvPr id="991" name="Google Shape;991;p44"/>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92" name="Google Shape;992;p44"/>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100"/>
              <a:buNone/>
              <a:defRPr sz="2100"/>
            </a:lvl1pPr>
            <a:lvl2pPr lvl="1" algn="ctr">
              <a:lnSpc>
                <a:spcPct val="100000"/>
              </a:lnSpc>
              <a:spcBef>
                <a:spcPts val="800"/>
              </a:spcBef>
              <a:spcAft>
                <a:spcPts val="0"/>
              </a:spcAft>
              <a:buSzPts val="2100"/>
              <a:buNone/>
              <a:defRPr sz="2100"/>
            </a:lvl2pPr>
            <a:lvl3pPr lvl="2" algn="ctr">
              <a:lnSpc>
                <a:spcPct val="100000"/>
              </a:lnSpc>
              <a:spcBef>
                <a:spcPts val="800"/>
              </a:spcBef>
              <a:spcAft>
                <a:spcPts val="0"/>
              </a:spcAft>
              <a:buSzPts val="2100"/>
              <a:buNone/>
              <a:defRPr sz="2100"/>
            </a:lvl3pPr>
            <a:lvl4pPr lvl="3" algn="ctr">
              <a:lnSpc>
                <a:spcPct val="100000"/>
              </a:lnSpc>
              <a:spcBef>
                <a:spcPts val="800"/>
              </a:spcBef>
              <a:spcAft>
                <a:spcPts val="0"/>
              </a:spcAft>
              <a:buSzPts val="2100"/>
              <a:buNone/>
              <a:defRPr sz="2100"/>
            </a:lvl4pPr>
            <a:lvl5pPr lvl="4" algn="ctr">
              <a:lnSpc>
                <a:spcPct val="100000"/>
              </a:lnSpc>
              <a:spcBef>
                <a:spcPts val="800"/>
              </a:spcBef>
              <a:spcAft>
                <a:spcPts val="0"/>
              </a:spcAft>
              <a:buSzPts val="2100"/>
              <a:buNone/>
              <a:defRPr sz="2100"/>
            </a:lvl5pPr>
            <a:lvl6pPr lvl="5" algn="ctr">
              <a:lnSpc>
                <a:spcPct val="100000"/>
              </a:lnSpc>
              <a:spcBef>
                <a:spcPts val="800"/>
              </a:spcBef>
              <a:spcAft>
                <a:spcPts val="0"/>
              </a:spcAft>
              <a:buSzPts val="2100"/>
              <a:buNone/>
              <a:defRPr sz="2100"/>
            </a:lvl6pPr>
            <a:lvl7pPr lvl="6" algn="ctr">
              <a:lnSpc>
                <a:spcPct val="100000"/>
              </a:lnSpc>
              <a:spcBef>
                <a:spcPts val="800"/>
              </a:spcBef>
              <a:spcAft>
                <a:spcPts val="0"/>
              </a:spcAft>
              <a:buSzPts val="2100"/>
              <a:buNone/>
              <a:defRPr sz="2100"/>
            </a:lvl7pPr>
            <a:lvl8pPr lvl="7" algn="ctr">
              <a:lnSpc>
                <a:spcPct val="100000"/>
              </a:lnSpc>
              <a:spcBef>
                <a:spcPts val="800"/>
              </a:spcBef>
              <a:spcAft>
                <a:spcPts val="0"/>
              </a:spcAft>
              <a:buSzPts val="2100"/>
              <a:buNone/>
              <a:defRPr sz="2100"/>
            </a:lvl8pPr>
            <a:lvl9pPr lvl="8" algn="ctr">
              <a:lnSpc>
                <a:spcPct val="100000"/>
              </a:lnSpc>
              <a:spcBef>
                <a:spcPts val="800"/>
              </a:spcBef>
              <a:spcAft>
                <a:spcPts val="0"/>
              </a:spcAft>
              <a:buSzPts val="2100"/>
              <a:buNone/>
              <a:defRPr sz="2100"/>
            </a:lvl9pPr>
          </a:lstStyle>
          <a:p/>
        </p:txBody>
      </p:sp>
      <p:sp>
        <p:nvSpPr>
          <p:cNvPr id="993" name="Google Shape;993;p44"/>
          <p:cNvSpPr txBox="1"/>
          <p:nvPr>
            <p:ph idx="2" type="body"/>
          </p:nvPr>
        </p:nvSpPr>
        <p:spPr>
          <a:xfrm>
            <a:off x="4939500" y="724075"/>
            <a:ext cx="3837000" cy="3695100"/>
          </a:xfrm>
          <a:prstGeom prst="rect">
            <a:avLst/>
          </a:prstGeom>
        </p:spPr>
        <p:txBody>
          <a:bodyPr anchorCtr="0" anchor="ctr"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994" name="Shape 994"/>
        <p:cNvGrpSpPr/>
        <p:nvPr/>
      </p:nvGrpSpPr>
      <p:grpSpPr>
        <a:xfrm>
          <a:off x="0" y="0"/>
          <a:ext cx="0" cy="0"/>
          <a:chOff x="0" y="0"/>
          <a:chExt cx="0" cy="0"/>
        </a:xfrm>
      </p:grpSpPr>
      <p:sp>
        <p:nvSpPr>
          <p:cNvPr id="995" name="Google Shape;995;p45"/>
          <p:cNvSpPr txBox="1"/>
          <p:nvPr>
            <p:ph idx="1" type="body"/>
          </p:nvPr>
        </p:nvSpPr>
        <p:spPr>
          <a:xfrm>
            <a:off x="311700" y="4230575"/>
            <a:ext cx="5998800" cy="605100"/>
          </a:xfrm>
          <a:prstGeom prst="rect">
            <a:avLst/>
          </a:prstGeom>
        </p:spPr>
        <p:txBody>
          <a:bodyPr anchorCtr="0" anchor="ctr" bIns="91425" lIns="91425" spcFirstLastPara="1" rIns="91425" wrap="square" tIns="91425">
            <a:spAutoFit/>
          </a:bodyPr>
          <a:lstStyle>
            <a:lvl1pPr indent="-228600" lvl="0" marL="457200">
              <a:lnSpc>
                <a:spcPct val="100000"/>
              </a:lnSpc>
              <a:spcBef>
                <a:spcPts val="0"/>
              </a:spcBef>
              <a:spcAft>
                <a:spcPts val="0"/>
              </a:spcAft>
              <a:buSzPts val="1200"/>
              <a:buNone/>
              <a:defRPr/>
            </a:lvl1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996" name="Shape 996"/>
        <p:cNvGrpSpPr/>
        <p:nvPr/>
      </p:nvGrpSpPr>
      <p:grpSpPr>
        <a:xfrm>
          <a:off x="0" y="0"/>
          <a:ext cx="0" cy="0"/>
          <a:chOff x="0" y="0"/>
          <a:chExt cx="0" cy="0"/>
        </a:xfrm>
      </p:grpSpPr>
      <p:sp>
        <p:nvSpPr>
          <p:cNvPr id="997" name="Google Shape;997;p4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98" name="Google Shape;998;p46"/>
          <p:cNvSpPr txBox="1"/>
          <p:nvPr>
            <p:ph idx="1" type="body"/>
          </p:nvPr>
        </p:nvSpPr>
        <p:spPr>
          <a:xfrm>
            <a:off x="311700" y="3152225"/>
            <a:ext cx="8520600" cy="1300800"/>
          </a:xfrm>
          <a:prstGeom prst="rect">
            <a:avLst/>
          </a:prstGeom>
        </p:spPr>
        <p:txBody>
          <a:bodyPr anchorCtr="0" anchor="t" bIns="91425" lIns="91425" spcFirstLastPara="1" rIns="91425" wrap="square" tIns="91425">
            <a:spAutoFit/>
          </a:bodyPr>
          <a:lstStyle>
            <a:lvl1pPr indent="-304800" lvl="0" marL="457200" algn="ctr">
              <a:spcBef>
                <a:spcPts val="0"/>
              </a:spcBef>
              <a:spcAft>
                <a:spcPts val="0"/>
              </a:spcAft>
              <a:buSzPts val="1200"/>
              <a:buChar char="●"/>
              <a:defRPr/>
            </a:lvl1pPr>
            <a:lvl2pPr indent="-304800" lvl="1" marL="914400" algn="ctr">
              <a:spcBef>
                <a:spcPts val="800"/>
              </a:spcBef>
              <a:spcAft>
                <a:spcPts val="0"/>
              </a:spcAft>
              <a:buSzPts val="1200"/>
              <a:buChar char="○"/>
              <a:defRPr/>
            </a:lvl2pPr>
            <a:lvl3pPr indent="-304800" lvl="2" marL="1371600" algn="ctr">
              <a:spcBef>
                <a:spcPts val="800"/>
              </a:spcBef>
              <a:spcAft>
                <a:spcPts val="0"/>
              </a:spcAft>
              <a:buSzPts val="1200"/>
              <a:buChar char="■"/>
              <a:defRPr/>
            </a:lvl3pPr>
            <a:lvl4pPr indent="-304800" lvl="3" marL="1828800" algn="ctr">
              <a:spcBef>
                <a:spcPts val="800"/>
              </a:spcBef>
              <a:spcAft>
                <a:spcPts val="0"/>
              </a:spcAft>
              <a:buSzPts val="1200"/>
              <a:buChar char="●"/>
              <a:defRPr/>
            </a:lvl4pPr>
            <a:lvl5pPr indent="-304800" lvl="4" marL="2286000" algn="ctr">
              <a:spcBef>
                <a:spcPts val="800"/>
              </a:spcBef>
              <a:spcAft>
                <a:spcPts val="0"/>
              </a:spcAft>
              <a:buSzPts val="1200"/>
              <a:buChar char="○"/>
              <a:defRPr/>
            </a:lvl5pPr>
            <a:lvl6pPr indent="-304800" lvl="5" marL="2743200" algn="ctr">
              <a:spcBef>
                <a:spcPts val="800"/>
              </a:spcBef>
              <a:spcAft>
                <a:spcPts val="0"/>
              </a:spcAft>
              <a:buSzPts val="1200"/>
              <a:buChar char="■"/>
              <a:defRPr/>
            </a:lvl6pPr>
            <a:lvl7pPr indent="-304800" lvl="6" marL="3200400" algn="ctr">
              <a:spcBef>
                <a:spcPts val="800"/>
              </a:spcBef>
              <a:spcAft>
                <a:spcPts val="0"/>
              </a:spcAft>
              <a:buSzPts val="1200"/>
              <a:buChar char="●"/>
              <a:defRPr/>
            </a:lvl7pPr>
            <a:lvl8pPr indent="-304800" lvl="7" marL="3657600" algn="ctr">
              <a:spcBef>
                <a:spcPts val="800"/>
              </a:spcBef>
              <a:spcAft>
                <a:spcPts val="0"/>
              </a:spcAft>
              <a:buSzPts val="1200"/>
              <a:buChar char="○"/>
              <a:defRPr/>
            </a:lvl8pPr>
            <a:lvl9pPr indent="-304800" lvl="8" marL="4114800" algn="ctr">
              <a:spcBef>
                <a:spcPts val="800"/>
              </a:spcBef>
              <a:spcAft>
                <a:spcPts val="800"/>
              </a:spcAft>
              <a:buSzPts val="12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99" name="Shape 999"/>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000" name="Shape 1000"/>
        <p:cNvGrpSpPr/>
        <p:nvPr/>
      </p:nvGrpSpPr>
      <p:grpSpPr>
        <a:xfrm>
          <a:off x="0" y="0"/>
          <a:ext cx="0" cy="0"/>
          <a:chOff x="0" y="0"/>
          <a:chExt cx="0" cy="0"/>
        </a:xfrm>
      </p:grpSpPr>
      <p:sp>
        <p:nvSpPr>
          <p:cNvPr id="1001" name="Google Shape;1001;p48"/>
          <p:cNvSpPr txBox="1"/>
          <p:nvPr>
            <p:ph type="title"/>
          </p:nvPr>
        </p:nvSpPr>
        <p:spPr>
          <a:xfrm>
            <a:off x="677325" y="1832775"/>
            <a:ext cx="3217200" cy="1484100"/>
          </a:xfrm>
          <a:prstGeom prst="rect">
            <a:avLst/>
          </a:prstGeom>
        </p:spPr>
        <p:txBody>
          <a:bodyPr anchorCtr="0" anchor="ctr" bIns="91425" lIns="91425" spcFirstLastPara="1" rIns="91425" wrap="square" tIns="91425">
            <a:sp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02" name="Google Shape;1002;p4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3" name="Google Shape;1003;p4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4" name="Google Shape;1004;p4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5" name="Google Shape;1005;p4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6" name="Google Shape;1006;p4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7" name="Google Shape;1007;p4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1008" name="Shape 1008"/>
        <p:cNvGrpSpPr/>
        <p:nvPr/>
      </p:nvGrpSpPr>
      <p:grpSpPr>
        <a:xfrm>
          <a:off x="0" y="0"/>
          <a:ext cx="0" cy="0"/>
          <a:chOff x="0" y="0"/>
          <a:chExt cx="0" cy="0"/>
        </a:xfrm>
      </p:grpSpPr>
      <p:sp>
        <p:nvSpPr>
          <p:cNvPr id="1009" name="Google Shape;1009;p49"/>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10" name="Google Shape;1010;p49"/>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11" name="Google Shape;1011;p49"/>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1012" name="Shape 1012"/>
        <p:cNvGrpSpPr/>
        <p:nvPr/>
      </p:nvGrpSpPr>
      <p:grpSpPr>
        <a:xfrm>
          <a:off x="0" y="0"/>
          <a:ext cx="0" cy="0"/>
          <a:chOff x="0" y="0"/>
          <a:chExt cx="0" cy="0"/>
        </a:xfrm>
      </p:grpSpPr>
      <p:sp>
        <p:nvSpPr>
          <p:cNvPr id="1013" name="Google Shape;1013;p50"/>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14" name="Google Shape;1014;p50"/>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15" name="Google Shape;1015;p50"/>
          <p:cNvSpPr txBox="1"/>
          <p:nvPr>
            <p:ph idx="2" type="body"/>
          </p:nvPr>
        </p:nvSpPr>
        <p:spPr>
          <a:xfrm>
            <a:off x="504800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16" name="Google Shape;1016;p5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17" name="Google Shape;1017;p5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1018" name="Shape 1018"/>
        <p:cNvGrpSpPr/>
        <p:nvPr/>
      </p:nvGrpSpPr>
      <p:grpSpPr>
        <a:xfrm>
          <a:off x="0" y="0"/>
          <a:ext cx="0" cy="0"/>
          <a:chOff x="0" y="0"/>
          <a:chExt cx="0" cy="0"/>
        </a:xfrm>
      </p:grpSpPr>
      <p:sp>
        <p:nvSpPr>
          <p:cNvPr id="1019" name="Google Shape;1019;p51"/>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20" name="Google Shape;1020;p51"/>
          <p:cNvSpPr txBox="1"/>
          <p:nvPr>
            <p:ph idx="2" type="body"/>
          </p:nvPr>
        </p:nvSpPr>
        <p:spPr>
          <a:xfrm>
            <a:off x="334772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21" name="Google Shape;1021;p51"/>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22" name="Google Shape;1022;p51"/>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23" name="Google Shape;1023;p51"/>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24" name="Google Shape;1024;p51"/>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25" name="Google Shape;1025;p51"/>
          <p:cNvSpPr txBox="1"/>
          <p:nvPr>
            <p:ph idx="6" type="body"/>
          </p:nvPr>
        </p:nvSpPr>
        <p:spPr>
          <a:xfrm>
            <a:off x="62122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1026" name="Shape 1026"/>
        <p:cNvGrpSpPr/>
        <p:nvPr/>
      </p:nvGrpSpPr>
      <p:grpSpPr>
        <a:xfrm>
          <a:off x="0" y="0"/>
          <a:ext cx="0" cy="0"/>
          <a:chOff x="0" y="0"/>
          <a:chExt cx="0" cy="0"/>
        </a:xfrm>
      </p:grpSpPr>
      <p:sp>
        <p:nvSpPr>
          <p:cNvPr id="1027" name="Google Shape;1027;p52"/>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28" name="Google Shape;1028;p52"/>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1029" name="Shape 1029"/>
        <p:cNvGrpSpPr/>
        <p:nvPr/>
      </p:nvGrpSpPr>
      <p:grpSpPr>
        <a:xfrm>
          <a:off x="0" y="0"/>
          <a:ext cx="0" cy="0"/>
          <a:chOff x="0" y="0"/>
          <a:chExt cx="0" cy="0"/>
        </a:xfrm>
      </p:grpSpPr>
      <p:sp>
        <p:nvSpPr>
          <p:cNvPr id="1030" name="Google Shape;1030;p53"/>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31" name="Google Shape;1031;p53"/>
          <p:cNvSpPr/>
          <p:nvPr>
            <p:ph idx="2" type="pic"/>
          </p:nvPr>
        </p:nvSpPr>
        <p:spPr>
          <a:xfrm>
            <a:off x="4804825" y="1133300"/>
            <a:ext cx="4027500" cy="2392800"/>
          </a:xfrm>
          <a:prstGeom prst="rect">
            <a:avLst/>
          </a:prstGeom>
          <a:noFill/>
          <a:ln>
            <a:noFill/>
          </a:ln>
        </p:spPr>
      </p:sp>
      <p:sp>
        <p:nvSpPr>
          <p:cNvPr id="1032" name="Google Shape;1032;p53"/>
          <p:cNvSpPr/>
          <p:nvPr>
            <p:ph idx="3" type="pic"/>
          </p:nvPr>
        </p:nvSpPr>
        <p:spPr>
          <a:xfrm>
            <a:off x="311725" y="1133300"/>
            <a:ext cx="4027500" cy="2392800"/>
          </a:xfrm>
          <a:prstGeom prst="rect">
            <a:avLst/>
          </a:prstGeom>
          <a:noFill/>
          <a:ln>
            <a:noFill/>
          </a:ln>
        </p:spPr>
      </p:sp>
      <p:sp>
        <p:nvSpPr>
          <p:cNvPr id="1033" name="Google Shape;1033;p53"/>
          <p:cNvSpPr txBox="1"/>
          <p:nvPr>
            <p:ph idx="4" type="body"/>
          </p:nvPr>
        </p:nvSpPr>
        <p:spPr>
          <a:xfrm>
            <a:off x="4804825"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34" name="Google Shape;1034;p53"/>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35" name="Google Shape;1035;p53"/>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36" name="Google Shape;1036;p53"/>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1037" name="Shape 1037"/>
        <p:cNvGrpSpPr/>
        <p:nvPr/>
      </p:nvGrpSpPr>
      <p:grpSpPr>
        <a:xfrm>
          <a:off x="0" y="0"/>
          <a:ext cx="0" cy="0"/>
          <a:chOff x="0" y="0"/>
          <a:chExt cx="0" cy="0"/>
        </a:xfrm>
      </p:grpSpPr>
      <p:sp>
        <p:nvSpPr>
          <p:cNvPr id="1038" name="Google Shape;1038;p54"/>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39" name="Google Shape;1039;p54"/>
          <p:cNvSpPr/>
          <p:nvPr>
            <p:ph idx="2" type="pic"/>
          </p:nvPr>
        </p:nvSpPr>
        <p:spPr>
          <a:xfrm>
            <a:off x="6205225" y="1128325"/>
            <a:ext cx="2627100" cy="2273100"/>
          </a:xfrm>
          <a:prstGeom prst="rect">
            <a:avLst/>
          </a:prstGeom>
          <a:noFill/>
          <a:ln>
            <a:noFill/>
          </a:ln>
        </p:spPr>
      </p:sp>
      <p:sp>
        <p:nvSpPr>
          <p:cNvPr id="1040" name="Google Shape;1040;p54"/>
          <p:cNvSpPr/>
          <p:nvPr>
            <p:ph idx="3" type="pic"/>
          </p:nvPr>
        </p:nvSpPr>
        <p:spPr>
          <a:xfrm>
            <a:off x="311725" y="1128325"/>
            <a:ext cx="2627100" cy="2273100"/>
          </a:xfrm>
          <a:prstGeom prst="rect">
            <a:avLst/>
          </a:prstGeom>
          <a:noFill/>
          <a:ln>
            <a:noFill/>
          </a:ln>
        </p:spPr>
      </p:sp>
      <p:sp>
        <p:nvSpPr>
          <p:cNvPr id="1041" name="Google Shape;1041;p54"/>
          <p:cNvSpPr txBox="1"/>
          <p:nvPr>
            <p:ph idx="4" type="body"/>
          </p:nvPr>
        </p:nvSpPr>
        <p:spPr>
          <a:xfrm>
            <a:off x="6205225"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42" name="Google Shape;1042;p54"/>
          <p:cNvSpPr/>
          <p:nvPr>
            <p:ph idx="5" type="pic"/>
          </p:nvPr>
        </p:nvSpPr>
        <p:spPr>
          <a:xfrm>
            <a:off x="3255250" y="1128325"/>
            <a:ext cx="2627100" cy="2273100"/>
          </a:xfrm>
          <a:prstGeom prst="rect">
            <a:avLst/>
          </a:prstGeom>
          <a:noFill/>
          <a:ln>
            <a:noFill/>
          </a:ln>
        </p:spPr>
      </p:sp>
      <p:sp>
        <p:nvSpPr>
          <p:cNvPr id="1043" name="Google Shape;1043;p54"/>
          <p:cNvSpPr txBox="1"/>
          <p:nvPr>
            <p:ph idx="6" type="body"/>
          </p:nvPr>
        </p:nvSpPr>
        <p:spPr>
          <a:xfrm>
            <a:off x="325525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44" name="Google Shape;1044;p54"/>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45" name="Google Shape;1045;p54"/>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46" name="Google Shape;1046;p54"/>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47" name="Google Shape;1047;p54"/>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1048" name="Shape 1048"/>
        <p:cNvGrpSpPr/>
        <p:nvPr/>
      </p:nvGrpSpPr>
      <p:grpSpPr>
        <a:xfrm>
          <a:off x="0" y="0"/>
          <a:ext cx="0" cy="0"/>
          <a:chOff x="0" y="0"/>
          <a:chExt cx="0" cy="0"/>
        </a:xfrm>
      </p:grpSpPr>
      <p:sp>
        <p:nvSpPr>
          <p:cNvPr id="1049" name="Google Shape;1049;p55"/>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1050" name="Shape 1050"/>
        <p:cNvGrpSpPr/>
        <p:nvPr/>
      </p:nvGrpSpPr>
      <p:grpSpPr>
        <a:xfrm>
          <a:off x="0" y="0"/>
          <a:ext cx="0" cy="0"/>
          <a:chOff x="0" y="0"/>
          <a:chExt cx="0" cy="0"/>
        </a:xfrm>
      </p:grpSpPr>
      <p:sp>
        <p:nvSpPr>
          <p:cNvPr id="1051" name="Google Shape;1051;p56"/>
          <p:cNvSpPr/>
          <p:nvPr>
            <p:ph idx="2" type="pic"/>
          </p:nvPr>
        </p:nvSpPr>
        <p:spPr>
          <a:xfrm>
            <a:off x="3389600" y="118913"/>
            <a:ext cx="1643700" cy="1535100"/>
          </a:xfrm>
          <a:prstGeom prst="rect">
            <a:avLst/>
          </a:prstGeom>
          <a:noFill/>
          <a:ln>
            <a:noFill/>
          </a:ln>
        </p:spPr>
      </p:sp>
      <p:sp>
        <p:nvSpPr>
          <p:cNvPr id="1052" name="Google Shape;1052;p56"/>
          <p:cNvSpPr/>
          <p:nvPr>
            <p:ph idx="3" type="pic"/>
          </p:nvPr>
        </p:nvSpPr>
        <p:spPr>
          <a:xfrm>
            <a:off x="5195935" y="118913"/>
            <a:ext cx="1643700" cy="1535100"/>
          </a:xfrm>
          <a:prstGeom prst="rect">
            <a:avLst/>
          </a:prstGeom>
          <a:noFill/>
          <a:ln>
            <a:noFill/>
          </a:ln>
        </p:spPr>
      </p:sp>
      <p:sp>
        <p:nvSpPr>
          <p:cNvPr id="1053" name="Google Shape;1053;p56"/>
          <p:cNvSpPr/>
          <p:nvPr>
            <p:ph idx="4" type="pic"/>
          </p:nvPr>
        </p:nvSpPr>
        <p:spPr>
          <a:xfrm>
            <a:off x="7002270" y="118913"/>
            <a:ext cx="1643700" cy="1535100"/>
          </a:xfrm>
          <a:prstGeom prst="rect">
            <a:avLst/>
          </a:prstGeom>
          <a:noFill/>
          <a:ln>
            <a:noFill/>
          </a:ln>
        </p:spPr>
      </p:sp>
      <p:sp>
        <p:nvSpPr>
          <p:cNvPr id="1054" name="Google Shape;1054;p56"/>
          <p:cNvSpPr/>
          <p:nvPr>
            <p:ph idx="5" type="pic"/>
          </p:nvPr>
        </p:nvSpPr>
        <p:spPr>
          <a:xfrm>
            <a:off x="3389588" y="1804212"/>
            <a:ext cx="1643700" cy="1535100"/>
          </a:xfrm>
          <a:prstGeom prst="rect">
            <a:avLst/>
          </a:prstGeom>
          <a:noFill/>
          <a:ln>
            <a:noFill/>
          </a:ln>
        </p:spPr>
      </p:sp>
      <p:sp>
        <p:nvSpPr>
          <p:cNvPr id="1055" name="Google Shape;1055;p56"/>
          <p:cNvSpPr/>
          <p:nvPr>
            <p:ph idx="6" type="pic"/>
          </p:nvPr>
        </p:nvSpPr>
        <p:spPr>
          <a:xfrm>
            <a:off x="5195922" y="1804212"/>
            <a:ext cx="1643700" cy="1535100"/>
          </a:xfrm>
          <a:prstGeom prst="rect">
            <a:avLst/>
          </a:prstGeom>
          <a:noFill/>
          <a:ln>
            <a:noFill/>
          </a:ln>
        </p:spPr>
      </p:sp>
      <p:sp>
        <p:nvSpPr>
          <p:cNvPr id="1056" name="Google Shape;1056;p56"/>
          <p:cNvSpPr/>
          <p:nvPr>
            <p:ph idx="7" type="pic"/>
          </p:nvPr>
        </p:nvSpPr>
        <p:spPr>
          <a:xfrm>
            <a:off x="7002257" y="1804212"/>
            <a:ext cx="1643700" cy="1535100"/>
          </a:xfrm>
          <a:prstGeom prst="rect">
            <a:avLst/>
          </a:prstGeom>
          <a:noFill/>
          <a:ln>
            <a:noFill/>
          </a:ln>
        </p:spPr>
      </p:sp>
      <p:sp>
        <p:nvSpPr>
          <p:cNvPr id="1057" name="Google Shape;1057;p56"/>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58" name="Google Shape;1058;p56"/>
          <p:cNvSpPr/>
          <p:nvPr>
            <p:ph idx="8" type="pic"/>
          </p:nvPr>
        </p:nvSpPr>
        <p:spPr>
          <a:xfrm>
            <a:off x="3389588" y="3489487"/>
            <a:ext cx="1643700" cy="1535100"/>
          </a:xfrm>
          <a:prstGeom prst="rect">
            <a:avLst/>
          </a:prstGeom>
          <a:noFill/>
          <a:ln>
            <a:noFill/>
          </a:ln>
        </p:spPr>
      </p:sp>
      <p:sp>
        <p:nvSpPr>
          <p:cNvPr id="1059" name="Google Shape;1059;p56"/>
          <p:cNvSpPr/>
          <p:nvPr>
            <p:ph idx="9" type="pic"/>
          </p:nvPr>
        </p:nvSpPr>
        <p:spPr>
          <a:xfrm>
            <a:off x="5195922" y="3489487"/>
            <a:ext cx="1643700" cy="1535100"/>
          </a:xfrm>
          <a:prstGeom prst="rect">
            <a:avLst/>
          </a:prstGeom>
          <a:noFill/>
          <a:ln>
            <a:noFill/>
          </a:ln>
        </p:spPr>
      </p:sp>
      <p:sp>
        <p:nvSpPr>
          <p:cNvPr id="1060" name="Google Shape;1060;p56"/>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22" Type="http://schemas.openxmlformats.org/officeDocument/2006/relationships/slideLayout" Target="../slideLayouts/slideLayout33.xml"/><Relationship Id="rId44" Type="http://schemas.openxmlformats.org/officeDocument/2006/relationships/theme" Target="../theme/theme1.xml"/><Relationship Id="rId21" Type="http://schemas.openxmlformats.org/officeDocument/2006/relationships/slideLayout" Target="../slideLayouts/slideLayout32.xml"/><Relationship Id="rId43" Type="http://schemas.openxmlformats.org/officeDocument/2006/relationships/slideLayout" Target="../slideLayouts/slideLayout54.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Manrope"/>
              <a:buChar char="●"/>
              <a:defRPr sz="1200">
                <a:solidFill>
                  <a:schemeClr val="lt1"/>
                </a:solidFill>
                <a:latin typeface="Manrope"/>
                <a:ea typeface="Manrope"/>
                <a:cs typeface="Manrope"/>
                <a:sym typeface="Manrope"/>
              </a:defRPr>
            </a:lvl1pPr>
            <a:lvl2pPr indent="-304800" lvl="1" marL="9144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2pPr>
            <a:lvl3pPr indent="-304800" lvl="2" marL="13716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3pPr>
            <a:lvl4pPr indent="-304800" lvl="3" marL="18288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4pPr>
            <a:lvl5pPr indent="-304800" lvl="4" marL="22860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5pPr>
            <a:lvl6pPr indent="-304800" lvl="5" marL="27432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6pPr>
            <a:lvl7pPr indent="-304800" lvl="6" marL="32004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7pPr>
            <a:lvl8pPr indent="-304800" lvl="7" marL="36576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8pPr>
            <a:lvl9pPr indent="-304800" lvl="8" marL="4114800">
              <a:lnSpc>
                <a:spcPct val="115000"/>
              </a:lnSpc>
              <a:spcBef>
                <a:spcPts val="800"/>
              </a:spcBef>
              <a:spcAft>
                <a:spcPts val="800"/>
              </a:spcAft>
              <a:buClr>
                <a:schemeClr val="lt1"/>
              </a:buClr>
              <a:buSzPts val="1200"/>
              <a:buFont typeface="Manrope"/>
              <a:buChar char="■"/>
              <a:defRPr sz="1200">
                <a:solidFill>
                  <a:schemeClr val="lt1"/>
                </a:solidFill>
                <a:latin typeface="Manrope"/>
                <a:ea typeface="Manrope"/>
                <a:cs typeface="Manrope"/>
                <a:sym typeface="Manrope"/>
              </a:defRPr>
            </a:lvl9pPr>
          </a:lstStyle>
          <a:p/>
        </p:txBody>
      </p:sp>
      <p:sp>
        <p:nvSpPr>
          <p:cNvPr id="52" name="Google Shape;52;p13"/>
          <p:cNvSpPr txBox="1"/>
          <p:nvPr>
            <p:ph type="title"/>
          </p:nvPr>
        </p:nvSpPr>
        <p:spPr>
          <a:xfrm>
            <a:off x="228600" y="369300"/>
            <a:ext cx="6480300" cy="587700"/>
          </a:xfrm>
          <a:prstGeom prst="rect">
            <a:avLst/>
          </a:prstGeom>
          <a:noFill/>
          <a:ln>
            <a:noFill/>
          </a:ln>
        </p:spPr>
        <p:txBody>
          <a:bodyPr anchorCtr="0" anchor="t" bIns="91425" lIns="91425" spcFirstLastPara="1" rIns="91425" wrap="square" tIns="91425">
            <a:spAutoFit/>
          </a:bodyPr>
          <a:lstStyle>
            <a:lvl1pPr lvl="0">
              <a:lnSpc>
                <a:spcPct val="90000"/>
              </a:lnSpc>
              <a:spcBef>
                <a:spcPts val="0"/>
              </a:spcBef>
              <a:spcAft>
                <a:spcPts val="0"/>
              </a:spcAft>
              <a:buClr>
                <a:schemeClr val="lt1"/>
              </a:buClr>
              <a:buSzPts val="3000"/>
              <a:buFont typeface="Arial"/>
              <a:buNone/>
              <a:defRPr b="1" sz="3000">
                <a:solidFill>
                  <a:schemeClr val="lt1"/>
                </a:solidFill>
                <a:latin typeface="Anton"/>
                <a:ea typeface="Anton"/>
                <a:cs typeface="Anton"/>
                <a:sym typeface="Anton"/>
              </a:defRPr>
            </a:lvl1pPr>
            <a:lvl2pPr lvl="1">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2pPr>
            <a:lvl3pPr lvl="2">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3pPr>
            <a:lvl4pPr lvl="3">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4pPr>
            <a:lvl5pPr lvl="4">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5pPr>
            <a:lvl6pPr lvl="5">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6pPr>
            <a:lvl7pPr lvl="6">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7pPr>
            <a:lvl8pPr lvl="7">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8pPr>
            <a:lvl9pPr lvl="8">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hyperlink" Target="https://doi.org/10.1086/209363" TargetMode="External"/><Relationship Id="rId4" Type="http://schemas.openxmlformats.org/officeDocument/2006/relationships/hyperlink" Target="https://as.com/actualidad/sociedad/la-psicologia-explica-por-que-muchos-no-dejan-propinas-en-los-restaurantes-y-ninguna-razon-alude-a-tacaneria-n/?utm_source=chatgpt.com" TargetMode="External"/><Relationship Id="rId5" Type="http://schemas.openxmlformats.org/officeDocument/2006/relationships/hyperlink" Target="https://www.tenerifenews.com/tip-in-spain/?utm_source=chatgpt.com" TargetMode="External"/><Relationship Id="rId6" Type="http://schemas.openxmlformats.org/officeDocument/2006/relationships/hyperlink" Target="https://papers.iafor.org/wp-content/uploads/papers/accs2017/ACCS2017_35585.pdf?utm_source=chatgpt.com" TargetMode="External"/><Relationship Id="rId7" Type="http://schemas.openxmlformats.org/officeDocument/2006/relationships/hyperlink" Target="https://exploreve.com/japan-culture-guide-etiquette-history-and-essential-travel-tips/?utm_source=chatgpt.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57"/>
          <p:cNvSpPr txBox="1"/>
          <p:nvPr>
            <p:ph type="title"/>
          </p:nvPr>
        </p:nvSpPr>
        <p:spPr>
          <a:xfrm>
            <a:off x="1081850" y="1719900"/>
            <a:ext cx="6984900" cy="16941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0" lang="en" sz="5200">
                <a:solidFill>
                  <a:srgbClr val="000000"/>
                </a:solidFill>
                <a:latin typeface="Arial"/>
                <a:ea typeface="Arial"/>
                <a:cs typeface="Arial"/>
                <a:sym typeface="Arial"/>
              </a:rPr>
              <a:t>To Tip or Not to Tip: a cultural comparison of   US, Spain, and Japan</a:t>
            </a:r>
            <a:endParaRPr b="0" sz="5200">
              <a:solidFill>
                <a:srgbClr val="000000"/>
              </a:solidFill>
              <a:latin typeface="Arial"/>
              <a:ea typeface="Arial"/>
              <a:cs typeface="Arial"/>
              <a:sym typeface="Arial"/>
            </a:endParaRPr>
          </a:p>
          <a:p>
            <a:pPr indent="0" lvl="0" marL="0" rtl="0" algn="ctr">
              <a:lnSpc>
                <a:spcPct val="80000"/>
              </a:lnSpc>
              <a:spcBef>
                <a:spcPts val="0"/>
              </a:spcBef>
              <a:spcAft>
                <a:spcPts val="0"/>
              </a:spcAft>
              <a:buSzPts val="6000"/>
              <a:buNone/>
            </a:pPr>
            <a:r>
              <a:t/>
            </a:r>
            <a:endParaRPr/>
          </a:p>
        </p:txBody>
      </p:sp>
      <p:sp>
        <p:nvSpPr>
          <p:cNvPr id="1066" name="Google Shape;1066;p57"/>
          <p:cNvSpPr txBox="1"/>
          <p:nvPr>
            <p:ph idx="3" type="title"/>
          </p:nvPr>
        </p:nvSpPr>
        <p:spPr>
          <a:xfrm rot="-555761">
            <a:off x="7085782" y="3420844"/>
            <a:ext cx="1047458" cy="301246"/>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Kate Smigie</a:t>
            </a:r>
            <a:endParaRPr/>
          </a:p>
        </p:txBody>
      </p:sp>
      <p:sp>
        <p:nvSpPr>
          <p:cNvPr id="1067" name="Google Shape;1067;p57"/>
          <p:cNvSpPr txBox="1"/>
          <p:nvPr>
            <p:ph idx="4" type="subTitle"/>
          </p:nvPr>
        </p:nvSpPr>
        <p:spPr>
          <a:xfrm rot="-503039">
            <a:off x="726928" y="570399"/>
            <a:ext cx="2211838" cy="438184"/>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300"/>
              <a:buNone/>
            </a:pPr>
            <a:r>
              <a:rPr lang="en"/>
              <a:t>Unspoken Rules </a:t>
            </a:r>
            <a:endParaRPr/>
          </a:p>
        </p:txBody>
      </p:sp>
      <p:sp>
        <p:nvSpPr>
          <p:cNvPr id="1068" name="Google Shape;1068;p57"/>
          <p:cNvSpPr txBox="1"/>
          <p:nvPr/>
        </p:nvSpPr>
        <p:spPr>
          <a:xfrm>
            <a:off x="5768700" y="4683125"/>
            <a:ext cx="5748300" cy="68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Manrope"/>
                <a:ea typeface="Manrope"/>
                <a:cs typeface="Manrope"/>
                <a:sym typeface="Manrope"/>
              </a:rPr>
              <a:t>*</a:t>
            </a:r>
            <a:r>
              <a:rPr lang="en" sz="1200">
                <a:solidFill>
                  <a:schemeClr val="lt1"/>
                </a:solidFill>
                <a:latin typeface="Manrope"/>
                <a:ea typeface="Manrope"/>
                <a:cs typeface="Manrope"/>
                <a:sym typeface="Manrope"/>
              </a:rPr>
              <a:t>A rule learned through symbolic interactions</a:t>
            </a:r>
            <a:endParaRPr sz="1200">
              <a:solidFill>
                <a:schemeClr val="lt1"/>
              </a:solidFill>
              <a:latin typeface="Manrope"/>
              <a:ea typeface="Manrope"/>
              <a:cs typeface="Manrope"/>
              <a:sym typeface="Manrop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072" name="Shape 1072"/>
        <p:cNvGrpSpPr/>
        <p:nvPr/>
      </p:nvGrpSpPr>
      <p:grpSpPr>
        <a:xfrm>
          <a:off x="0" y="0"/>
          <a:ext cx="0" cy="0"/>
          <a:chOff x="0" y="0"/>
          <a:chExt cx="0" cy="0"/>
        </a:xfrm>
      </p:grpSpPr>
      <p:grpSp>
        <p:nvGrpSpPr>
          <p:cNvPr id="1073" name="Google Shape;1073;p58"/>
          <p:cNvGrpSpPr/>
          <p:nvPr/>
        </p:nvGrpSpPr>
        <p:grpSpPr>
          <a:xfrm rot="10498856">
            <a:off x="3141186" y="3567777"/>
            <a:ext cx="1561717" cy="799160"/>
            <a:chOff x="5155756" y="403913"/>
            <a:chExt cx="3567367" cy="1472502"/>
          </a:xfrm>
        </p:grpSpPr>
        <p:sp>
          <p:nvSpPr>
            <p:cNvPr id="1074" name="Google Shape;1074;p58"/>
            <p:cNvSpPr/>
            <p:nvPr/>
          </p:nvSpPr>
          <p:spPr>
            <a:xfrm flipH="1" rot="10800000">
              <a:off x="5155756" y="403913"/>
              <a:ext cx="3528600" cy="1461900"/>
            </a:xfrm>
            <a:prstGeom prst="snip1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075" name="Google Shape;1075;p58"/>
            <p:cNvSpPr/>
            <p:nvPr/>
          </p:nvSpPr>
          <p:spPr>
            <a:xfrm rot="4793554">
              <a:off x="8452542" y="1597340"/>
              <a:ext cx="210263" cy="298651"/>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076" name="Google Shape;1076;p58"/>
          <p:cNvSpPr/>
          <p:nvPr/>
        </p:nvSpPr>
        <p:spPr>
          <a:xfrm rot="569">
            <a:off x="3693399" y="918654"/>
            <a:ext cx="1811400" cy="2383200"/>
          </a:xfrm>
          <a:prstGeom prst="rect">
            <a:avLst/>
          </a:prstGeom>
          <a:solidFill>
            <a:schemeClr val="accent3"/>
          </a:solidFill>
          <a:ln>
            <a:noFill/>
          </a:ln>
        </p:spPr>
        <p:txBody>
          <a:bodyPr anchorCtr="0" anchor="ctr" bIns="86725" lIns="260175" spcFirstLastPara="1" rIns="86725" wrap="square" tIns="86725">
            <a:noAutofit/>
          </a:bodyPr>
          <a:lstStyle/>
          <a:p>
            <a:pPr indent="0" lvl="0" marL="0" rtl="0" algn="l">
              <a:lnSpc>
                <a:spcPct val="115000"/>
              </a:lnSpc>
              <a:spcBef>
                <a:spcPts val="0"/>
              </a:spcBef>
              <a:spcAft>
                <a:spcPts val="948"/>
              </a:spcAft>
              <a:buSzPts val="854"/>
              <a:buNone/>
            </a:pPr>
            <a:r>
              <a:t/>
            </a:r>
            <a:endParaRPr sz="1327">
              <a:solidFill>
                <a:schemeClr val="dk1"/>
              </a:solidFill>
              <a:latin typeface="Manrope"/>
              <a:ea typeface="Manrope"/>
              <a:cs typeface="Manrope"/>
              <a:sym typeface="Manrope"/>
            </a:endParaRPr>
          </a:p>
        </p:txBody>
      </p:sp>
      <p:grpSp>
        <p:nvGrpSpPr>
          <p:cNvPr id="1077" name="Google Shape;1077;p58"/>
          <p:cNvGrpSpPr/>
          <p:nvPr/>
        </p:nvGrpSpPr>
        <p:grpSpPr>
          <a:xfrm>
            <a:off x="286986" y="836361"/>
            <a:ext cx="1956083" cy="2439799"/>
            <a:chOff x="604400" y="1336494"/>
            <a:chExt cx="2139900" cy="2232000"/>
          </a:xfrm>
        </p:grpSpPr>
        <p:sp>
          <p:nvSpPr>
            <p:cNvPr id="1078" name="Google Shape;1078;p58"/>
            <p:cNvSpPr/>
            <p:nvPr/>
          </p:nvSpPr>
          <p:spPr>
            <a:xfrm rot="-272505">
              <a:off x="683639" y="1411681"/>
              <a:ext cx="1981422" cy="2081626"/>
            </a:xfrm>
            <a:prstGeom prst="rect">
              <a:avLst/>
            </a:prstGeom>
            <a:solidFill>
              <a:schemeClr val="accent3"/>
            </a:solidFill>
            <a:ln>
              <a:noFill/>
            </a:ln>
          </p:spPr>
          <p:txBody>
            <a:bodyPr anchorCtr="0" anchor="ctr" bIns="86725" lIns="260175" spcFirstLastPara="1" rIns="86725" wrap="square" tIns="86725">
              <a:noAutofit/>
            </a:bodyPr>
            <a:lstStyle/>
            <a:p>
              <a:pPr indent="0" lvl="0" marL="0" rtl="0" algn="l">
                <a:lnSpc>
                  <a:spcPct val="115000"/>
                </a:lnSpc>
                <a:spcBef>
                  <a:spcPts val="0"/>
                </a:spcBef>
                <a:spcAft>
                  <a:spcPts val="948"/>
                </a:spcAft>
                <a:buSzPts val="854"/>
                <a:buNone/>
              </a:pPr>
              <a:r>
                <a:t/>
              </a:r>
              <a:endParaRPr sz="1327">
                <a:solidFill>
                  <a:schemeClr val="dk1"/>
                </a:solidFill>
                <a:latin typeface="Manrope"/>
                <a:ea typeface="Manrope"/>
                <a:cs typeface="Manrope"/>
                <a:sym typeface="Manrope"/>
              </a:endParaRPr>
            </a:p>
          </p:txBody>
        </p:sp>
        <p:grpSp>
          <p:nvGrpSpPr>
            <p:cNvPr id="1079" name="Google Shape;1079;p58"/>
            <p:cNvGrpSpPr/>
            <p:nvPr/>
          </p:nvGrpSpPr>
          <p:grpSpPr>
            <a:xfrm rot="-273291">
              <a:off x="755101" y="1403559"/>
              <a:ext cx="1695358" cy="172361"/>
              <a:chOff x="737246" y="854973"/>
              <a:chExt cx="1814476" cy="184471"/>
            </a:xfrm>
          </p:grpSpPr>
          <p:grpSp>
            <p:nvGrpSpPr>
              <p:cNvPr id="1080" name="Google Shape;1080;p58"/>
              <p:cNvGrpSpPr/>
              <p:nvPr/>
            </p:nvGrpSpPr>
            <p:grpSpPr>
              <a:xfrm rot="5400000">
                <a:off x="1982004" y="469726"/>
                <a:ext cx="184470" cy="954967"/>
                <a:chOff x="5380497" y="383100"/>
                <a:chExt cx="189628" cy="981668"/>
              </a:xfrm>
            </p:grpSpPr>
            <p:grpSp>
              <p:nvGrpSpPr>
                <p:cNvPr id="1081" name="Google Shape;1081;p58"/>
                <p:cNvGrpSpPr/>
                <p:nvPr/>
              </p:nvGrpSpPr>
              <p:grpSpPr>
                <a:xfrm>
                  <a:off x="5380497" y="383100"/>
                  <a:ext cx="187974" cy="130800"/>
                  <a:chOff x="4804925" y="764100"/>
                  <a:chExt cx="187974" cy="130800"/>
                </a:xfrm>
              </p:grpSpPr>
              <p:sp>
                <p:nvSpPr>
                  <p:cNvPr id="1082" name="Google Shape;1082;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083" name="Google Shape;1083;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084" name="Google Shape;1084;p58"/>
                <p:cNvGrpSpPr/>
                <p:nvPr/>
              </p:nvGrpSpPr>
              <p:grpSpPr>
                <a:xfrm>
                  <a:off x="5382151" y="822110"/>
                  <a:ext cx="187974" cy="130800"/>
                  <a:chOff x="4804925" y="764100"/>
                  <a:chExt cx="187974" cy="130800"/>
                </a:xfrm>
              </p:grpSpPr>
              <p:sp>
                <p:nvSpPr>
                  <p:cNvPr id="1085" name="Google Shape;1085;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086" name="Google Shape;1086;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087" name="Google Shape;1087;p58"/>
                <p:cNvGrpSpPr/>
                <p:nvPr/>
              </p:nvGrpSpPr>
              <p:grpSpPr>
                <a:xfrm>
                  <a:off x="5382151" y="1233968"/>
                  <a:ext cx="187974" cy="130800"/>
                  <a:chOff x="4804925" y="764100"/>
                  <a:chExt cx="187974" cy="130800"/>
                </a:xfrm>
              </p:grpSpPr>
              <p:sp>
                <p:nvSpPr>
                  <p:cNvPr id="1088" name="Google Shape;1088;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089" name="Google Shape;1089;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grpSp>
            <p:nvGrpSpPr>
              <p:cNvPr id="1090" name="Google Shape;1090;p58"/>
              <p:cNvGrpSpPr/>
              <p:nvPr/>
            </p:nvGrpSpPr>
            <p:grpSpPr>
              <a:xfrm rot="5400000">
                <a:off x="922167" y="670052"/>
                <a:ext cx="184470" cy="554311"/>
                <a:chOff x="5380497" y="383100"/>
                <a:chExt cx="189628" cy="569810"/>
              </a:xfrm>
            </p:grpSpPr>
            <p:grpSp>
              <p:nvGrpSpPr>
                <p:cNvPr id="1091" name="Google Shape;1091;p58"/>
                <p:cNvGrpSpPr/>
                <p:nvPr/>
              </p:nvGrpSpPr>
              <p:grpSpPr>
                <a:xfrm>
                  <a:off x="5380497" y="383100"/>
                  <a:ext cx="187974" cy="130800"/>
                  <a:chOff x="4804925" y="764100"/>
                  <a:chExt cx="187974" cy="130800"/>
                </a:xfrm>
              </p:grpSpPr>
              <p:sp>
                <p:nvSpPr>
                  <p:cNvPr id="1092" name="Google Shape;1092;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093" name="Google Shape;1093;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094" name="Google Shape;1094;p58"/>
                <p:cNvGrpSpPr/>
                <p:nvPr/>
              </p:nvGrpSpPr>
              <p:grpSpPr>
                <a:xfrm>
                  <a:off x="5382151" y="822110"/>
                  <a:ext cx="187974" cy="130800"/>
                  <a:chOff x="4804925" y="764100"/>
                  <a:chExt cx="187974" cy="130800"/>
                </a:xfrm>
              </p:grpSpPr>
              <p:sp>
                <p:nvSpPr>
                  <p:cNvPr id="1095" name="Google Shape;1095;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096" name="Google Shape;1096;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grpSp>
      </p:grpSp>
      <p:grpSp>
        <p:nvGrpSpPr>
          <p:cNvPr id="1097" name="Google Shape;1097;p58"/>
          <p:cNvGrpSpPr/>
          <p:nvPr/>
        </p:nvGrpSpPr>
        <p:grpSpPr>
          <a:xfrm>
            <a:off x="2082307" y="1135218"/>
            <a:ext cx="1811289" cy="2288139"/>
            <a:chOff x="2568431" y="1609897"/>
            <a:chExt cx="1981500" cy="2093257"/>
          </a:xfrm>
        </p:grpSpPr>
        <p:sp>
          <p:nvSpPr>
            <p:cNvPr id="1098" name="Google Shape;1098;p58"/>
            <p:cNvSpPr/>
            <p:nvPr/>
          </p:nvSpPr>
          <p:spPr>
            <a:xfrm rot="521">
              <a:off x="2568581" y="1621604"/>
              <a:ext cx="1981200" cy="2081400"/>
            </a:xfrm>
            <a:prstGeom prst="rect">
              <a:avLst/>
            </a:prstGeom>
            <a:solidFill>
              <a:schemeClr val="dk1"/>
            </a:solidFill>
            <a:ln>
              <a:noFill/>
            </a:ln>
          </p:spPr>
          <p:txBody>
            <a:bodyPr anchorCtr="0" anchor="ctr" bIns="86725" lIns="260175" spcFirstLastPara="1" rIns="346900" wrap="square" tIns="86725">
              <a:noAutofit/>
            </a:bodyPr>
            <a:lstStyle/>
            <a:p>
              <a:pPr indent="0" lvl="0" marL="0" rtl="0" algn="l">
                <a:spcBef>
                  <a:spcPts val="0"/>
                </a:spcBef>
                <a:spcAft>
                  <a:spcPts val="948"/>
                </a:spcAft>
                <a:buSzPts val="1518"/>
                <a:buNone/>
              </a:pPr>
              <a:r>
                <a:t/>
              </a:r>
              <a:endParaRPr sz="1327">
                <a:solidFill>
                  <a:schemeClr val="dk1"/>
                </a:solidFill>
                <a:latin typeface="Manrope"/>
                <a:ea typeface="Manrope"/>
                <a:cs typeface="Manrope"/>
                <a:sym typeface="Manrope"/>
              </a:endParaRPr>
            </a:p>
          </p:txBody>
        </p:sp>
        <p:grpSp>
          <p:nvGrpSpPr>
            <p:cNvPr id="1099" name="Google Shape;1099;p58"/>
            <p:cNvGrpSpPr/>
            <p:nvPr/>
          </p:nvGrpSpPr>
          <p:grpSpPr>
            <a:xfrm>
              <a:off x="2691232" y="1609897"/>
              <a:ext cx="1695447" cy="172370"/>
              <a:chOff x="737246" y="854973"/>
              <a:chExt cx="1814476" cy="184471"/>
            </a:xfrm>
          </p:grpSpPr>
          <p:grpSp>
            <p:nvGrpSpPr>
              <p:cNvPr id="1100" name="Google Shape;1100;p58"/>
              <p:cNvGrpSpPr/>
              <p:nvPr/>
            </p:nvGrpSpPr>
            <p:grpSpPr>
              <a:xfrm rot="5400000">
                <a:off x="1982004" y="469726"/>
                <a:ext cx="184470" cy="954967"/>
                <a:chOff x="5380497" y="383100"/>
                <a:chExt cx="189628" cy="981668"/>
              </a:xfrm>
            </p:grpSpPr>
            <p:grpSp>
              <p:nvGrpSpPr>
                <p:cNvPr id="1101" name="Google Shape;1101;p58"/>
                <p:cNvGrpSpPr/>
                <p:nvPr/>
              </p:nvGrpSpPr>
              <p:grpSpPr>
                <a:xfrm>
                  <a:off x="5380497" y="383100"/>
                  <a:ext cx="187974" cy="130800"/>
                  <a:chOff x="4804925" y="764100"/>
                  <a:chExt cx="187974" cy="130800"/>
                </a:xfrm>
              </p:grpSpPr>
              <p:sp>
                <p:nvSpPr>
                  <p:cNvPr id="1102" name="Google Shape;1102;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03" name="Google Shape;1103;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104" name="Google Shape;1104;p58"/>
                <p:cNvGrpSpPr/>
                <p:nvPr/>
              </p:nvGrpSpPr>
              <p:grpSpPr>
                <a:xfrm>
                  <a:off x="5382151" y="822110"/>
                  <a:ext cx="187974" cy="130800"/>
                  <a:chOff x="4804925" y="764100"/>
                  <a:chExt cx="187974" cy="130800"/>
                </a:xfrm>
              </p:grpSpPr>
              <p:sp>
                <p:nvSpPr>
                  <p:cNvPr id="1105" name="Google Shape;1105;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06" name="Google Shape;1106;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107" name="Google Shape;1107;p58"/>
                <p:cNvGrpSpPr/>
                <p:nvPr/>
              </p:nvGrpSpPr>
              <p:grpSpPr>
                <a:xfrm>
                  <a:off x="5382151" y="1233968"/>
                  <a:ext cx="187974" cy="130800"/>
                  <a:chOff x="4804925" y="764100"/>
                  <a:chExt cx="187974" cy="130800"/>
                </a:xfrm>
              </p:grpSpPr>
              <p:sp>
                <p:nvSpPr>
                  <p:cNvPr id="1108" name="Google Shape;1108;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09" name="Google Shape;1109;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grpSp>
            <p:nvGrpSpPr>
              <p:cNvPr id="1110" name="Google Shape;1110;p58"/>
              <p:cNvGrpSpPr/>
              <p:nvPr/>
            </p:nvGrpSpPr>
            <p:grpSpPr>
              <a:xfrm rot="5400000">
                <a:off x="922167" y="670052"/>
                <a:ext cx="184470" cy="554311"/>
                <a:chOff x="5380497" y="383100"/>
                <a:chExt cx="189628" cy="569810"/>
              </a:xfrm>
            </p:grpSpPr>
            <p:grpSp>
              <p:nvGrpSpPr>
                <p:cNvPr id="1111" name="Google Shape;1111;p58"/>
                <p:cNvGrpSpPr/>
                <p:nvPr/>
              </p:nvGrpSpPr>
              <p:grpSpPr>
                <a:xfrm>
                  <a:off x="5380497" y="383100"/>
                  <a:ext cx="187974" cy="130800"/>
                  <a:chOff x="4804925" y="764100"/>
                  <a:chExt cx="187974" cy="130800"/>
                </a:xfrm>
              </p:grpSpPr>
              <p:sp>
                <p:nvSpPr>
                  <p:cNvPr id="1112" name="Google Shape;1112;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13" name="Google Shape;1113;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114" name="Google Shape;1114;p58"/>
                <p:cNvGrpSpPr/>
                <p:nvPr/>
              </p:nvGrpSpPr>
              <p:grpSpPr>
                <a:xfrm>
                  <a:off x="5382151" y="822110"/>
                  <a:ext cx="187974" cy="130800"/>
                  <a:chOff x="4804925" y="764100"/>
                  <a:chExt cx="187974" cy="130800"/>
                </a:xfrm>
              </p:grpSpPr>
              <p:sp>
                <p:nvSpPr>
                  <p:cNvPr id="1115" name="Google Shape;1115;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16" name="Google Shape;1116;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grpSp>
      </p:grpSp>
      <p:grpSp>
        <p:nvGrpSpPr>
          <p:cNvPr id="1117" name="Google Shape;1117;p58"/>
          <p:cNvGrpSpPr/>
          <p:nvPr/>
        </p:nvGrpSpPr>
        <p:grpSpPr>
          <a:xfrm>
            <a:off x="4032985" y="686898"/>
            <a:ext cx="1634117" cy="198657"/>
            <a:chOff x="737246" y="854973"/>
            <a:chExt cx="1814476" cy="184471"/>
          </a:xfrm>
        </p:grpSpPr>
        <p:grpSp>
          <p:nvGrpSpPr>
            <p:cNvPr id="1118" name="Google Shape;1118;p58"/>
            <p:cNvGrpSpPr/>
            <p:nvPr/>
          </p:nvGrpSpPr>
          <p:grpSpPr>
            <a:xfrm rot="5400000">
              <a:off x="1982004" y="469726"/>
              <a:ext cx="184470" cy="954967"/>
              <a:chOff x="5380497" y="383100"/>
              <a:chExt cx="189628" cy="981668"/>
            </a:xfrm>
          </p:grpSpPr>
          <p:grpSp>
            <p:nvGrpSpPr>
              <p:cNvPr id="1119" name="Google Shape;1119;p58"/>
              <p:cNvGrpSpPr/>
              <p:nvPr/>
            </p:nvGrpSpPr>
            <p:grpSpPr>
              <a:xfrm>
                <a:off x="5380497" y="383100"/>
                <a:ext cx="187974" cy="130800"/>
                <a:chOff x="4804925" y="764100"/>
                <a:chExt cx="187974" cy="130800"/>
              </a:xfrm>
            </p:grpSpPr>
            <p:sp>
              <p:nvSpPr>
                <p:cNvPr id="1120" name="Google Shape;1120;p58"/>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121" name="Google Shape;1121;p58"/>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grpSp>
          <p:grpSp>
            <p:nvGrpSpPr>
              <p:cNvPr id="1122" name="Google Shape;1122;p58"/>
              <p:cNvGrpSpPr/>
              <p:nvPr/>
            </p:nvGrpSpPr>
            <p:grpSpPr>
              <a:xfrm>
                <a:off x="5382151" y="822110"/>
                <a:ext cx="187974" cy="130800"/>
                <a:chOff x="4804925" y="764100"/>
                <a:chExt cx="187974" cy="130800"/>
              </a:xfrm>
            </p:grpSpPr>
            <p:sp>
              <p:nvSpPr>
                <p:cNvPr id="1123" name="Google Shape;1123;p58"/>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124" name="Google Shape;1124;p58"/>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grpSp>
          <p:grpSp>
            <p:nvGrpSpPr>
              <p:cNvPr id="1125" name="Google Shape;1125;p58"/>
              <p:cNvGrpSpPr/>
              <p:nvPr/>
            </p:nvGrpSpPr>
            <p:grpSpPr>
              <a:xfrm>
                <a:off x="5382151" y="1233968"/>
                <a:ext cx="187974" cy="130800"/>
                <a:chOff x="4804925" y="764100"/>
                <a:chExt cx="187974" cy="130800"/>
              </a:xfrm>
            </p:grpSpPr>
            <p:sp>
              <p:nvSpPr>
                <p:cNvPr id="1126" name="Google Shape;1126;p58"/>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127" name="Google Shape;1127;p58"/>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grpSp>
        </p:grpSp>
        <p:grpSp>
          <p:nvGrpSpPr>
            <p:cNvPr id="1128" name="Google Shape;1128;p58"/>
            <p:cNvGrpSpPr/>
            <p:nvPr/>
          </p:nvGrpSpPr>
          <p:grpSpPr>
            <a:xfrm rot="5400000">
              <a:off x="922167" y="670052"/>
              <a:ext cx="184470" cy="554311"/>
              <a:chOff x="5380497" y="383100"/>
              <a:chExt cx="189628" cy="569810"/>
            </a:xfrm>
          </p:grpSpPr>
          <p:grpSp>
            <p:nvGrpSpPr>
              <p:cNvPr id="1129" name="Google Shape;1129;p58"/>
              <p:cNvGrpSpPr/>
              <p:nvPr/>
            </p:nvGrpSpPr>
            <p:grpSpPr>
              <a:xfrm>
                <a:off x="5380497" y="383100"/>
                <a:ext cx="187974" cy="130800"/>
                <a:chOff x="4804925" y="764100"/>
                <a:chExt cx="187974" cy="130800"/>
              </a:xfrm>
            </p:grpSpPr>
            <p:sp>
              <p:nvSpPr>
                <p:cNvPr id="1130" name="Google Shape;1130;p58"/>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131" name="Google Shape;1131;p58"/>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grpSp>
          <p:grpSp>
            <p:nvGrpSpPr>
              <p:cNvPr id="1132" name="Google Shape;1132;p58"/>
              <p:cNvGrpSpPr/>
              <p:nvPr/>
            </p:nvGrpSpPr>
            <p:grpSpPr>
              <a:xfrm>
                <a:off x="5382151" y="822110"/>
                <a:ext cx="187974" cy="130800"/>
                <a:chOff x="4804925" y="764100"/>
                <a:chExt cx="187974" cy="130800"/>
              </a:xfrm>
            </p:grpSpPr>
            <p:sp>
              <p:nvSpPr>
                <p:cNvPr id="1133" name="Google Shape;1133;p58"/>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134" name="Google Shape;1134;p58"/>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grpSp>
        </p:grpSp>
      </p:grpSp>
      <p:grpSp>
        <p:nvGrpSpPr>
          <p:cNvPr id="1135" name="Google Shape;1135;p58"/>
          <p:cNvGrpSpPr/>
          <p:nvPr/>
        </p:nvGrpSpPr>
        <p:grpSpPr>
          <a:xfrm>
            <a:off x="5504797" y="872913"/>
            <a:ext cx="1906721" cy="2383723"/>
            <a:chOff x="6340400" y="1626313"/>
            <a:chExt cx="2085900" cy="2180700"/>
          </a:xfrm>
        </p:grpSpPr>
        <p:sp>
          <p:nvSpPr>
            <p:cNvPr id="1136" name="Google Shape;1136;p58"/>
            <p:cNvSpPr/>
            <p:nvPr/>
          </p:nvSpPr>
          <p:spPr>
            <a:xfrm rot="177047">
              <a:off x="6392637" y="1675934"/>
              <a:ext cx="1981427" cy="2081457"/>
            </a:xfrm>
            <a:prstGeom prst="rect">
              <a:avLst/>
            </a:prstGeom>
            <a:solidFill>
              <a:schemeClr val="dk1"/>
            </a:solidFill>
            <a:ln>
              <a:noFill/>
            </a:ln>
          </p:spPr>
          <p:txBody>
            <a:bodyPr anchorCtr="0" anchor="ctr" bIns="86725" lIns="260175" spcFirstLastPara="1" rIns="86725" wrap="square" tIns="86725">
              <a:noAutofit/>
            </a:bodyPr>
            <a:lstStyle/>
            <a:p>
              <a:pPr indent="0" lvl="0" marL="0" rtl="0" algn="l">
                <a:lnSpc>
                  <a:spcPct val="115000"/>
                </a:lnSpc>
                <a:spcBef>
                  <a:spcPts val="0"/>
                </a:spcBef>
                <a:spcAft>
                  <a:spcPts val="948"/>
                </a:spcAft>
                <a:buClr>
                  <a:schemeClr val="dk1"/>
                </a:buClr>
                <a:buSzPts val="854"/>
                <a:buNone/>
              </a:pPr>
              <a:r>
                <a:t/>
              </a:r>
              <a:endParaRPr sz="1327">
                <a:solidFill>
                  <a:schemeClr val="dk1"/>
                </a:solidFill>
                <a:latin typeface="Manrope"/>
                <a:ea typeface="Manrope"/>
                <a:cs typeface="Manrope"/>
                <a:sym typeface="Manrope"/>
              </a:endParaRPr>
            </a:p>
          </p:txBody>
        </p:sp>
        <p:grpSp>
          <p:nvGrpSpPr>
            <p:cNvPr id="1137" name="Google Shape;1137;p58"/>
            <p:cNvGrpSpPr/>
            <p:nvPr/>
          </p:nvGrpSpPr>
          <p:grpSpPr>
            <a:xfrm rot="176301">
              <a:off x="6557351" y="1670187"/>
              <a:ext cx="1695499" cy="172375"/>
              <a:chOff x="737246" y="854973"/>
              <a:chExt cx="1814476" cy="184471"/>
            </a:xfrm>
          </p:grpSpPr>
          <p:grpSp>
            <p:nvGrpSpPr>
              <p:cNvPr id="1138" name="Google Shape;1138;p58"/>
              <p:cNvGrpSpPr/>
              <p:nvPr/>
            </p:nvGrpSpPr>
            <p:grpSpPr>
              <a:xfrm rot="5400000">
                <a:off x="1982004" y="469726"/>
                <a:ext cx="184470" cy="954967"/>
                <a:chOff x="5380497" y="383100"/>
                <a:chExt cx="189628" cy="981668"/>
              </a:xfrm>
            </p:grpSpPr>
            <p:grpSp>
              <p:nvGrpSpPr>
                <p:cNvPr id="1139" name="Google Shape;1139;p58"/>
                <p:cNvGrpSpPr/>
                <p:nvPr/>
              </p:nvGrpSpPr>
              <p:grpSpPr>
                <a:xfrm>
                  <a:off x="5380497" y="383100"/>
                  <a:ext cx="187974" cy="130800"/>
                  <a:chOff x="4804925" y="764100"/>
                  <a:chExt cx="187974" cy="130800"/>
                </a:xfrm>
              </p:grpSpPr>
              <p:sp>
                <p:nvSpPr>
                  <p:cNvPr id="1140" name="Google Shape;1140;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41" name="Google Shape;1141;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142" name="Google Shape;1142;p58"/>
                <p:cNvGrpSpPr/>
                <p:nvPr/>
              </p:nvGrpSpPr>
              <p:grpSpPr>
                <a:xfrm>
                  <a:off x="5382151" y="822110"/>
                  <a:ext cx="187974" cy="130800"/>
                  <a:chOff x="4804925" y="764100"/>
                  <a:chExt cx="187974" cy="130800"/>
                </a:xfrm>
              </p:grpSpPr>
              <p:sp>
                <p:nvSpPr>
                  <p:cNvPr id="1143" name="Google Shape;1143;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44" name="Google Shape;1144;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145" name="Google Shape;1145;p58"/>
                <p:cNvGrpSpPr/>
                <p:nvPr/>
              </p:nvGrpSpPr>
              <p:grpSpPr>
                <a:xfrm>
                  <a:off x="5382151" y="1233968"/>
                  <a:ext cx="187974" cy="130800"/>
                  <a:chOff x="4804925" y="764100"/>
                  <a:chExt cx="187974" cy="130800"/>
                </a:xfrm>
              </p:grpSpPr>
              <p:sp>
                <p:nvSpPr>
                  <p:cNvPr id="1146" name="Google Shape;1146;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47" name="Google Shape;1147;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grpSp>
            <p:nvGrpSpPr>
              <p:cNvPr id="1148" name="Google Shape;1148;p58"/>
              <p:cNvGrpSpPr/>
              <p:nvPr/>
            </p:nvGrpSpPr>
            <p:grpSpPr>
              <a:xfrm rot="5400000">
                <a:off x="922167" y="670052"/>
                <a:ext cx="184470" cy="554311"/>
                <a:chOff x="5380497" y="383100"/>
                <a:chExt cx="189628" cy="569810"/>
              </a:xfrm>
            </p:grpSpPr>
            <p:grpSp>
              <p:nvGrpSpPr>
                <p:cNvPr id="1149" name="Google Shape;1149;p58"/>
                <p:cNvGrpSpPr/>
                <p:nvPr/>
              </p:nvGrpSpPr>
              <p:grpSpPr>
                <a:xfrm>
                  <a:off x="5380497" y="383100"/>
                  <a:ext cx="187974" cy="130800"/>
                  <a:chOff x="4804925" y="764100"/>
                  <a:chExt cx="187974" cy="130800"/>
                </a:xfrm>
              </p:grpSpPr>
              <p:sp>
                <p:nvSpPr>
                  <p:cNvPr id="1150" name="Google Shape;1150;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51" name="Google Shape;1151;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nvGrpSpPr>
                <p:cNvPr id="1152" name="Google Shape;1152;p58"/>
                <p:cNvGrpSpPr/>
                <p:nvPr/>
              </p:nvGrpSpPr>
              <p:grpSpPr>
                <a:xfrm>
                  <a:off x="5382151" y="822110"/>
                  <a:ext cx="187974" cy="130800"/>
                  <a:chOff x="4804925" y="764100"/>
                  <a:chExt cx="187974" cy="130800"/>
                </a:xfrm>
              </p:grpSpPr>
              <p:sp>
                <p:nvSpPr>
                  <p:cNvPr id="1153" name="Google Shape;1153;p58"/>
                  <p:cNvSpPr/>
                  <p:nvPr/>
                </p:nvSpPr>
                <p:spPr>
                  <a:xfrm>
                    <a:off x="4856699" y="764100"/>
                    <a:ext cx="136200" cy="130800"/>
                  </a:xfrm>
                  <a:prstGeom prst="ellipse">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sp>
                <p:nvSpPr>
                  <p:cNvPr id="1154" name="Google Shape;1154;p58"/>
                  <p:cNvSpPr/>
                  <p:nvPr/>
                </p:nvSpPr>
                <p:spPr>
                  <a:xfrm>
                    <a:off x="4804925" y="811200"/>
                    <a:ext cx="61800" cy="36600"/>
                  </a:xfrm>
                  <a:prstGeom prst="rect">
                    <a:avLst/>
                  </a:prstGeom>
                  <a:solidFill>
                    <a:schemeClr val="lt1"/>
                  </a:solidFill>
                  <a:ln>
                    <a:noFill/>
                  </a:ln>
                </p:spPr>
                <p:txBody>
                  <a:bodyPr anchorCtr="0" anchor="ctr" bIns="86725" lIns="86725" spcFirstLastPara="1" rIns="86725" wrap="square" tIns="86725">
                    <a:noAutofit/>
                  </a:bodyPr>
                  <a:lstStyle/>
                  <a:p>
                    <a:pPr indent="0" lvl="0" marL="0" rtl="0" algn="ctr">
                      <a:spcBef>
                        <a:spcPts val="0"/>
                      </a:spcBef>
                      <a:spcAft>
                        <a:spcPts val="0"/>
                      </a:spcAft>
                      <a:buNone/>
                    </a:pPr>
                    <a:r>
                      <a:t/>
                    </a:r>
                    <a:endParaRPr sz="1327">
                      <a:solidFill>
                        <a:schemeClr val="dk1"/>
                      </a:solidFill>
                      <a:latin typeface="Manrope"/>
                      <a:ea typeface="Manrope"/>
                      <a:cs typeface="Manrope"/>
                      <a:sym typeface="Manrope"/>
                    </a:endParaRPr>
                  </a:p>
                </p:txBody>
              </p:sp>
            </p:grpSp>
          </p:grpSp>
        </p:grpSp>
      </p:grpSp>
      <p:sp>
        <p:nvSpPr>
          <p:cNvPr id="1155" name="Google Shape;1155;p58"/>
          <p:cNvSpPr txBox="1"/>
          <p:nvPr>
            <p:ph type="title"/>
          </p:nvPr>
        </p:nvSpPr>
        <p:spPr>
          <a:xfrm>
            <a:off x="2077836" y="1703215"/>
            <a:ext cx="1615200" cy="1283700"/>
          </a:xfrm>
          <a:prstGeom prst="rect">
            <a:avLst/>
          </a:prstGeom>
        </p:spPr>
        <p:txBody>
          <a:bodyPr anchorCtr="0" anchor="ctr" bIns="86725" lIns="173450" spcFirstLastPara="1" rIns="86725" wrap="square" tIns="86725">
            <a:noAutofit/>
          </a:bodyPr>
          <a:lstStyle/>
          <a:p>
            <a:pPr indent="-283071" lvl="0" marL="433641" rtl="0" algn="l">
              <a:spcBef>
                <a:spcPts val="0"/>
              </a:spcBef>
              <a:spcAft>
                <a:spcPts val="0"/>
              </a:spcAft>
              <a:buClr>
                <a:schemeClr val="lt1"/>
              </a:buClr>
              <a:buSzPts val="1043"/>
              <a:buFont typeface="Manrope"/>
              <a:buChar char="●"/>
            </a:pPr>
            <a:r>
              <a:rPr b="0" lang="en" sz="1043">
                <a:solidFill>
                  <a:schemeClr val="lt1"/>
                </a:solidFill>
                <a:latin typeface="Manrope"/>
                <a:ea typeface="Manrope"/>
                <a:cs typeface="Manrope"/>
                <a:sym typeface="Manrope"/>
              </a:rPr>
              <a:t>Economic conditions (purchasing power parity, income inequality, tax burden)</a:t>
            </a:r>
            <a:endParaRPr b="0" sz="1138">
              <a:solidFill>
                <a:schemeClr val="lt1"/>
              </a:solidFill>
              <a:latin typeface="Manrope ExtraBold"/>
              <a:ea typeface="Manrope ExtraBold"/>
              <a:cs typeface="Manrope ExtraBold"/>
              <a:sym typeface="Manrope ExtraBold"/>
            </a:endParaRPr>
          </a:p>
          <a:p>
            <a:pPr indent="0" lvl="0" marL="0" rtl="0" algn="l">
              <a:lnSpc>
                <a:spcPct val="115000"/>
              </a:lnSpc>
              <a:spcBef>
                <a:spcPts val="948"/>
              </a:spcBef>
              <a:spcAft>
                <a:spcPts val="948"/>
              </a:spcAft>
              <a:buClr>
                <a:srgbClr val="000000"/>
              </a:buClr>
              <a:buSzPts val="854"/>
              <a:buFont typeface="Arial"/>
              <a:buNone/>
            </a:pPr>
            <a:r>
              <a:t/>
            </a:r>
            <a:endParaRPr sz="1138">
              <a:solidFill>
                <a:schemeClr val="lt1"/>
              </a:solidFill>
              <a:latin typeface="Manrope ExtraBold"/>
              <a:ea typeface="Manrope ExtraBold"/>
              <a:cs typeface="Manrope ExtraBold"/>
              <a:sym typeface="Manrope ExtraBold"/>
            </a:endParaRPr>
          </a:p>
        </p:txBody>
      </p:sp>
      <p:sp>
        <p:nvSpPr>
          <p:cNvPr id="1156" name="Google Shape;1156;p58"/>
          <p:cNvSpPr txBox="1"/>
          <p:nvPr>
            <p:ph idx="2" type="title"/>
          </p:nvPr>
        </p:nvSpPr>
        <p:spPr>
          <a:xfrm rot="-312438">
            <a:off x="129360" y="1199228"/>
            <a:ext cx="1933681" cy="1643757"/>
          </a:xfrm>
          <a:prstGeom prst="rect">
            <a:avLst/>
          </a:prstGeom>
        </p:spPr>
        <p:txBody>
          <a:bodyPr anchorCtr="0" anchor="ctr" bIns="86725" lIns="86725" spcFirstLastPara="1" rIns="86725" wrap="square" tIns="86725">
            <a:spAutoFit/>
          </a:bodyPr>
          <a:lstStyle/>
          <a:p>
            <a:pPr indent="-283071" lvl="0" marL="433641" rtl="0" algn="l">
              <a:spcBef>
                <a:spcPts val="0"/>
              </a:spcBef>
              <a:spcAft>
                <a:spcPts val="0"/>
              </a:spcAft>
              <a:buClr>
                <a:schemeClr val="lt1"/>
              </a:buClr>
              <a:buSzPts val="1043"/>
              <a:buFont typeface="Manrope"/>
              <a:buChar char="●"/>
            </a:pPr>
            <a:r>
              <a:rPr b="0" lang="en" sz="1043">
                <a:solidFill>
                  <a:schemeClr val="lt1"/>
                </a:solidFill>
                <a:latin typeface="Manrope"/>
                <a:ea typeface="Manrope"/>
                <a:cs typeface="Manrope"/>
                <a:sym typeface="Manrope"/>
              </a:rPr>
              <a:t>Cultural dimensions (power distance, uncertainty avoidance, masculinity)</a:t>
            </a:r>
            <a:endParaRPr b="0" sz="1043">
              <a:solidFill>
                <a:schemeClr val="lt1"/>
              </a:solidFill>
              <a:latin typeface="Manrope"/>
              <a:ea typeface="Manrope"/>
              <a:cs typeface="Manrope"/>
              <a:sym typeface="Manrope"/>
            </a:endParaRPr>
          </a:p>
          <a:p>
            <a:pPr indent="-283071" lvl="0" marL="433641" rtl="0" algn="l">
              <a:spcBef>
                <a:spcPts val="0"/>
              </a:spcBef>
              <a:spcAft>
                <a:spcPts val="0"/>
              </a:spcAft>
              <a:buClr>
                <a:schemeClr val="lt1"/>
              </a:buClr>
              <a:buSzPts val="1043"/>
              <a:buFont typeface="Manrope"/>
              <a:buChar char="●"/>
            </a:pPr>
            <a:r>
              <a:rPr b="0" lang="en" sz="1043">
                <a:solidFill>
                  <a:schemeClr val="lt1"/>
                </a:solidFill>
                <a:latin typeface="Manrope"/>
                <a:ea typeface="Manrope"/>
                <a:cs typeface="Manrope"/>
                <a:sym typeface="Manrope"/>
              </a:rPr>
              <a:t>Personality traits (extraversion)</a:t>
            </a:r>
            <a:endParaRPr b="0" sz="1043">
              <a:solidFill>
                <a:schemeClr val="lt1"/>
              </a:solidFill>
              <a:latin typeface="Manrope"/>
              <a:ea typeface="Manrope"/>
              <a:cs typeface="Manrope"/>
              <a:sym typeface="Manrope"/>
            </a:endParaRPr>
          </a:p>
          <a:p>
            <a:pPr indent="0" lvl="0" marL="0" rtl="0" algn="l">
              <a:spcBef>
                <a:spcPts val="0"/>
              </a:spcBef>
              <a:spcAft>
                <a:spcPts val="0"/>
              </a:spcAft>
              <a:buNone/>
            </a:pPr>
            <a:r>
              <a:t/>
            </a:r>
            <a:endParaRPr b="0" sz="1138">
              <a:solidFill>
                <a:schemeClr val="lt1"/>
              </a:solidFill>
              <a:latin typeface="Manrope ExtraBold"/>
              <a:ea typeface="Manrope ExtraBold"/>
              <a:cs typeface="Manrope ExtraBold"/>
              <a:sym typeface="Manrope ExtraBold"/>
            </a:endParaRPr>
          </a:p>
        </p:txBody>
      </p:sp>
      <p:sp>
        <p:nvSpPr>
          <p:cNvPr id="1157" name="Google Shape;1157;p58"/>
          <p:cNvSpPr txBox="1"/>
          <p:nvPr>
            <p:ph idx="3" type="title"/>
          </p:nvPr>
        </p:nvSpPr>
        <p:spPr>
          <a:xfrm rot="569">
            <a:off x="3693150" y="1465456"/>
            <a:ext cx="1811700" cy="1432800"/>
          </a:xfrm>
          <a:prstGeom prst="rect">
            <a:avLst/>
          </a:prstGeom>
        </p:spPr>
        <p:txBody>
          <a:bodyPr anchorCtr="0" anchor="ctr" bIns="86725" lIns="86725" spcFirstLastPara="1" rIns="86725" wrap="square" tIns="86725">
            <a:noAutofit/>
          </a:bodyPr>
          <a:lstStyle/>
          <a:p>
            <a:pPr indent="-283071" lvl="0" marL="433641" rtl="0" algn="l">
              <a:spcBef>
                <a:spcPts val="0"/>
              </a:spcBef>
              <a:spcAft>
                <a:spcPts val="0"/>
              </a:spcAft>
              <a:buClr>
                <a:schemeClr val="lt1"/>
              </a:buClr>
              <a:buSzPts val="1043"/>
              <a:buFont typeface="Manrope"/>
              <a:buChar char="●"/>
            </a:pPr>
            <a:r>
              <a:rPr b="0" lang="en" sz="1043">
                <a:solidFill>
                  <a:schemeClr val="lt1"/>
                </a:solidFill>
                <a:latin typeface="Manrope"/>
                <a:ea typeface="Manrope"/>
                <a:cs typeface="Manrope"/>
                <a:sym typeface="Manrope"/>
              </a:rPr>
              <a:t>Corruption levels (bribery)</a:t>
            </a:r>
            <a:endParaRPr b="0" sz="1043">
              <a:solidFill>
                <a:schemeClr val="lt1"/>
              </a:solidFill>
              <a:latin typeface="Manrope"/>
              <a:ea typeface="Manrope"/>
              <a:cs typeface="Manrope"/>
              <a:sym typeface="Manrope"/>
            </a:endParaRPr>
          </a:p>
          <a:p>
            <a:pPr indent="-283071" lvl="0" marL="433641" rtl="0" algn="l">
              <a:spcBef>
                <a:spcPts val="0"/>
              </a:spcBef>
              <a:spcAft>
                <a:spcPts val="0"/>
              </a:spcAft>
              <a:buClr>
                <a:schemeClr val="lt1"/>
              </a:buClr>
              <a:buSzPts val="1043"/>
              <a:buFont typeface="Manrope"/>
              <a:buChar char="●"/>
            </a:pPr>
            <a:r>
              <a:rPr b="0" lang="en" sz="1043">
                <a:solidFill>
                  <a:schemeClr val="lt1"/>
                </a:solidFill>
                <a:latin typeface="Manrope"/>
                <a:ea typeface="Manrope"/>
                <a:cs typeface="Manrope"/>
                <a:sym typeface="Manrope"/>
              </a:rPr>
              <a:t>Social-psychological factors (impression management concerns, religiosity)</a:t>
            </a:r>
            <a:endParaRPr b="0" sz="1043">
              <a:solidFill>
                <a:schemeClr val="lt1"/>
              </a:solidFill>
              <a:latin typeface="Manrope"/>
              <a:ea typeface="Manrope"/>
              <a:cs typeface="Manrope"/>
              <a:sym typeface="Manrope"/>
            </a:endParaRPr>
          </a:p>
          <a:p>
            <a:pPr indent="0" lvl="0" marL="0" rtl="0" algn="l">
              <a:lnSpc>
                <a:spcPct val="115000"/>
              </a:lnSpc>
              <a:spcBef>
                <a:spcPts val="948"/>
              </a:spcBef>
              <a:spcAft>
                <a:spcPts val="948"/>
              </a:spcAft>
              <a:buClr>
                <a:srgbClr val="000000"/>
              </a:buClr>
              <a:buSzPts val="854"/>
              <a:buFont typeface="Arial"/>
              <a:buNone/>
            </a:pPr>
            <a:r>
              <a:t/>
            </a:r>
            <a:endParaRPr sz="1138">
              <a:solidFill>
                <a:schemeClr val="lt1"/>
              </a:solidFill>
              <a:latin typeface="Manrope ExtraBold"/>
              <a:ea typeface="Manrope ExtraBold"/>
              <a:cs typeface="Manrope ExtraBold"/>
              <a:sym typeface="Manrope ExtraBold"/>
            </a:endParaRPr>
          </a:p>
        </p:txBody>
      </p:sp>
      <p:sp>
        <p:nvSpPr>
          <p:cNvPr id="1158" name="Google Shape;1158;p58"/>
          <p:cNvSpPr txBox="1"/>
          <p:nvPr>
            <p:ph idx="4" type="title"/>
          </p:nvPr>
        </p:nvSpPr>
        <p:spPr>
          <a:xfrm rot="188690">
            <a:off x="5532485" y="1528874"/>
            <a:ext cx="1580380" cy="1432053"/>
          </a:xfrm>
          <a:prstGeom prst="rect">
            <a:avLst/>
          </a:prstGeom>
        </p:spPr>
        <p:txBody>
          <a:bodyPr anchorCtr="0" anchor="ctr" bIns="86725" lIns="86725" spcFirstLastPara="1" rIns="86725" wrap="square" tIns="86725">
            <a:noAutofit/>
          </a:bodyPr>
          <a:lstStyle/>
          <a:p>
            <a:pPr indent="-283071" lvl="0" marL="433641" rtl="0" algn="l">
              <a:spcBef>
                <a:spcPts val="0"/>
              </a:spcBef>
              <a:spcAft>
                <a:spcPts val="0"/>
              </a:spcAft>
              <a:buClr>
                <a:schemeClr val="lt1"/>
              </a:buClr>
              <a:buSzPts val="1043"/>
              <a:buFont typeface="Manrope"/>
              <a:buChar char="●"/>
            </a:pPr>
            <a:r>
              <a:rPr b="0" lang="en" sz="1043">
                <a:solidFill>
                  <a:schemeClr val="lt1"/>
                </a:solidFill>
                <a:latin typeface="Manrope"/>
                <a:ea typeface="Manrope"/>
                <a:cs typeface="Manrope"/>
                <a:sym typeface="Manrope"/>
              </a:rPr>
              <a:t>Exposure to tipping cultures (travel to the U.S., tipping levels in neighboring countries)</a:t>
            </a:r>
            <a:endParaRPr b="0" sz="1043">
              <a:solidFill>
                <a:schemeClr val="lt1"/>
              </a:solidFill>
              <a:latin typeface="Manrope"/>
              <a:ea typeface="Manrope"/>
              <a:cs typeface="Manrope"/>
              <a:sym typeface="Manrope"/>
            </a:endParaRPr>
          </a:p>
          <a:p>
            <a:pPr indent="-283071" lvl="0" marL="433641" rtl="0" algn="l">
              <a:spcBef>
                <a:spcPts val="0"/>
              </a:spcBef>
              <a:spcAft>
                <a:spcPts val="0"/>
              </a:spcAft>
              <a:buClr>
                <a:schemeClr val="lt1"/>
              </a:buClr>
              <a:buSzPts val="1043"/>
              <a:buFont typeface="Manrope"/>
              <a:buChar char="●"/>
            </a:pPr>
            <a:r>
              <a:rPr b="0" lang="en" sz="1043">
                <a:solidFill>
                  <a:schemeClr val="lt1"/>
                </a:solidFill>
                <a:latin typeface="Manrope"/>
                <a:ea typeface="Manrope"/>
                <a:cs typeface="Manrope"/>
                <a:sym typeface="Manrope"/>
              </a:rPr>
              <a:t>Institutional practices (use of service charges)</a:t>
            </a:r>
            <a:endParaRPr b="0" sz="1043">
              <a:solidFill>
                <a:schemeClr val="lt1"/>
              </a:solidFill>
              <a:latin typeface="Manrope"/>
              <a:ea typeface="Manrope"/>
              <a:cs typeface="Manrope"/>
              <a:sym typeface="Manrope"/>
            </a:endParaRPr>
          </a:p>
          <a:p>
            <a:pPr indent="0" lvl="0" marL="0" rtl="0" algn="l">
              <a:spcBef>
                <a:spcPts val="948"/>
              </a:spcBef>
              <a:spcAft>
                <a:spcPts val="948"/>
              </a:spcAft>
              <a:buClr>
                <a:srgbClr val="000000"/>
              </a:buClr>
              <a:buSzPts val="854"/>
              <a:buFont typeface="Arial"/>
              <a:buNone/>
            </a:pPr>
            <a:r>
              <a:t/>
            </a:r>
            <a:endParaRPr sz="1138">
              <a:solidFill>
                <a:schemeClr val="lt1"/>
              </a:solidFill>
              <a:latin typeface="Manrope ExtraBold"/>
              <a:ea typeface="Manrope ExtraBold"/>
              <a:cs typeface="Manrope ExtraBold"/>
              <a:sym typeface="Manrope ExtraBold"/>
            </a:endParaRPr>
          </a:p>
        </p:txBody>
      </p:sp>
      <p:sp>
        <p:nvSpPr>
          <p:cNvPr id="1159" name="Google Shape;1159;p58"/>
          <p:cNvSpPr txBox="1"/>
          <p:nvPr>
            <p:ph idx="5" type="title"/>
          </p:nvPr>
        </p:nvSpPr>
        <p:spPr>
          <a:xfrm rot="-243527">
            <a:off x="3146671" y="3576395"/>
            <a:ext cx="1551291" cy="78427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1200"/>
              <a:buNone/>
            </a:pPr>
            <a:r>
              <a:rPr lang="en">
                <a:solidFill>
                  <a:schemeClr val="lt1"/>
                </a:solidFill>
              </a:rPr>
              <a:t>Lynn,2025</a:t>
            </a:r>
            <a:endParaRPr>
              <a:solidFill>
                <a:schemeClr val="lt1"/>
              </a:solidFill>
            </a:endParaRPr>
          </a:p>
        </p:txBody>
      </p:sp>
      <p:grpSp>
        <p:nvGrpSpPr>
          <p:cNvPr id="1160" name="Google Shape;1160;p58"/>
          <p:cNvGrpSpPr/>
          <p:nvPr/>
        </p:nvGrpSpPr>
        <p:grpSpPr>
          <a:xfrm>
            <a:off x="6983088" y="2517843"/>
            <a:ext cx="2111799" cy="2581717"/>
            <a:chOff x="5693400" y="2286000"/>
            <a:chExt cx="2368550" cy="2895600"/>
          </a:xfrm>
        </p:grpSpPr>
        <p:sp>
          <p:nvSpPr>
            <p:cNvPr id="1161" name="Google Shape;1161;p58"/>
            <p:cNvSpPr/>
            <p:nvPr/>
          </p:nvSpPr>
          <p:spPr>
            <a:xfrm>
              <a:off x="5693400" y="2286000"/>
              <a:ext cx="2368550" cy="2895600"/>
            </a:xfrm>
            <a:custGeom>
              <a:rect b="b" l="l" r="r" t="t"/>
              <a:pathLst>
                <a:path extrusionOk="0" h="115824" w="94742">
                  <a:moveTo>
                    <a:pt x="0" y="508"/>
                  </a:moveTo>
                  <a:lnTo>
                    <a:pt x="1524" y="115824"/>
                  </a:lnTo>
                  <a:lnTo>
                    <a:pt x="94742" y="115824"/>
                  </a:lnTo>
                  <a:lnTo>
                    <a:pt x="92710" y="0"/>
                  </a:lnTo>
                  <a:close/>
                </a:path>
              </a:pathLst>
            </a:custGeom>
            <a:solidFill>
              <a:schemeClr val="lt2"/>
            </a:solidFill>
            <a:ln>
              <a:noFill/>
            </a:ln>
          </p:spPr>
        </p:sp>
        <p:sp>
          <p:nvSpPr>
            <p:cNvPr id="1162" name="Google Shape;1162;p58"/>
            <p:cNvSpPr/>
            <p:nvPr/>
          </p:nvSpPr>
          <p:spPr>
            <a:xfrm>
              <a:off x="5839450" y="2393950"/>
              <a:ext cx="2051050" cy="2787650"/>
            </a:xfrm>
            <a:custGeom>
              <a:rect b="b" l="l" r="r" t="t"/>
              <a:pathLst>
                <a:path extrusionOk="0" h="111506" w="82042">
                  <a:moveTo>
                    <a:pt x="1524" y="111506"/>
                  </a:moveTo>
                  <a:lnTo>
                    <a:pt x="0" y="762"/>
                  </a:lnTo>
                  <a:lnTo>
                    <a:pt x="80772" y="0"/>
                  </a:lnTo>
                  <a:lnTo>
                    <a:pt x="82042" y="111252"/>
                  </a:lnTo>
                  <a:close/>
                </a:path>
              </a:pathLst>
            </a:custGeom>
            <a:noFill/>
            <a:ln cap="flat" cmpd="sng" w="9525">
              <a:solidFill>
                <a:schemeClr val="dk1"/>
              </a:solidFill>
              <a:prstDash val="solid"/>
              <a:round/>
              <a:headEnd len="sm" w="sm" type="none"/>
              <a:tailEnd len="sm" w="sm" type="none"/>
            </a:ln>
          </p:spPr>
        </p:sp>
        <p:cxnSp>
          <p:nvCxnSpPr>
            <p:cNvPr id="1163" name="Google Shape;1163;p58"/>
            <p:cNvCxnSpPr/>
            <p:nvPr/>
          </p:nvCxnSpPr>
          <p:spPr>
            <a:xfrm flipH="1" rot="10800000">
              <a:off x="5932645" y="2999630"/>
              <a:ext cx="1740300" cy="18600"/>
            </a:xfrm>
            <a:prstGeom prst="straightConnector1">
              <a:avLst/>
            </a:prstGeom>
            <a:noFill/>
            <a:ln cap="flat" cmpd="sng" w="9525">
              <a:solidFill>
                <a:schemeClr val="dk1"/>
              </a:solidFill>
              <a:prstDash val="solid"/>
              <a:round/>
              <a:headEnd len="sm" w="sm" type="none"/>
              <a:tailEnd len="sm" w="sm" type="none"/>
            </a:ln>
          </p:spPr>
        </p:cxnSp>
      </p:grpSp>
      <p:sp>
        <p:nvSpPr>
          <p:cNvPr id="1164" name="Google Shape;1164;p58"/>
          <p:cNvSpPr txBox="1"/>
          <p:nvPr>
            <p:ph idx="4294967295" type="body"/>
          </p:nvPr>
        </p:nvSpPr>
        <p:spPr>
          <a:xfrm rot="4063">
            <a:off x="7150379" y="3117821"/>
            <a:ext cx="1776901" cy="1944601"/>
          </a:xfrm>
          <a:prstGeom prst="rect">
            <a:avLst/>
          </a:prstGeom>
        </p:spPr>
        <p:txBody>
          <a:bodyPr anchorCtr="0" anchor="t" bIns="85950" lIns="85950" spcFirstLastPara="1" rIns="85950" wrap="square" tIns="85950">
            <a:spAutoFit/>
          </a:bodyPr>
          <a:lstStyle/>
          <a:p>
            <a:pPr indent="0" lvl="0" marL="0" rtl="0" algn="l">
              <a:spcBef>
                <a:spcPts val="1128"/>
              </a:spcBef>
              <a:spcAft>
                <a:spcPts val="1128"/>
              </a:spcAft>
              <a:buNone/>
            </a:pPr>
            <a:r>
              <a:rPr lang="en" sz="1127">
                <a:solidFill>
                  <a:srgbClr val="000000"/>
                </a:solidFill>
                <a:latin typeface="Arial"/>
                <a:ea typeface="Arial"/>
                <a:cs typeface="Arial"/>
                <a:sym typeface="Arial"/>
              </a:rPr>
              <a:t>“When people tip: service has already been provided by the time the tip is given, and so the tip is a voluntary payment that does not buy something real (such as improved service) in return” (Azar, 2009).</a:t>
            </a:r>
            <a:endParaRPr sz="1127"/>
          </a:p>
        </p:txBody>
      </p:sp>
      <p:sp>
        <p:nvSpPr>
          <p:cNvPr id="1165" name="Google Shape;1165;p58"/>
          <p:cNvSpPr txBox="1"/>
          <p:nvPr>
            <p:ph idx="4294967295" type="subTitle"/>
          </p:nvPr>
        </p:nvSpPr>
        <p:spPr>
          <a:xfrm rot="-60134">
            <a:off x="7110353" y="2624406"/>
            <a:ext cx="1800876" cy="347157"/>
          </a:xfrm>
          <a:prstGeom prst="rect">
            <a:avLst/>
          </a:prstGeom>
        </p:spPr>
        <p:txBody>
          <a:bodyPr anchorCtr="0" anchor="t" bIns="85950" lIns="85950" spcFirstLastPara="1" rIns="85950" wrap="square" tIns="85950">
            <a:spAutoFit/>
          </a:bodyPr>
          <a:lstStyle/>
          <a:p>
            <a:pPr indent="0" lvl="0" marL="0" rtl="0" algn="ctr">
              <a:lnSpc>
                <a:spcPct val="100000"/>
              </a:lnSpc>
              <a:spcBef>
                <a:spcPts val="0"/>
              </a:spcBef>
              <a:spcAft>
                <a:spcPts val="0"/>
              </a:spcAft>
              <a:buSzPts val="2820"/>
              <a:buNone/>
            </a:pPr>
            <a:r>
              <a:rPr lang="en" sz="1127"/>
              <a:t>Tip vs Service</a:t>
            </a:r>
            <a:endParaRPr sz="1127"/>
          </a:p>
        </p:txBody>
      </p:sp>
      <p:sp>
        <p:nvSpPr>
          <p:cNvPr id="1166" name="Google Shape;1166;p58"/>
          <p:cNvSpPr/>
          <p:nvPr/>
        </p:nvSpPr>
        <p:spPr>
          <a:xfrm>
            <a:off x="228600" y="0"/>
            <a:ext cx="2351400" cy="777600"/>
          </a:xfrm>
          <a:prstGeom prst="rect">
            <a:avLst/>
          </a:prstGeom>
          <a:solidFill>
            <a:schemeClr val="dk2"/>
          </a:solidFill>
          <a:ln>
            <a:noFill/>
          </a:ln>
        </p:spPr>
        <p:txBody>
          <a:bodyPr anchorCtr="0" anchor="ctr" bIns="91425" lIns="182875" spcFirstLastPara="1" rIns="182875" wrap="square" tIns="91425">
            <a:noAutofit/>
          </a:bodyPr>
          <a:lstStyle/>
          <a:p>
            <a:pPr indent="0" lvl="0" marL="0" rtl="0" algn="l">
              <a:spcBef>
                <a:spcPts val="0"/>
              </a:spcBef>
              <a:spcAft>
                <a:spcPts val="0"/>
              </a:spcAft>
              <a:buSzPts val="800"/>
              <a:buNone/>
            </a:pPr>
            <a:r>
              <a:t/>
            </a:r>
            <a:endParaRPr>
              <a:solidFill>
                <a:schemeClr val="dk1"/>
              </a:solidFill>
              <a:latin typeface="Manrope"/>
              <a:ea typeface="Manrope"/>
              <a:cs typeface="Manrope"/>
              <a:sym typeface="Manrope"/>
            </a:endParaRPr>
          </a:p>
        </p:txBody>
      </p:sp>
      <p:sp>
        <p:nvSpPr>
          <p:cNvPr id="1167" name="Google Shape;1167;p58"/>
          <p:cNvSpPr txBox="1"/>
          <p:nvPr/>
        </p:nvSpPr>
        <p:spPr>
          <a:xfrm>
            <a:off x="228600" y="-1950"/>
            <a:ext cx="2351400" cy="46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Manrope"/>
                <a:ea typeface="Manrope"/>
                <a:cs typeface="Manrope"/>
                <a:sym typeface="Manrope"/>
              </a:rPr>
              <a:t>Cross-Cultural Overview</a:t>
            </a:r>
            <a:endParaRPr b="1" sz="1800">
              <a:solidFill>
                <a:schemeClr val="lt1"/>
              </a:solidFill>
              <a:latin typeface="Manrope"/>
              <a:ea typeface="Manrope"/>
              <a:cs typeface="Manrope"/>
              <a:sym typeface="Manrope"/>
            </a:endParaRPr>
          </a:p>
        </p:txBody>
      </p:sp>
      <p:sp>
        <p:nvSpPr>
          <p:cNvPr id="1168" name="Google Shape;1168;p58"/>
          <p:cNvSpPr txBox="1"/>
          <p:nvPr/>
        </p:nvSpPr>
        <p:spPr>
          <a:xfrm>
            <a:off x="3341875" y="-140700"/>
            <a:ext cx="5476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Manrope"/>
              <a:ea typeface="Manrope"/>
              <a:cs typeface="Manrope"/>
              <a:sym typeface="Manrop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172" name="Shape 1172"/>
        <p:cNvGrpSpPr/>
        <p:nvPr/>
      </p:nvGrpSpPr>
      <p:grpSpPr>
        <a:xfrm>
          <a:off x="0" y="0"/>
          <a:ext cx="0" cy="0"/>
          <a:chOff x="0" y="0"/>
          <a:chExt cx="0" cy="0"/>
        </a:xfrm>
      </p:grpSpPr>
      <p:sp>
        <p:nvSpPr>
          <p:cNvPr id="1173" name="Google Shape;1173;p59"/>
          <p:cNvSpPr/>
          <p:nvPr/>
        </p:nvSpPr>
        <p:spPr>
          <a:xfrm rot="-197769">
            <a:off x="956760" y="911344"/>
            <a:ext cx="2770583" cy="3372772"/>
          </a:xfrm>
          <a:prstGeom prst="rect">
            <a:avLst/>
          </a:prstGeom>
          <a:solidFill>
            <a:schemeClr val="dk2"/>
          </a:solidFill>
          <a:ln>
            <a:noFill/>
          </a:ln>
        </p:spPr>
        <p:txBody>
          <a:bodyPr anchorCtr="0" anchor="t" bIns="365750" lIns="365750" spcFirstLastPara="1" rIns="365750" wrap="square" tIns="365750">
            <a:noAutofit/>
          </a:bodyPr>
          <a:lstStyle/>
          <a:p>
            <a:pPr indent="0" lvl="0" marL="0" rtl="0" algn="l">
              <a:lnSpc>
                <a:spcPct val="115000"/>
              </a:lnSpc>
              <a:spcBef>
                <a:spcPts val="1000"/>
              </a:spcBef>
              <a:spcAft>
                <a:spcPts val="1000"/>
              </a:spcAft>
              <a:buSzPts val="800"/>
              <a:buNone/>
            </a:pPr>
            <a:r>
              <a:t/>
            </a:r>
            <a:endParaRPr>
              <a:solidFill>
                <a:schemeClr val="dk1"/>
              </a:solidFill>
              <a:latin typeface="Manrope"/>
              <a:ea typeface="Manrope"/>
              <a:cs typeface="Manrope"/>
              <a:sym typeface="Manrope"/>
            </a:endParaRPr>
          </a:p>
        </p:txBody>
      </p:sp>
      <p:sp>
        <p:nvSpPr>
          <p:cNvPr id="1174" name="Google Shape;1174;p59"/>
          <p:cNvSpPr txBox="1"/>
          <p:nvPr>
            <p:ph idx="1" type="body"/>
          </p:nvPr>
        </p:nvSpPr>
        <p:spPr>
          <a:xfrm rot="-199312">
            <a:off x="1192210" y="1802608"/>
            <a:ext cx="2309080" cy="2187983"/>
          </a:xfrm>
          <a:prstGeom prst="rect">
            <a:avLst/>
          </a:prstGeom>
        </p:spPr>
        <p:txBody>
          <a:bodyPr anchorCtr="0" anchor="t" bIns="0" lIns="91425" spcFirstLastPara="1" rIns="91425" wrap="square" tIns="0">
            <a:normAutofit/>
          </a:bodyPr>
          <a:lstStyle/>
          <a:p>
            <a:pPr indent="0" lvl="0" marL="0" rtl="0" algn="l">
              <a:lnSpc>
                <a:spcPct val="100000"/>
              </a:lnSpc>
              <a:spcBef>
                <a:spcPts val="0"/>
              </a:spcBef>
              <a:spcAft>
                <a:spcPts val="0"/>
              </a:spcAft>
              <a:buSzPts val="1200"/>
              <a:buNone/>
            </a:pPr>
            <a:r>
              <a:rPr b="1" lang="en"/>
              <a:t>Unspoken Rule: </a:t>
            </a:r>
            <a:r>
              <a:rPr b="1" lang="en"/>
              <a:t>Tipping</a:t>
            </a:r>
            <a:r>
              <a:rPr b="1" lang="en"/>
              <a:t> is a moral obligation/evaluation </a:t>
            </a:r>
            <a:endParaRPr b="1"/>
          </a:p>
          <a:p>
            <a:pPr indent="0" lvl="0" marL="0" rtl="0" algn="l">
              <a:lnSpc>
                <a:spcPct val="100000"/>
              </a:lnSpc>
              <a:spcBef>
                <a:spcPts val="0"/>
              </a:spcBef>
              <a:spcAft>
                <a:spcPts val="0"/>
              </a:spcAft>
              <a:buSzPts val="1200"/>
              <a:buNone/>
            </a:pPr>
            <a:r>
              <a:rPr b="1" lang="en"/>
              <a:t>(especially in restaurants) </a:t>
            </a:r>
            <a:endParaRPr b="1"/>
          </a:p>
        </p:txBody>
      </p:sp>
      <p:sp>
        <p:nvSpPr>
          <p:cNvPr id="1175" name="Google Shape;1175;p59"/>
          <p:cNvSpPr txBox="1"/>
          <p:nvPr>
            <p:ph type="title"/>
          </p:nvPr>
        </p:nvSpPr>
        <p:spPr>
          <a:xfrm rot="-197350">
            <a:off x="1018038" y="1118952"/>
            <a:ext cx="2624824" cy="49582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3000"/>
              <a:buNone/>
            </a:pPr>
            <a:r>
              <a:rPr lang="en"/>
              <a:t>United States</a:t>
            </a:r>
            <a:endParaRPr/>
          </a:p>
        </p:txBody>
      </p:sp>
      <p:sp>
        <p:nvSpPr>
          <p:cNvPr id="1176" name="Google Shape;1176;p59"/>
          <p:cNvSpPr txBox="1"/>
          <p:nvPr>
            <p:ph idx="13" type="body"/>
          </p:nvPr>
        </p:nvSpPr>
        <p:spPr>
          <a:xfrm>
            <a:off x="4839075" y="391700"/>
            <a:ext cx="3005100" cy="12537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None/>
            </a:pPr>
            <a:r>
              <a:rPr lang="en" sz="1200">
                <a:solidFill>
                  <a:srgbClr val="000000"/>
                </a:solidFill>
                <a:latin typeface="Arial"/>
                <a:ea typeface="Arial"/>
                <a:cs typeface="Arial"/>
                <a:sym typeface="Arial"/>
              </a:rPr>
              <a:t>Motivations: </a:t>
            </a:r>
            <a:endParaRPr sz="1200">
              <a:solidFill>
                <a:srgbClr val="000000"/>
              </a:solidFill>
              <a:latin typeface="Arial"/>
              <a:ea typeface="Arial"/>
              <a:cs typeface="Arial"/>
              <a:sym typeface="Arial"/>
            </a:endParaRPr>
          </a:p>
          <a:p>
            <a:pPr indent="-304800" lvl="1" marL="914400" rtl="0" algn="l">
              <a:lnSpc>
                <a:spcPct val="95000"/>
              </a:lnSpc>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Social norm </a:t>
            </a:r>
            <a:endParaRPr sz="1200">
              <a:solidFill>
                <a:srgbClr val="000000"/>
              </a:solidFill>
              <a:latin typeface="Arial"/>
              <a:ea typeface="Arial"/>
              <a:cs typeface="Arial"/>
              <a:sym typeface="Arial"/>
            </a:endParaRPr>
          </a:p>
          <a:p>
            <a:pPr indent="-304800" lvl="1" marL="914400" rtl="0" algn="l">
              <a:lnSpc>
                <a:spcPct val="9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Desire to show gratitude for service provided </a:t>
            </a:r>
            <a:endParaRPr sz="1200">
              <a:solidFill>
                <a:srgbClr val="000000"/>
              </a:solidFill>
              <a:latin typeface="Arial"/>
              <a:ea typeface="Arial"/>
              <a:cs typeface="Arial"/>
              <a:sym typeface="Arial"/>
            </a:endParaRPr>
          </a:p>
          <a:p>
            <a:pPr indent="-304800" lvl="1" marL="914400" rtl="0" algn="l">
              <a:lnSpc>
                <a:spcPct val="9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Awareness that waiters depend on tips as a source of income </a:t>
            </a:r>
            <a:endParaRPr sz="1200">
              <a:solidFill>
                <a:srgbClr val="000000"/>
              </a:solidFill>
              <a:latin typeface="Arial"/>
              <a:ea typeface="Arial"/>
              <a:cs typeface="Arial"/>
              <a:sym typeface="Arial"/>
            </a:endParaRPr>
          </a:p>
          <a:p>
            <a:pPr indent="-304800" lvl="1" marL="914400" rtl="0" algn="l">
              <a:lnSpc>
                <a:spcPct val="9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Fear to feel guilty or embarrassed if they do not tip </a:t>
            </a:r>
            <a:endParaRPr sz="1200">
              <a:solidFill>
                <a:srgbClr val="000000"/>
              </a:solidFill>
              <a:latin typeface="Arial"/>
              <a:ea typeface="Arial"/>
              <a:cs typeface="Arial"/>
              <a:sym typeface="Arial"/>
            </a:endParaRPr>
          </a:p>
          <a:p>
            <a:pPr indent="0" lvl="0" marL="0" rtl="0" algn="l">
              <a:lnSpc>
                <a:spcPct val="95000"/>
              </a:lnSpc>
              <a:spcBef>
                <a:spcPts val="1200"/>
              </a:spcBef>
              <a:spcAft>
                <a:spcPts val="0"/>
              </a:spcAft>
              <a:buNone/>
            </a:pPr>
            <a:r>
              <a:rPr lang="en" sz="1200">
                <a:solidFill>
                  <a:srgbClr val="000000"/>
                </a:solidFill>
                <a:latin typeface="Arial"/>
                <a:ea typeface="Arial"/>
                <a:cs typeface="Arial"/>
                <a:sym typeface="Arial"/>
              </a:rPr>
              <a:t>(Azar,2009). </a:t>
            </a:r>
            <a:endParaRPr sz="1200">
              <a:solidFill>
                <a:srgbClr val="000000"/>
              </a:solidFill>
              <a:latin typeface="Arial"/>
              <a:ea typeface="Arial"/>
              <a:cs typeface="Arial"/>
              <a:sym typeface="Arial"/>
            </a:endParaRPr>
          </a:p>
          <a:p>
            <a:pPr indent="0" lvl="0" marL="0" rtl="0" algn="l">
              <a:lnSpc>
                <a:spcPct val="95000"/>
              </a:lnSpc>
              <a:spcBef>
                <a:spcPts val="1200"/>
              </a:spcBef>
              <a:spcAft>
                <a:spcPts val="0"/>
              </a:spcAft>
              <a:buNone/>
            </a:pPr>
            <a:r>
              <a:rPr lang="en" sz="1200">
                <a:solidFill>
                  <a:srgbClr val="000000"/>
                </a:solidFill>
                <a:latin typeface="Arial"/>
                <a:ea typeface="Arial"/>
                <a:cs typeface="Arial"/>
                <a:sym typeface="Arial"/>
              </a:rPr>
              <a:t>Tip Size: </a:t>
            </a:r>
            <a:endParaRPr sz="1200">
              <a:solidFill>
                <a:srgbClr val="000000"/>
              </a:solidFill>
              <a:latin typeface="Arial"/>
              <a:ea typeface="Arial"/>
              <a:cs typeface="Arial"/>
              <a:sym typeface="Arial"/>
            </a:endParaRPr>
          </a:p>
          <a:p>
            <a:pPr indent="-304800" lvl="1" marL="9144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“S</a:t>
            </a:r>
            <a:r>
              <a:rPr lang="en" sz="1200">
                <a:solidFill>
                  <a:srgbClr val="000000"/>
                </a:solidFill>
                <a:latin typeface="Arial"/>
                <a:ea typeface="Arial"/>
                <a:cs typeface="Arial"/>
                <a:sym typeface="Arial"/>
              </a:rPr>
              <a:t>ocial norms in the United States that call for tipping 15 to 20 percent of he bill size, restaurant patrons leave larger dollar tip amounts the larger their bills”(Lynn et al).</a:t>
            </a:r>
            <a:endParaRPr sz="1200">
              <a:solidFill>
                <a:srgbClr val="000000"/>
              </a:solidFill>
              <a:latin typeface="Arial"/>
              <a:ea typeface="Arial"/>
              <a:cs typeface="Arial"/>
              <a:sym typeface="Arial"/>
            </a:endParaRPr>
          </a:p>
          <a:p>
            <a:pPr indent="0" lvl="0" marL="0" rtl="0" algn="l">
              <a:lnSpc>
                <a:spcPct val="95000"/>
              </a:lnSpc>
              <a:spcBef>
                <a:spcPts val="1200"/>
              </a:spcBef>
              <a:spcAft>
                <a:spcPts val="0"/>
              </a:spcAft>
              <a:buNone/>
            </a:pPr>
            <a:r>
              <a:rPr lang="en" sz="925"/>
              <a:t> </a:t>
            </a:r>
            <a:endParaRPr sz="1050">
              <a:solidFill>
                <a:srgbClr val="000000"/>
              </a:solidFill>
              <a:latin typeface="Arial"/>
              <a:ea typeface="Arial"/>
              <a:cs typeface="Arial"/>
              <a:sym typeface="Arial"/>
            </a:endParaRPr>
          </a:p>
        </p:txBody>
      </p:sp>
      <p:pic>
        <p:nvPicPr>
          <p:cNvPr id="1177" name="Google Shape;1177;p59"/>
          <p:cNvPicPr preferRelativeResize="0"/>
          <p:nvPr/>
        </p:nvPicPr>
        <p:blipFill rotWithShape="1">
          <a:blip r:embed="rId3">
            <a:alphaModFix/>
          </a:blip>
          <a:srcRect b="0" l="13401" r="10494" t="0"/>
          <a:stretch/>
        </p:blipFill>
        <p:spPr>
          <a:xfrm>
            <a:off x="1553213" y="2480338"/>
            <a:ext cx="1741824" cy="15258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181" name="Shape 1181"/>
        <p:cNvGrpSpPr/>
        <p:nvPr/>
      </p:nvGrpSpPr>
      <p:grpSpPr>
        <a:xfrm>
          <a:off x="0" y="0"/>
          <a:ext cx="0" cy="0"/>
          <a:chOff x="0" y="0"/>
          <a:chExt cx="0" cy="0"/>
        </a:xfrm>
      </p:grpSpPr>
      <p:sp>
        <p:nvSpPr>
          <p:cNvPr id="1182" name="Google Shape;1182;p60"/>
          <p:cNvSpPr/>
          <p:nvPr/>
        </p:nvSpPr>
        <p:spPr>
          <a:xfrm rot="-197769">
            <a:off x="956760" y="911344"/>
            <a:ext cx="2770583" cy="3372772"/>
          </a:xfrm>
          <a:prstGeom prst="rect">
            <a:avLst/>
          </a:prstGeom>
          <a:solidFill>
            <a:srgbClr val="FFE599"/>
          </a:solidFill>
          <a:ln>
            <a:noFill/>
          </a:ln>
        </p:spPr>
        <p:txBody>
          <a:bodyPr anchorCtr="0" anchor="t" bIns="365750" lIns="365750" spcFirstLastPara="1" rIns="365750" wrap="square" tIns="365750">
            <a:noAutofit/>
          </a:bodyPr>
          <a:lstStyle/>
          <a:p>
            <a:pPr indent="0" lvl="0" marL="0" rtl="0" algn="l">
              <a:lnSpc>
                <a:spcPct val="115000"/>
              </a:lnSpc>
              <a:spcBef>
                <a:spcPts val="1000"/>
              </a:spcBef>
              <a:spcAft>
                <a:spcPts val="1000"/>
              </a:spcAft>
              <a:buSzPts val="800"/>
              <a:buNone/>
            </a:pPr>
            <a:r>
              <a:t/>
            </a:r>
            <a:endParaRPr>
              <a:solidFill>
                <a:schemeClr val="dk1"/>
              </a:solidFill>
              <a:latin typeface="Manrope"/>
              <a:ea typeface="Manrope"/>
              <a:cs typeface="Manrope"/>
              <a:sym typeface="Manrope"/>
            </a:endParaRPr>
          </a:p>
        </p:txBody>
      </p:sp>
      <p:sp>
        <p:nvSpPr>
          <p:cNvPr id="1183" name="Google Shape;1183;p60"/>
          <p:cNvSpPr txBox="1"/>
          <p:nvPr>
            <p:ph idx="1" type="body"/>
          </p:nvPr>
        </p:nvSpPr>
        <p:spPr>
          <a:xfrm rot="-199658">
            <a:off x="1088058" y="1800095"/>
            <a:ext cx="2599683" cy="2187983"/>
          </a:xfrm>
          <a:prstGeom prst="rect">
            <a:avLst/>
          </a:prstGeom>
        </p:spPr>
        <p:txBody>
          <a:bodyPr anchorCtr="0" anchor="t" bIns="0" lIns="91425" spcFirstLastPara="1" rIns="91425" wrap="square" tIns="0">
            <a:normAutofit/>
          </a:bodyPr>
          <a:lstStyle/>
          <a:p>
            <a:pPr indent="0" lvl="0" marL="0" rtl="0" algn="l">
              <a:lnSpc>
                <a:spcPct val="100000"/>
              </a:lnSpc>
              <a:spcBef>
                <a:spcPts val="0"/>
              </a:spcBef>
              <a:spcAft>
                <a:spcPts val="0"/>
              </a:spcAft>
              <a:buSzPts val="1200"/>
              <a:buNone/>
            </a:pPr>
            <a:r>
              <a:rPr b="1" lang="en"/>
              <a:t>Unspoken Rule: Tipping </a:t>
            </a:r>
            <a:r>
              <a:rPr b="1" lang="en"/>
              <a:t>is optional and often a courtesy</a:t>
            </a:r>
            <a:endParaRPr b="1"/>
          </a:p>
          <a:p>
            <a:pPr indent="0" lvl="0" marL="0" rtl="0" algn="l">
              <a:lnSpc>
                <a:spcPct val="100000"/>
              </a:lnSpc>
              <a:spcBef>
                <a:spcPts val="0"/>
              </a:spcBef>
              <a:spcAft>
                <a:spcPts val="0"/>
              </a:spcAft>
              <a:buSzPts val="1200"/>
              <a:buNone/>
            </a:pPr>
            <a:r>
              <a:t/>
            </a:r>
            <a:endParaRPr b="1"/>
          </a:p>
        </p:txBody>
      </p:sp>
      <p:sp>
        <p:nvSpPr>
          <p:cNvPr id="1184" name="Google Shape;1184;p60"/>
          <p:cNvSpPr txBox="1"/>
          <p:nvPr>
            <p:ph type="title"/>
          </p:nvPr>
        </p:nvSpPr>
        <p:spPr>
          <a:xfrm rot="-197254">
            <a:off x="1212945" y="1184617"/>
            <a:ext cx="2123895" cy="49582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3000"/>
              <a:buNone/>
            </a:pPr>
            <a:r>
              <a:rPr lang="en"/>
              <a:t>Spain </a:t>
            </a:r>
            <a:endParaRPr/>
          </a:p>
        </p:txBody>
      </p:sp>
      <p:sp>
        <p:nvSpPr>
          <p:cNvPr id="1185" name="Google Shape;1185;p60"/>
          <p:cNvSpPr txBox="1"/>
          <p:nvPr>
            <p:ph idx="13" type="body"/>
          </p:nvPr>
        </p:nvSpPr>
        <p:spPr>
          <a:xfrm>
            <a:off x="4931150" y="2660675"/>
            <a:ext cx="3005100" cy="125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000"/>
              <a:buNone/>
            </a:pPr>
            <a:r>
              <a:rPr lang="en" sz="1200"/>
              <a:t> “Propina” Size: </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Sometimes no tip </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The bill is rounded up/ small change or a few euros  are left</a:t>
            </a:r>
            <a:endParaRPr sz="1200"/>
          </a:p>
          <a:p>
            <a:pPr indent="-304800" lvl="0" marL="457200" rtl="0" algn="l">
              <a:lnSpc>
                <a:spcPct val="115000"/>
              </a:lnSpc>
              <a:spcBef>
                <a:spcPts val="0"/>
              </a:spcBef>
              <a:spcAft>
                <a:spcPts val="0"/>
              </a:spcAft>
              <a:buSzPts val="1200"/>
              <a:buChar char="●"/>
            </a:pPr>
            <a:r>
              <a:rPr lang="en" sz="1200"/>
              <a:t>Generous tips are about 5-10% </a:t>
            </a:r>
            <a:endParaRPr sz="1200"/>
          </a:p>
          <a:p>
            <a:pPr indent="-304800" lvl="0" marL="457200" rtl="0" algn="l">
              <a:lnSpc>
                <a:spcPct val="115000"/>
              </a:lnSpc>
              <a:spcBef>
                <a:spcPts val="0"/>
              </a:spcBef>
              <a:spcAft>
                <a:spcPts val="0"/>
              </a:spcAft>
              <a:buSzPts val="1200"/>
              <a:buChar char="●"/>
            </a:pPr>
            <a:r>
              <a:rPr lang="en" sz="1200"/>
              <a:t>A service charge  is there sometimes in lieu </a:t>
            </a:r>
            <a:endParaRPr sz="1200"/>
          </a:p>
        </p:txBody>
      </p:sp>
      <p:sp>
        <p:nvSpPr>
          <p:cNvPr id="1186" name="Google Shape;1186;p60"/>
          <p:cNvSpPr txBox="1"/>
          <p:nvPr>
            <p:ph idx="13" type="body"/>
          </p:nvPr>
        </p:nvSpPr>
        <p:spPr>
          <a:xfrm>
            <a:off x="4850525" y="744650"/>
            <a:ext cx="3005100" cy="1827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000"/>
              <a:buNone/>
            </a:pPr>
            <a:r>
              <a:rPr lang="en" sz="1200"/>
              <a:t> Motivations: </a:t>
            </a:r>
            <a:endParaRPr sz="1200"/>
          </a:p>
          <a:p>
            <a:pPr indent="-304800" lvl="0" marL="457200" rtl="0" algn="l">
              <a:spcBef>
                <a:spcPts val="0"/>
              </a:spcBef>
              <a:spcAft>
                <a:spcPts val="0"/>
              </a:spcAft>
              <a:buClr>
                <a:srgbClr val="000000"/>
              </a:buClr>
              <a:buSzPts val="1200"/>
              <a:buFont typeface="Arial"/>
              <a:buChar char="●"/>
            </a:pPr>
            <a:r>
              <a:rPr lang="en" sz="1200"/>
              <a:t>Workers are expected to be making a fair wage </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A service charge is often included</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If someone is feeling more fulfilled, kind, or is more affluent </a:t>
            </a:r>
            <a:endParaRPr sz="1200"/>
          </a:p>
        </p:txBody>
      </p:sp>
      <p:pic>
        <p:nvPicPr>
          <p:cNvPr id="1187" name="Google Shape;1187;p60"/>
          <p:cNvPicPr preferRelativeResize="0"/>
          <p:nvPr/>
        </p:nvPicPr>
        <p:blipFill>
          <a:blip r:embed="rId3">
            <a:alphaModFix/>
          </a:blip>
          <a:stretch>
            <a:fillRect/>
          </a:stretch>
        </p:blipFill>
        <p:spPr>
          <a:xfrm>
            <a:off x="1349675" y="2435289"/>
            <a:ext cx="2148900" cy="16159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sp>
        <p:nvSpPr>
          <p:cNvPr id="1192" name="Google Shape;1192;p61"/>
          <p:cNvSpPr/>
          <p:nvPr/>
        </p:nvSpPr>
        <p:spPr>
          <a:xfrm rot="-197769">
            <a:off x="956760" y="911344"/>
            <a:ext cx="2770583" cy="3372772"/>
          </a:xfrm>
          <a:prstGeom prst="rect">
            <a:avLst/>
          </a:prstGeom>
          <a:solidFill>
            <a:schemeClr val="accent1"/>
          </a:solidFill>
          <a:ln>
            <a:noFill/>
          </a:ln>
        </p:spPr>
        <p:txBody>
          <a:bodyPr anchorCtr="0" anchor="t" bIns="365750" lIns="365750" spcFirstLastPara="1" rIns="365750" wrap="square" tIns="365750">
            <a:noAutofit/>
          </a:bodyPr>
          <a:lstStyle/>
          <a:p>
            <a:pPr indent="0" lvl="0" marL="0" rtl="0" algn="l">
              <a:lnSpc>
                <a:spcPct val="115000"/>
              </a:lnSpc>
              <a:spcBef>
                <a:spcPts val="1000"/>
              </a:spcBef>
              <a:spcAft>
                <a:spcPts val="1000"/>
              </a:spcAft>
              <a:buSzPts val="800"/>
              <a:buNone/>
            </a:pPr>
            <a:r>
              <a:t/>
            </a:r>
            <a:endParaRPr>
              <a:solidFill>
                <a:schemeClr val="dk1"/>
              </a:solidFill>
              <a:latin typeface="Manrope"/>
              <a:ea typeface="Manrope"/>
              <a:cs typeface="Manrope"/>
              <a:sym typeface="Manrope"/>
            </a:endParaRPr>
          </a:p>
        </p:txBody>
      </p:sp>
      <p:sp>
        <p:nvSpPr>
          <p:cNvPr id="1193" name="Google Shape;1193;p61"/>
          <p:cNvSpPr txBox="1"/>
          <p:nvPr>
            <p:ph idx="1" type="body"/>
          </p:nvPr>
        </p:nvSpPr>
        <p:spPr>
          <a:xfrm rot="-199678">
            <a:off x="1297246" y="1801757"/>
            <a:ext cx="2123982" cy="2187983"/>
          </a:xfrm>
          <a:prstGeom prst="rect">
            <a:avLst/>
          </a:prstGeom>
        </p:spPr>
        <p:txBody>
          <a:bodyPr anchorCtr="0" anchor="t" bIns="0" lIns="91425" spcFirstLastPara="1" rIns="91425" wrap="square" tIns="0">
            <a:normAutofit/>
          </a:bodyPr>
          <a:lstStyle/>
          <a:p>
            <a:pPr indent="0" lvl="0" marL="0" rtl="0" algn="l">
              <a:lnSpc>
                <a:spcPct val="100000"/>
              </a:lnSpc>
              <a:spcBef>
                <a:spcPts val="0"/>
              </a:spcBef>
              <a:spcAft>
                <a:spcPts val="0"/>
              </a:spcAft>
              <a:buSzPts val="1200"/>
              <a:buNone/>
            </a:pPr>
            <a:r>
              <a:rPr b="1" lang="en"/>
              <a:t>Unspoken Rule: Tipping is often considered not acceptable and can be taken offensively  </a:t>
            </a:r>
            <a:endParaRPr b="1"/>
          </a:p>
          <a:p>
            <a:pPr indent="0" lvl="0" marL="0" rtl="0" algn="l">
              <a:lnSpc>
                <a:spcPct val="100000"/>
              </a:lnSpc>
              <a:spcBef>
                <a:spcPts val="0"/>
              </a:spcBef>
              <a:spcAft>
                <a:spcPts val="0"/>
              </a:spcAft>
              <a:buSzPts val="1200"/>
              <a:buNone/>
            </a:pPr>
            <a:r>
              <a:t/>
            </a:r>
            <a:endParaRPr b="1"/>
          </a:p>
        </p:txBody>
      </p:sp>
      <p:sp>
        <p:nvSpPr>
          <p:cNvPr id="1194" name="Google Shape;1194;p61"/>
          <p:cNvSpPr txBox="1"/>
          <p:nvPr>
            <p:ph type="title"/>
          </p:nvPr>
        </p:nvSpPr>
        <p:spPr>
          <a:xfrm rot="-197254">
            <a:off x="1212945" y="1184617"/>
            <a:ext cx="2123895" cy="49582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3000"/>
              <a:buNone/>
            </a:pPr>
            <a:r>
              <a:rPr lang="en"/>
              <a:t>Japan</a:t>
            </a:r>
            <a:endParaRPr/>
          </a:p>
        </p:txBody>
      </p:sp>
      <p:sp>
        <p:nvSpPr>
          <p:cNvPr id="1195" name="Google Shape;1195;p61"/>
          <p:cNvSpPr txBox="1"/>
          <p:nvPr>
            <p:ph idx="13" type="body"/>
          </p:nvPr>
        </p:nvSpPr>
        <p:spPr>
          <a:xfrm>
            <a:off x="4831275" y="508775"/>
            <a:ext cx="3005100" cy="1253700"/>
          </a:xfrm>
          <a:prstGeom prst="rect">
            <a:avLst/>
          </a:prstGeom>
        </p:spPr>
        <p:txBody>
          <a:bodyPr anchorCtr="0" anchor="t" bIns="91425" lIns="114300" spcFirstLastPara="1" rIns="91425" wrap="square" tIns="91425">
            <a:noAutofit/>
          </a:bodyPr>
          <a:lstStyle/>
          <a:p>
            <a:pPr indent="0" lvl="0" marL="0" rtl="0" algn="l">
              <a:lnSpc>
                <a:spcPct val="95000"/>
              </a:lnSpc>
              <a:spcBef>
                <a:spcPts val="0"/>
              </a:spcBef>
              <a:spcAft>
                <a:spcPts val="0"/>
              </a:spcAft>
              <a:buSzPts val="775"/>
              <a:buNone/>
            </a:pPr>
            <a:r>
              <a:rPr lang="en" sz="1175"/>
              <a:t>Motivations:</a:t>
            </a:r>
            <a:endParaRPr sz="1175"/>
          </a:p>
          <a:p>
            <a:pPr indent="-303212" lvl="0" marL="457200" rtl="0" algn="l">
              <a:lnSpc>
                <a:spcPct val="95000"/>
              </a:lnSpc>
              <a:spcBef>
                <a:spcPts val="0"/>
              </a:spcBef>
              <a:spcAft>
                <a:spcPts val="0"/>
              </a:spcAft>
              <a:buSzPts val="1175"/>
              <a:buChar char="●"/>
            </a:pPr>
            <a:r>
              <a:rPr lang="en" sz="1175"/>
              <a:t>“Ototenashi” the act of sincere hospitality often anticipating customer needs (rooted in the  Japanese tea ceremony)</a:t>
            </a:r>
            <a:endParaRPr sz="1175"/>
          </a:p>
          <a:p>
            <a:pPr indent="-303212" lvl="1" marL="914400" rtl="0" algn="l">
              <a:lnSpc>
                <a:spcPct val="95000"/>
              </a:lnSpc>
              <a:spcBef>
                <a:spcPts val="0"/>
              </a:spcBef>
              <a:spcAft>
                <a:spcPts val="0"/>
              </a:spcAft>
              <a:buSzPts val="1175"/>
              <a:buChar char="○"/>
            </a:pPr>
            <a:r>
              <a:rPr lang="en" sz="1175"/>
              <a:t>Workers take pride in their work and </a:t>
            </a:r>
            <a:r>
              <a:rPr lang="en" sz="1175"/>
              <a:t>providing</a:t>
            </a:r>
            <a:r>
              <a:rPr lang="en" sz="1175"/>
              <a:t> excellent service  </a:t>
            </a:r>
            <a:endParaRPr sz="1175"/>
          </a:p>
          <a:p>
            <a:pPr indent="0" lvl="0" marL="0" rtl="0" algn="l">
              <a:lnSpc>
                <a:spcPct val="95000"/>
              </a:lnSpc>
              <a:spcBef>
                <a:spcPts val="0"/>
              </a:spcBef>
              <a:spcAft>
                <a:spcPts val="0"/>
              </a:spcAft>
              <a:buNone/>
            </a:pPr>
            <a:r>
              <a:rPr lang="en" sz="800"/>
              <a:t>(</a:t>
            </a:r>
            <a:r>
              <a:rPr lang="en" sz="800">
                <a:solidFill>
                  <a:srgbClr val="000000"/>
                </a:solidFill>
                <a:latin typeface="Arial"/>
                <a:ea typeface="Arial"/>
                <a:cs typeface="Arial"/>
                <a:sym typeface="Arial"/>
              </a:rPr>
              <a:t>Leingpibul, Thaweephan, et al, 2025)</a:t>
            </a:r>
            <a:endParaRPr sz="800"/>
          </a:p>
          <a:p>
            <a:pPr indent="-303212" lvl="0" marL="457200" rtl="0" algn="l">
              <a:lnSpc>
                <a:spcPct val="95000"/>
              </a:lnSpc>
              <a:spcBef>
                <a:spcPts val="0"/>
              </a:spcBef>
              <a:spcAft>
                <a:spcPts val="0"/>
              </a:spcAft>
              <a:buSzPts val="1175"/>
              <a:buChar char="●"/>
            </a:pPr>
            <a:r>
              <a:rPr lang="en" sz="1175"/>
              <a:t>“Giri”(duty) or social obligation to engage in reciprocal activities and “On” (favor) a debt of gratitude that requires </a:t>
            </a:r>
            <a:r>
              <a:rPr lang="en" sz="1175"/>
              <a:t>repayment</a:t>
            </a:r>
            <a:r>
              <a:rPr lang="en" sz="1175"/>
              <a:t> </a:t>
            </a:r>
            <a:endParaRPr sz="1175"/>
          </a:p>
          <a:p>
            <a:pPr indent="0" lvl="0" marL="0" rtl="0" algn="l">
              <a:lnSpc>
                <a:spcPct val="95000"/>
              </a:lnSpc>
              <a:spcBef>
                <a:spcPts val="0"/>
              </a:spcBef>
              <a:spcAft>
                <a:spcPts val="0"/>
              </a:spcAft>
              <a:buSzPts val="775"/>
              <a:buNone/>
            </a:pPr>
            <a:r>
              <a:rPr lang="en" sz="1175"/>
              <a:t>Tip Size: </a:t>
            </a:r>
            <a:endParaRPr sz="1175"/>
          </a:p>
          <a:p>
            <a:pPr indent="-303212" lvl="0" marL="457200" rtl="0" algn="l">
              <a:lnSpc>
                <a:spcPct val="95000"/>
              </a:lnSpc>
              <a:spcBef>
                <a:spcPts val="0"/>
              </a:spcBef>
              <a:spcAft>
                <a:spcPts val="0"/>
              </a:spcAft>
              <a:buSzPts val="1175"/>
              <a:buChar char="●"/>
            </a:pPr>
            <a:r>
              <a:rPr lang="en" sz="1175"/>
              <a:t>Service charge is typically i</a:t>
            </a:r>
            <a:r>
              <a:rPr lang="en" sz="1175"/>
              <a:t>ncluded  </a:t>
            </a:r>
            <a:endParaRPr sz="1175"/>
          </a:p>
          <a:p>
            <a:pPr indent="-303212" lvl="0" marL="457200" rtl="0" algn="l">
              <a:lnSpc>
                <a:spcPct val="95000"/>
              </a:lnSpc>
              <a:spcBef>
                <a:spcPts val="0"/>
              </a:spcBef>
              <a:spcAft>
                <a:spcPts val="0"/>
              </a:spcAft>
              <a:buSzPts val="1175"/>
              <a:buChar char="●"/>
            </a:pPr>
            <a:r>
              <a:rPr lang="en" sz="1175"/>
              <a:t>“Kokoroduzke” - sometimes </a:t>
            </a:r>
            <a:r>
              <a:rPr lang="en" sz="1175"/>
              <a:t>people</a:t>
            </a:r>
            <a:r>
              <a:rPr lang="en" sz="1175"/>
              <a:t> will give some money </a:t>
            </a:r>
            <a:r>
              <a:rPr lang="en" sz="1175"/>
              <a:t>discreetly</a:t>
            </a:r>
            <a:r>
              <a:rPr lang="en" sz="1175"/>
              <a:t> before the service is provided, typically in a “fancy” place(situational/semi-historic practice) </a:t>
            </a:r>
            <a:endParaRPr sz="1175"/>
          </a:p>
          <a:p>
            <a:pPr indent="0" lvl="0" marL="0" rtl="0" algn="l">
              <a:lnSpc>
                <a:spcPct val="95000"/>
              </a:lnSpc>
              <a:spcBef>
                <a:spcPts val="0"/>
              </a:spcBef>
              <a:spcAft>
                <a:spcPts val="0"/>
              </a:spcAft>
              <a:buNone/>
            </a:pPr>
            <a:r>
              <a:rPr lang="en" sz="875"/>
              <a:t>(</a:t>
            </a:r>
            <a:r>
              <a:rPr lang="en" sz="900">
                <a:solidFill>
                  <a:srgbClr val="000000"/>
                </a:solidFill>
                <a:latin typeface="Arial"/>
                <a:ea typeface="Arial"/>
                <a:cs typeface="Arial"/>
                <a:sym typeface="Arial"/>
              </a:rPr>
              <a:t>Shirota &amp; Yano, 2017)</a:t>
            </a:r>
            <a:endParaRPr sz="900">
              <a:solidFill>
                <a:srgbClr val="000000"/>
              </a:solidFill>
              <a:latin typeface="Arial"/>
              <a:ea typeface="Arial"/>
              <a:cs typeface="Arial"/>
              <a:sym typeface="Arial"/>
            </a:endParaRPr>
          </a:p>
          <a:p>
            <a:pPr indent="0" lvl="0" marL="0" rtl="0" algn="l">
              <a:lnSpc>
                <a:spcPct val="95000"/>
              </a:lnSpc>
              <a:spcBef>
                <a:spcPts val="0"/>
              </a:spcBef>
              <a:spcAft>
                <a:spcPts val="0"/>
              </a:spcAft>
              <a:buNone/>
            </a:pPr>
            <a:r>
              <a:t/>
            </a:r>
            <a:endParaRPr sz="1275"/>
          </a:p>
          <a:p>
            <a:pPr indent="0" lvl="0" marL="0" rtl="0" algn="l">
              <a:lnSpc>
                <a:spcPct val="95000"/>
              </a:lnSpc>
              <a:spcBef>
                <a:spcPts val="0"/>
              </a:spcBef>
              <a:spcAft>
                <a:spcPts val="0"/>
              </a:spcAft>
              <a:buNone/>
            </a:pPr>
            <a:r>
              <a:t/>
            </a:r>
            <a:endParaRPr sz="1175"/>
          </a:p>
        </p:txBody>
      </p:sp>
      <p:pic>
        <p:nvPicPr>
          <p:cNvPr id="1196" name="Google Shape;1196;p61"/>
          <p:cNvPicPr preferRelativeResize="0"/>
          <p:nvPr/>
        </p:nvPicPr>
        <p:blipFill>
          <a:blip r:embed="rId3">
            <a:alphaModFix/>
          </a:blip>
          <a:stretch>
            <a:fillRect/>
          </a:stretch>
        </p:blipFill>
        <p:spPr>
          <a:xfrm>
            <a:off x="1400337" y="2686975"/>
            <a:ext cx="2047575" cy="1362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200" name="Shape 1200"/>
        <p:cNvGrpSpPr/>
        <p:nvPr/>
      </p:nvGrpSpPr>
      <p:grpSpPr>
        <a:xfrm>
          <a:off x="0" y="0"/>
          <a:ext cx="0" cy="0"/>
          <a:chOff x="0" y="0"/>
          <a:chExt cx="0" cy="0"/>
        </a:xfrm>
      </p:grpSpPr>
      <p:sp>
        <p:nvSpPr>
          <p:cNvPr id="1201" name="Google Shape;1201;p62"/>
          <p:cNvSpPr txBox="1"/>
          <p:nvPr>
            <p:ph type="title"/>
          </p:nvPr>
        </p:nvSpPr>
        <p:spPr>
          <a:xfrm>
            <a:off x="352775" y="228600"/>
            <a:ext cx="3003300" cy="5574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SzPts val="4100"/>
              <a:buFont typeface="Arial"/>
              <a:buNone/>
            </a:pPr>
            <a:r>
              <a:rPr lang="en"/>
              <a:t>Sources</a:t>
            </a:r>
            <a:r>
              <a:rPr lang="en"/>
              <a:t> </a:t>
            </a:r>
            <a:endParaRPr/>
          </a:p>
          <a:p>
            <a:pPr indent="0" lvl="0" marL="0" rtl="0" algn="l">
              <a:spcBef>
                <a:spcPts val="0"/>
              </a:spcBef>
              <a:spcAft>
                <a:spcPts val="0"/>
              </a:spcAft>
              <a:buSzPts val="3000"/>
              <a:buNone/>
            </a:pPr>
            <a:r>
              <a:t/>
            </a:r>
            <a:endParaRPr/>
          </a:p>
        </p:txBody>
      </p:sp>
      <p:sp>
        <p:nvSpPr>
          <p:cNvPr id="1202" name="Google Shape;1202;p62"/>
          <p:cNvSpPr txBox="1"/>
          <p:nvPr>
            <p:ph idx="1" type="body"/>
          </p:nvPr>
        </p:nvSpPr>
        <p:spPr>
          <a:xfrm>
            <a:off x="352775" y="844625"/>
            <a:ext cx="8449200" cy="213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t>Azar, Ofer H. “Tipping motivations and behavior in the U.S. and Israel.” </a:t>
            </a:r>
            <a:r>
              <a:rPr i="1" lang="en" sz="1300"/>
              <a:t>Journal of Applied Social Psychology</a:t>
            </a:r>
            <a:r>
              <a:rPr lang="en" sz="1300"/>
              <a:t>, vol. 40, no. 2, Feb. 2009, pp. 421–457, https://doi.org/10.1111/j.1559-1816.2009.00581.x. </a:t>
            </a:r>
            <a:endParaRPr sz="1350"/>
          </a:p>
          <a:p>
            <a:pPr indent="0" lvl="0" marL="0" rtl="0" algn="l">
              <a:lnSpc>
                <a:spcPct val="100000"/>
              </a:lnSpc>
              <a:spcBef>
                <a:spcPts val="1200"/>
              </a:spcBef>
              <a:spcAft>
                <a:spcPts val="0"/>
              </a:spcAft>
              <a:buNone/>
            </a:pPr>
            <a:r>
              <a:rPr lang="en" sz="1350"/>
              <a:t>Michael Lynn, George M. Zinkhan, Judy Harris, Consumer Tipping: A Cross-Country Study, </a:t>
            </a:r>
            <a:r>
              <a:rPr i="1" lang="en" sz="1350"/>
              <a:t>Journal of Consumer Research</a:t>
            </a:r>
            <a:r>
              <a:rPr lang="en" sz="1350"/>
              <a:t>, Volume 20, Issue 3, December 1993, Pages 478–488, </a:t>
            </a:r>
            <a:r>
              <a:rPr lang="en" sz="1350">
                <a:uFill>
                  <a:noFill/>
                </a:uFill>
                <a:hlinkClick r:id="rId3"/>
              </a:rPr>
              <a:t>https://doi.org/10.1086/209363</a:t>
            </a:r>
            <a:endParaRPr sz="1400"/>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Lynn, Michael. “Measuring and predicting national differences in tipping customs: A critical review.” </a:t>
            </a:r>
            <a:r>
              <a:rPr i="1" lang="en" sz="1100">
                <a:solidFill>
                  <a:srgbClr val="000000"/>
                </a:solidFill>
                <a:latin typeface="Arial"/>
                <a:ea typeface="Arial"/>
                <a:cs typeface="Arial"/>
                <a:sym typeface="Arial"/>
              </a:rPr>
              <a:t>International Journal of Hospitality Management</a:t>
            </a:r>
            <a:r>
              <a:rPr lang="en" sz="1100">
                <a:solidFill>
                  <a:srgbClr val="000000"/>
                </a:solidFill>
                <a:latin typeface="Arial"/>
                <a:ea typeface="Arial"/>
                <a:cs typeface="Arial"/>
                <a:sym typeface="Arial"/>
              </a:rPr>
              <a:t>, vol. 131, Oct. 2025, p. 104343, https://doi.org/10.1016/j.ijhm.2025.104343. </a:t>
            </a:r>
            <a:endParaRPr sz="1100">
              <a:solidFill>
                <a:srgbClr val="000000"/>
              </a:solidFill>
              <a:latin typeface="Arial"/>
              <a:ea typeface="Arial"/>
              <a:cs typeface="Arial"/>
              <a:sym typeface="Arial"/>
            </a:endParaRPr>
          </a:p>
          <a:p>
            <a:pPr indent="0" lvl="0" marL="0" rtl="0" algn="l">
              <a:lnSpc>
                <a:spcPct val="100000"/>
              </a:lnSpc>
              <a:spcBef>
                <a:spcPts val="1200"/>
              </a:spcBef>
              <a:spcAft>
                <a:spcPts val="0"/>
              </a:spcAft>
              <a:buNone/>
            </a:pPr>
            <a:r>
              <a:rPr lang="en" u="sng">
                <a:hlinkClick r:id="rId4"/>
              </a:rPr>
              <a:t>https://as.com/actualidad/sociedad/la-psicologia-explica-por-que-muchos-no-dejan-propinas-en-los-restaurantes-y-ninguna-razon-alude-a-tacaneria-n/</a:t>
            </a:r>
            <a:endParaRPr/>
          </a:p>
          <a:p>
            <a:pPr indent="0" lvl="0" marL="0" rtl="0" algn="l">
              <a:lnSpc>
                <a:spcPct val="100000"/>
              </a:lnSpc>
              <a:spcBef>
                <a:spcPts val="1000"/>
              </a:spcBef>
              <a:spcAft>
                <a:spcPts val="0"/>
              </a:spcAft>
              <a:buNone/>
            </a:pPr>
            <a:r>
              <a:rPr lang="en" u="sng">
                <a:hlinkClick r:id="rId5"/>
              </a:rPr>
              <a:t>https://www.tenerifenews.com/tip-in-spain</a:t>
            </a:r>
            <a:endParaRPr/>
          </a:p>
          <a:p>
            <a:pPr indent="0" lvl="0" marL="342900" rtl="0" algn="l">
              <a:lnSpc>
                <a:spcPct val="115000"/>
              </a:lnSpc>
              <a:spcBef>
                <a:spcPts val="1200"/>
              </a:spcBef>
              <a:spcAft>
                <a:spcPts val="0"/>
              </a:spcAft>
              <a:buNone/>
            </a:pPr>
            <a:r>
              <a:rPr lang="en" sz="1100" u="sng">
                <a:latin typeface="Arial"/>
                <a:ea typeface="Arial"/>
                <a:cs typeface="Arial"/>
                <a:sym typeface="Arial"/>
                <a:hlinkClick r:id="rId6"/>
              </a:rPr>
              <a:t>https://papers.iafor.org/wp-content/uploads/papers/accs2017/ACCS2017_35585.pdf?utm_source=chatgpt.com</a:t>
            </a:r>
            <a:endParaRPr sz="1100">
              <a:latin typeface="Arial"/>
              <a:ea typeface="Arial"/>
              <a:cs typeface="Arial"/>
              <a:sym typeface="Arial"/>
            </a:endParaRPr>
          </a:p>
          <a:p>
            <a:pPr indent="0" lvl="0" marL="342900" rtl="0" algn="l">
              <a:lnSpc>
                <a:spcPct val="115000"/>
              </a:lnSpc>
              <a:spcBef>
                <a:spcPts val="1200"/>
              </a:spcBef>
              <a:spcAft>
                <a:spcPts val="0"/>
              </a:spcAft>
              <a:buNone/>
            </a:pPr>
            <a:r>
              <a:rPr lang="en" sz="1100" u="sng">
                <a:latin typeface="Arial"/>
                <a:ea typeface="Arial"/>
                <a:cs typeface="Arial"/>
                <a:sym typeface="Arial"/>
                <a:hlinkClick r:id="rId7"/>
              </a:rPr>
              <a:t>https://exploreve.com/japan-culture-guide-etiquette-history-and-essential-travel-tips/</a:t>
            </a:r>
            <a:endParaRPr sz="1100">
              <a:latin typeface="Arial"/>
              <a:ea typeface="Arial"/>
              <a:cs typeface="Arial"/>
              <a:sym typeface="Arial"/>
            </a:endParaRPr>
          </a:p>
          <a:p>
            <a:pPr indent="0" lvl="0" marL="342900" rtl="0" algn="l">
              <a:lnSpc>
                <a:spcPct val="115000"/>
              </a:lnSpc>
              <a:spcBef>
                <a:spcPts val="1200"/>
              </a:spcBef>
              <a:spcAft>
                <a:spcPts val="0"/>
              </a:spcAft>
              <a:buNone/>
            </a:pPr>
            <a:r>
              <a:rPr lang="en" sz="1100">
                <a:solidFill>
                  <a:srgbClr val="000000"/>
                </a:solidFill>
                <a:latin typeface="Arial"/>
                <a:ea typeface="Arial"/>
                <a:cs typeface="Arial"/>
                <a:sym typeface="Arial"/>
              </a:rPr>
              <a:t>Leingpibul, Thaweephan, et al. “The role of Omotenashi in developing committed customer relationships in Japanese retail establishments.” </a:t>
            </a:r>
            <a:r>
              <a:rPr i="1" lang="en" sz="1100">
                <a:solidFill>
                  <a:srgbClr val="000000"/>
                </a:solidFill>
                <a:latin typeface="Arial"/>
                <a:ea typeface="Arial"/>
                <a:cs typeface="Arial"/>
                <a:sym typeface="Arial"/>
              </a:rPr>
              <a:t>The International Review of Retail, Distribution and Consumer Research</a:t>
            </a:r>
            <a:r>
              <a:rPr lang="en" sz="1100">
                <a:solidFill>
                  <a:srgbClr val="000000"/>
                </a:solidFill>
                <a:latin typeface="Arial"/>
                <a:ea typeface="Arial"/>
                <a:cs typeface="Arial"/>
                <a:sym typeface="Arial"/>
              </a:rPr>
              <a:t>, vol. 35, no. 5, 8 June 2025, pp. 625–651, https://doi.org/10.1080/09593969.2025.2515421. </a:t>
            </a:r>
            <a:endParaRPr sz="1100">
              <a:solidFill>
                <a:srgbClr val="000000"/>
              </a:solidFill>
              <a:latin typeface="Arial"/>
              <a:ea typeface="Arial"/>
              <a:cs typeface="Arial"/>
              <a:sym typeface="Arial"/>
            </a:endParaRPr>
          </a:p>
          <a:p>
            <a:pPr indent="0" lvl="0" marL="0" rtl="0" algn="l">
              <a:lnSpc>
                <a:spcPct val="100000"/>
              </a:lnSpc>
              <a:spcBef>
                <a:spcPts val="12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10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63"/>
          <p:cNvSpPr txBox="1"/>
          <p:nvPr>
            <p:ph type="title"/>
          </p:nvPr>
        </p:nvSpPr>
        <p:spPr>
          <a:xfrm>
            <a:off x="460500" y="2025700"/>
            <a:ext cx="4703100" cy="1821300"/>
          </a:xfrm>
          <a:prstGeom prst="rect">
            <a:avLst/>
          </a:prstGeom>
        </p:spPr>
        <p:txBody>
          <a:bodyPr anchorCtr="0" anchor="b" bIns="0" lIns="91425" spcFirstLastPara="1" rIns="91425" wrap="square" tIns="91425">
            <a:noAutofit/>
          </a:bodyPr>
          <a:lstStyle/>
          <a:p>
            <a:pPr indent="0" lvl="0" marL="0" rtl="0" algn="l">
              <a:lnSpc>
                <a:spcPct val="90000"/>
              </a:lnSpc>
              <a:spcBef>
                <a:spcPts val="0"/>
              </a:spcBef>
              <a:spcAft>
                <a:spcPts val="0"/>
              </a:spcAft>
              <a:buSzPts val="9600"/>
              <a:buNone/>
            </a:pPr>
            <a:r>
              <a:rPr lang="en"/>
              <a:t>THANK YOU!</a:t>
            </a:r>
            <a:endParaRPr/>
          </a:p>
        </p:txBody>
      </p:sp>
      <p:sp>
        <p:nvSpPr>
          <p:cNvPr id="1208" name="Google Shape;1208;p63"/>
          <p:cNvSpPr txBox="1"/>
          <p:nvPr>
            <p:ph idx="1" type="body"/>
          </p:nvPr>
        </p:nvSpPr>
        <p:spPr>
          <a:xfrm>
            <a:off x="3179850" y="4313525"/>
            <a:ext cx="5619600" cy="5982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SzPts val="1000"/>
              <a:buNone/>
            </a:pPr>
            <a:r>
              <a:rPr lang="en" sz="3000"/>
              <a:t>Would you like to leave a tip? </a:t>
            </a:r>
            <a:endParaRPr sz="3000"/>
          </a:p>
          <a:p>
            <a:pPr indent="0" lvl="0" marL="0" rtl="0" algn="l">
              <a:lnSpc>
                <a:spcPct val="115000"/>
              </a:lnSpc>
              <a:spcBef>
                <a:spcPts val="0"/>
              </a:spcBef>
              <a:spcAft>
                <a:spcPts val="0"/>
              </a:spcAft>
              <a:buSzPts val="1000"/>
              <a:buNone/>
            </a:pPr>
            <a:r>
              <a:rPr lang="en" sz="3000"/>
              <a:t> 18%      20%    22%     25%</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name="PAPER AGENDA">
  <a:themeElements>
    <a:clrScheme name="Simple Light">
      <a:dk1>
        <a:srgbClr val="E9E4DB"/>
      </a:dk1>
      <a:lt1>
        <a:srgbClr val="131313"/>
      </a:lt1>
      <a:dk2>
        <a:srgbClr val="E96A64"/>
      </a:dk2>
      <a:lt2>
        <a:srgbClr val="299F9C"/>
      </a:lt2>
      <a:accent1>
        <a:srgbClr val="C0534D"/>
      </a:accent1>
      <a:accent2>
        <a:srgbClr val="207D7B"/>
      </a:accent2>
      <a:accent3>
        <a:srgbClr val="6E9960"/>
      </a:accent3>
      <a:accent4>
        <a:srgbClr val="444746"/>
      </a:accent4>
      <a:accent5>
        <a:srgbClr val="CDC7B9"/>
      </a:accent5>
      <a:accent6>
        <a:srgbClr val="F5F5F5"/>
      </a:accent6>
      <a:hlink>
        <a:srgbClr val="577D4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