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1"/>
  </p:notesMasterIdLst>
  <p:sldIdLst>
    <p:sldId id="256" r:id="rId2"/>
    <p:sldId id="258" r:id="rId3"/>
    <p:sldId id="259" r:id="rId4"/>
    <p:sldId id="263" r:id="rId5"/>
    <p:sldId id="264" r:id="rId6"/>
    <p:sldId id="260" r:id="rId7"/>
    <p:sldId id="262" r:id="rId8"/>
    <p:sldId id="265" r:id="rId9"/>
    <p:sldId id="25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A4A0D2-A783-41A5-886C-3A0534F83555}" v="24" dt="2026-02-23T19:53:52.6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94660"/>
  </p:normalViewPr>
  <p:slideViewPr>
    <p:cSldViewPr snapToGrid="0">
      <p:cViewPr>
        <p:scale>
          <a:sx n="56" d="100"/>
          <a:sy n="56" d="100"/>
        </p:scale>
        <p:origin x="1504" y="9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ya Bachani" userId="abad1afaee6e7450" providerId="LiveId" clId="{BA131CE0-DCBC-469F-9926-6EBB241CE78C}"/>
    <pc:docChg chg="undo custSel addSld delSld modSld sldOrd">
      <pc:chgData name="Deeya Bachani" userId="abad1afaee6e7450" providerId="LiveId" clId="{BA131CE0-DCBC-469F-9926-6EBB241CE78C}" dt="2026-02-23T19:59:24.358" v="2987" actId="20577"/>
      <pc:docMkLst>
        <pc:docMk/>
      </pc:docMkLst>
      <pc:sldChg chg="modSp mod">
        <pc:chgData name="Deeya Bachani" userId="abad1afaee6e7450" providerId="LiveId" clId="{BA131CE0-DCBC-469F-9926-6EBB241CE78C}" dt="2026-02-23T19:53:52.643" v="2918" actId="20577"/>
        <pc:sldMkLst>
          <pc:docMk/>
          <pc:sldMk cId="151160958" sldId="257"/>
        </pc:sldMkLst>
        <pc:spChg chg="mod">
          <ac:chgData name="Deeya Bachani" userId="abad1afaee6e7450" providerId="LiveId" clId="{BA131CE0-DCBC-469F-9926-6EBB241CE78C}" dt="2026-02-23T19:50:52.620" v="2910" actId="20577"/>
          <ac:spMkLst>
            <pc:docMk/>
            <pc:sldMk cId="151160958" sldId="257"/>
            <ac:spMk id="2" creationId="{02819320-F5C3-9188-0915-3C038ECD68AB}"/>
          </ac:spMkLst>
        </pc:spChg>
        <pc:spChg chg="mod">
          <ac:chgData name="Deeya Bachani" userId="abad1afaee6e7450" providerId="LiveId" clId="{BA131CE0-DCBC-469F-9926-6EBB241CE78C}" dt="2026-02-23T19:53:52.643" v="2918" actId="20577"/>
          <ac:spMkLst>
            <pc:docMk/>
            <pc:sldMk cId="151160958" sldId="257"/>
            <ac:spMk id="3" creationId="{6170FEB4-C4E6-0651-90BE-2ABD17942435}"/>
          </ac:spMkLst>
        </pc:spChg>
      </pc:sldChg>
      <pc:sldChg chg="addSp modSp mod setBg modNotesTx">
        <pc:chgData name="Deeya Bachani" userId="abad1afaee6e7450" providerId="LiveId" clId="{BA131CE0-DCBC-469F-9926-6EBB241CE78C}" dt="2026-02-23T19:57:50.223" v="2985" actId="20577"/>
        <pc:sldMkLst>
          <pc:docMk/>
          <pc:sldMk cId="1175262817" sldId="258"/>
        </pc:sldMkLst>
        <pc:spChg chg="mod">
          <ac:chgData name="Deeya Bachani" userId="abad1afaee6e7450" providerId="LiveId" clId="{BA131CE0-DCBC-469F-9926-6EBB241CE78C}" dt="2026-02-23T19:40:01.386" v="2767" actId="26606"/>
          <ac:spMkLst>
            <pc:docMk/>
            <pc:sldMk cId="1175262817" sldId="258"/>
            <ac:spMk id="2" creationId="{0D377F0F-3F1D-3CBC-2E5A-5860B40CF27A}"/>
          </ac:spMkLst>
        </pc:spChg>
        <pc:spChg chg="mod ord">
          <ac:chgData name="Deeya Bachani" userId="abad1afaee6e7450" providerId="LiveId" clId="{BA131CE0-DCBC-469F-9926-6EBB241CE78C}" dt="2026-02-23T19:57:50.223" v="2985" actId="20577"/>
          <ac:spMkLst>
            <pc:docMk/>
            <pc:sldMk cId="1175262817" sldId="258"/>
            <ac:spMk id="3" creationId="{6EDF404F-8E16-2735-F757-99B074FC0D04}"/>
          </ac:spMkLst>
        </pc:spChg>
        <pc:spChg chg="add">
          <ac:chgData name="Deeya Bachani" userId="abad1afaee6e7450" providerId="LiveId" clId="{BA131CE0-DCBC-469F-9926-6EBB241CE78C}" dt="2026-02-23T19:40:01.386" v="2767" actId="26606"/>
          <ac:spMkLst>
            <pc:docMk/>
            <pc:sldMk cId="1175262817" sldId="258"/>
            <ac:spMk id="9" creationId="{660EB578-C970-4186-B93C-45851BBC6E34}"/>
          </ac:spMkLst>
        </pc:spChg>
        <pc:picChg chg="add mod">
          <ac:chgData name="Deeya Bachani" userId="abad1afaee6e7450" providerId="LiveId" clId="{BA131CE0-DCBC-469F-9926-6EBB241CE78C}" dt="2026-02-23T19:40:01.386" v="2767" actId="26606"/>
          <ac:picMkLst>
            <pc:docMk/>
            <pc:sldMk cId="1175262817" sldId="258"/>
            <ac:picMk id="4" creationId="{FE874CF7-9391-E6B7-E9F7-1EDEE2FDFB9F}"/>
          </ac:picMkLst>
        </pc:picChg>
        <pc:cxnChg chg="add">
          <ac:chgData name="Deeya Bachani" userId="abad1afaee6e7450" providerId="LiveId" clId="{BA131CE0-DCBC-469F-9926-6EBB241CE78C}" dt="2026-02-23T19:40:01.386" v="2767" actId="26606"/>
          <ac:cxnSpMkLst>
            <pc:docMk/>
            <pc:sldMk cId="1175262817" sldId="258"/>
            <ac:cxnSpMk id="11" creationId="{CDF57B02-07BB-407B-BB36-06D9C64A673E}"/>
          </ac:cxnSpMkLst>
        </pc:cxnChg>
        <pc:cxnChg chg="add">
          <ac:chgData name="Deeya Bachani" userId="abad1afaee6e7450" providerId="LiveId" clId="{BA131CE0-DCBC-469F-9926-6EBB241CE78C}" dt="2026-02-23T19:40:01.386" v="2767" actId="26606"/>
          <ac:cxnSpMkLst>
            <pc:docMk/>
            <pc:sldMk cId="1175262817" sldId="258"/>
            <ac:cxnSpMk id="13" creationId="{C6855964-C920-48EB-8804-74291211C8A9}"/>
          </ac:cxnSpMkLst>
        </pc:cxnChg>
      </pc:sldChg>
      <pc:sldChg chg="addSp modSp new mod setBg modNotesTx">
        <pc:chgData name="Deeya Bachani" userId="abad1afaee6e7450" providerId="LiveId" clId="{BA131CE0-DCBC-469F-9926-6EBB241CE78C}" dt="2026-02-23T19:54:32.079" v="2963" actId="20577"/>
        <pc:sldMkLst>
          <pc:docMk/>
          <pc:sldMk cId="1144999643" sldId="259"/>
        </pc:sldMkLst>
        <pc:spChg chg="mod">
          <ac:chgData name="Deeya Bachani" userId="abad1afaee6e7450" providerId="LiveId" clId="{BA131CE0-DCBC-469F-9926-6EBB241CE78C}" dt="2026-02-23T19:54:32.079" v="2963" actId="20577"/>
          <ac:spMkLst>
            <pc:docMk/>
            <pc:sldMk cId="1144999643" sldId="259"/>
            <ac:spMk id="2" creationId="{4E8911B6-AAEC-73B2-90B3-93C3884F1F03}"/>
          </ac:spMkLst>
        </pc:spChg>
        <pc:spChg chg="mod">
          <ac:chgData name="Deeya Bachani" userId="abad1afaee6e7450" providerId="LiveId" clId="{BA131CE0-DCBC-469F-9926-6EBB241CE78C}" dt="2026-02-23T19:41:55.704" v="2777" actId="26606"/>
          <ac:spMkLst>
            <pc:docMk/>
            <pc:sldMk cId="1144999643" sldId="259"/>
            <ac:spMk id="3" creationId="{B0DC734B-284C-B10D-6074-F014A1439BF8}"/>
          </ac:spMkLst>
        </pc:spChg>
        <pc:spChg chg="add">
          <ac:chgData name="Deeya Bachani" userId="abad1afaee6e7450" providerId="LiveId" clId="{BA131CE0-DCBC-469F-9926-6EBB241CE78C}" dt="2026-02-23T19:41:55.704" v="2777" actId="26606"/>
          <ac:spMkLst>
            <pc:docMk/>
            <pc:sldMk cId="1144999643" sldId="259"/>
            <ac:spMk id="9" creationId="{E49D7415-2F11-44C2-B6AA-13A25B6814B9}"/>
          </ac:spMkLst>
        </pc:spChg>
        <pc:picChg chg="add mod">
          <ac:chgData name="Deeya Bachani" userId="abad1afaee6e7450" providerId="LiveId" clId="{BA131CE0-DCBC-469F-9926-6EBB241CE78C}" dt="2026-02-23T19:41:55.704" v="2777" actId="26606"/>
          <ac:picMkLst>
            <pc:docMk/>
            <pc:sldMk cId="1144999643" sldId="259"/>
            <ac:picMk id="4" creationId="{F5702B34-167D-335C-D1B5-BC4F7E46CBD4}"/>
          </ac:picMkLst>
        </pc:picChg>
        <pc:cxnChg chg="add">
          <ac:chgData name="Deeya Bachani" userId="abad1afaee6e7450" providerId="LiveId" clId="{BA131CE0-DCBC-469F-9926-6EBB241CE78C}" dt="2026-02-23T19:41:55.704" v="2777" actId="26606"/>
          <ac:cxnSpMkLst>
            <pc:docMk/>
            <pc:sldMk cId="1144999643" sldId="259"/>
            <ac:cxnSpMk id="11" creationId="{3815BE95-1337-20E2-B2EF-5DA486F72FCB}"/>
          </ac:cxnSpMkLst>
        </pc:cxnChg>
      </pc:sldChg>
      <pc:sldChg chg="addSp delSp modSp new mod setBg modNotesTx">
        <pc:chgData name="Deeya Bachani" userId="abad1afaee6e7450" providerId="LiveId" clId="{BA131CE0-DCBC-469F-9926-6EBB241CE78C}" dt="2026-02-23T19:44:36.652" v="2888" actId="26606"/>
        <pc:sldMkLst>
          <pc:docMk/>
          <pc:sldMk cId="2628063775" sldId="260"/>
        </pc:sldMkLst>
        <pc:spChg chg="mod">
          <ac:chgData name="Deeya Bachani" userId="abad1afaee6e7450" providerId="LiveId" clId="{BA131CE0-DCBC-469F-9926-6EBB241CE78C}" dt="2026-02-23T19:44:36.652" v="2888" actId="26606"/>
          <ac:spMkLst>
            <pc:docMk/>
            <pc:sldMk cId="2628063775" sldId="260"/>
            <ac:spMk id="2" creationId="{D4CC7BF8-6E26-8D83-25F1-D0346778378F}"/>
          </ac:spMkLst>
        </pc:spChg>
        <pc:spChg chg="add del mod ord">
          <ac:chgData name="Deeya Bachani" userId="abad1afaee6e7450" providerId="LiveId" clId="{BA131CE0-DCBC-469F-9926-6EBB241CE78C}" dt="2026-02-23T19:44:36.652" v="2888" actId="26606"/>
          <ac:spMkLst>
            <pc:docMk/>
            <pc:sldMk cId="2628063775" sldId="260"/>
            <ac:spMk id="3" creationId="{8D7AF065-F0C6-BBB0-1965-5059F46DF18A}"/>
          </ac:spMkLst>
        </pc:spChg>
        <pc:spChg chg="add mod">
          <ac:chgData name="Deeya Bachani" userId="abad1afaee6e7450" providerId="LiveId" clId="{BA131CE0-DCBC-469F-9926-6EBB241CE78C}" dt="2026-02-23T19:15:56.555" v="524"/>
          <ac:spMkLst>
            <pc:docMk/>
            <pc:sldMk cId="2628063775" sldId="260"/>
            <ac:spMk id="4" creationId="{64113489-4B63-B1C3-4590-2901949FD09E}"/>
          </ac:spMkLst>
        </pc:spChg>
        <pc:spChg chg="add del">
          <ac:chgData name="Deeya Bachani" userId="abad1afaee6e7450" providerId="LiveId" clId="{BA131CE0-DCBC-469F-9926-6EBB241CE78C}" dt="2026-02-23T19:44:36.652" v="2887" actId="26606"/>
          <ac:spMkLst>
            <pc:docMk/>
            <pc:sldMk cId="2628063775" sldId="260"/>
            <ac:spMk id="10" creationId="{E49D7415-2F11-44C2-B6AA-13A25B6814B9}"/>
          </ac:spMkLst>
        </pc:spChg>
        <pc:spChg chg="add">
          <ac:chgData name="Deeya Bachani" userId="abad1afaee6e7450" providerId="LiveId" clId="{BA131CE0-DCBC-469F-9926-6EBB241CE78C}" dt="2026-02-23T19:44:36.652" v="2888" actId="26606"/>
          <ac:spMkLst>
            <pc:docMk/>
            <pc:sldMk cId="2628063775" sldId="260"/>
            <ac:spMk id="16" creationId="{E49D7415-2F11-44C2-B6AA-13A25B6814B9}"/>
          </ac:spMkLst>
        </pc:spChg>
        <pc:picChg chg="add mod">
          <ac:chgData name="Deeya Bachani" userId="abad1afaee6e7450" providerId="LiveId" clId="{BA131CE0-DCBC-469F-9926-6EBB241CE78C}" dt="2026-02-23T19:44:36.652" v="2888" actId="26606"/>
          <ac:picMkLst>
            <pc:docMk/>
            <pc:sldMk cId="2628063775" sldId="260"/>
            <ac:picMk id="5" creationId="{30996AD1-E9C8-F94D-1EEF-3C422F01EBC2}"/>
          </ac:picMkLst>
        </pc:picChg>
        <pc:cxnChg chg="add del">
          <ac:chgData name="Deeya Bachani" userId="abad1afaee6e7450" providerId="LiveId" clId="{BA131CE0-DCBC-469F-9926-6EBB241CE78C}" dt="2026-02-23T19:44:36.652" v="2887" actId="26606"/>
          <ac:cxnSpMkLst>
            <pc:docMk/>
            <pc:sldMk cId="2628063775" sldId="260"/>
            <ac:cxnSpMk id="12" creationId="{D2E57F3D-33BE-4306-87E6-245763719516}"/>
          </ac:cxnSpMkLst>
        </pc:cxnChg>
        <pc:cxnChg chg="add del">
          <ac:chgData name="Deeya Bachani" userId="abad1afaee6e7450" providerId="LiveId" clId="{BA131CE0-DCBC-469F-9926-6EBB241CE78C}" dt="2026-02-23T19:44:36.652" v="2887" actId="26606"/>
          <ac:cxnSpMkLst>
            <pc:docMk/>
            <pc:sldMk cId="2628063775" sldId="260"/>
            <ac:cxnSpMk id="14" creationId="{CBA3C59D-8641-484F-A35C-361AD7E1553B}"/>
          </ac:cxnSpMkLst>
        </pc:cxnChg>
        <pc:cxnChg chg="add">
          <ac:chgData name="Deeya Bachani" userId="abad1afaee6e7450" providerId="LiveId" clId="{BA131CE0-DCBC-469F-9926-6EBB241CE78C}" dt="2026-02-23T19:44:36.652" v="2888" actId="26606"/>
          <ac:cxnSpMkLst>
            <pc:docMk/>
            <pc:sldMk cId="2628063775" sldId="260"/>
            <ac:cxnSpMk id="17" creationId="{D2E57F3D-33BE-4306-87E6-245763719516}"/>
          </ac:cxnSpMkLst>
        </pc:cxnChg>
      </pc:sldChg>
      <pc:sldChg chg="addSp delSp modSp new del mod setBg modNotesTx">
        <pc:chgData name="Deeya Bachani" userId="abad1afaee6e7450" providerId="LiveId" clId="{BA131CE0-DCBC-469F-9926-6EBB241CE78C}" dt="2026-02-23T19:56:46.636" v="2968" actId="2696"/>
        <pc:sldMkLst>
          <pc:docMk/>
          <pc:sldMk cId="2527149369" sldId="261"/>
        </pc:sldMkLst>
        <pc:spChg chg="mod">
          <ac:chgData name="Deeya Bachani" userId="abad1afaee6e7450" providerId="LiveId" clId="{BA131CE0-DCBC-469F-9926-6EBB241CE78C}" dt="2026-02-23T19:44:42.970" v="2889" actId="26606"/>
          <ac:spMkLst>
            <pc:docMk/>
            <pc:sldMk cId="2527149369" sldId="261"/>
            <ac:spMk id="2" creationId="{56BA2819-EFA5-2DBE-D6A7-763F53CDB39C}"/>
          </ac:spMkLst>
        </pc:spChg>
        <pc:spChg chg="del mod">
          <ac:chgData name="Deeya Bachani" userId="abad1afaee6e7450" providerId="LiveId" clId="{BA131CE0-DCBC-469F-9926-6EBB241CE78C}" dt="2026-02-23T19:44:42.970" v="2889" actId="26606"/>
          <ac:spMkLst>
            <pc:docMk/>
            <pc:sldMk cId="2527149369" sldId="261"/>
            <ac:spMk id="3" creationId="{884F9B41-3596-A585-CBB5-81FEC3333BB3}"/>
          </ac:spMkLst>
        </pc:spChg>
        <pc:spChg chg="add">
          <ac:chgData name="Deeya Bachani" userId="abad1afaee6e7450" providerId="LiveId" clId="{BA131CE0-DCBC-469F-9926-6EBB241CE78C}" dt="2026-02-23T19:44:42.970" v="2889" actId="26606"/>
          <ac:spMkLst>
            <pc:docMk/>
            <pc:sldMk cId="2527149369" sldId="261"/>
            <ac:spMk id="9" creationId="{F68B2C62-7648-4430-90D5-AE0F252AF113}"/>
          </ac:spMkLst>
        </pc:spChg>
        <pc:graphicFrameChg chg="add">
          <ac:chgData name="Deeya Bachani" userId="abad1afaee6e7450" providerId="LiveId" clId="{BA131CE0-DCBC-469F-9926-6EBB241CE78C}" dt="2026-02-23T19:44:42.970" v="2889" actId="26606"/>
          <ac:graphicFrameMkLst>
            <pc:docMk/>
            <pc:sldMk cId="2527149369" sldId="261"/>
            <ac:graphicFrameMk id="5" creationId="{F652669F-C89C-A188-7DD4-B33F8FC8DF06}"/>
          </ac:graphicFrameMkLst>
        </pc:graphicFrameChg>
        <pc:cxnChg chg="add">
          <ac:chgData name="Deeya Bachani" userId="abad1afaee6e7450" providerId="LiveId" clId="{BA131CE0-DCBC-469F-9926-6EBB241CE78C}" dt="2026-02-23T19:44:42.970" v="2889" actId="26606"/>
          <ac:cxnSpMkLst>
            <pc:docMk/>
            <pc:sldMk cId="2527149369" sldId="261"/>
            <ac:cxnSpMk id="11" creationId="{B75B4F83-6FDB-4998-8E11-31CE6E7040B7}"/>
          </ac:cxnSpMkLst>
        </pc:cxnChg>
        <pc:cxnChg chg="add">
          <ac:chgData name="Deeya Bachani" userId="abad1afaee6e7450" providerId="LiveId" clId="{BA131CE0-DCBC-469F-9926-6EBB241CE78C}" dt="2026-02-23T19:44:42.970" v="2889" actId="26606"/>
          <ac:cxnSpMkLst>
            <pc:docMk/>
            <pc:sldMk cId="2527149369" sldId="261"/>
            <ac:cxnSpMk id="13" creationId="{B0794B99-5B9D-4B94-9505-1EDED76CD61F}"/>
          </ac:cxnSpMkLst>
        </pc:cxnChg>
      </pc:sldChg>
      <pc:sldChg chg="addSp delSp modSp new mod setBg">
        <pc:chgData name="Deeya Bachani" userId="abad1afaee6e7450" providerId="LiveId" clId="{BA131CE0-DCBC-469F-9926-6EBB241CE78C}" dt="2026-02-23T19:59:24.358" v="2987" actId="20577"/>
        <pc:sldMkLst>
          <pc:docMk/>
          <pc:sldMk cId="1415789972" sldId="262"/>
        </pc:sldMkLst>
        <pc:spChg chg="mod">
          <ac:chgData name="Deeya Bachani" userId="abad1afaee6e7450" providerId="LiveId" clId="{BA131CE0-DCBC-469F-9926-6EBB241CE78C}" dt="2026-02-23T19:45:36.610" v="2893" actId="26606"/>
          <ac:spMkLst>
            <pc:docMk/>
            <pc:sldMk cId="1415789972" sldId="262"/>
            <ac:spMk id="2" creationId="{BDB42D3C-7AAD-F89C-FC59-A61C7D4EFCB4}"/>
          </ac:spMkLst>
        </pc:spChg>
        <pc:spChg chg="mod">
          <ac:chgData name="Deeya Bachani" userId="abad1afaee6e7450" providerId="LiveId" clId="{BA131CE0-DCBC-469F-9926-6EBB241CE78C}" dt="2026-02-23T19:59:24.358" v="2987" actId="20577"/>
          <ac:spMkLst>
            <pc:docMk/>
            <pc:sldMk cId="1415789972" sldId="262"/>
            <ac:spMk id="3" creationId="{7EB46182-A7D2-68FB-DA18-E2450316CD46}"/>
          </ac:spMkLst>
        </pc:spChg>
        <pc:spChg chg="add del">
          <ac:chgData name="Deeya Bachani" userId="abad1afaee6e7450" providerId="LiveId" clId="{BA131CE0-DCBC-469F-9926-6EBB241CE78C}" dt="2026-02-23T19:45:36.610" v="2892" actId="26606"/>
          <ac:spMkLst>
            <pc:docMk/>
            <pc:sldMk cId="1415789972" sldId="262"/>
            <ac:spMk id="9" creationId="{E49D7415-2F11-44C2-B6AA-13A25B6814B9}"/>
          </ac:spMkLst>
        </pc:spChg>
        <pc:spChg chg="add">
          <ac:chgData name="Deeya Bachani" userId="abad1afaee6e7450" providerId="LiveId" clId="{BA131CE0-DCBC-469F-9926-6EBB241CE78C}" dt="2026-02-23T19:45:36.610" v="2893" actId="26606"/>
          <ac:spMkLst>
            <pc:docMk/>
            <pc:sldMk cId="1415789972" sldId="262"/>
            <ac:spMk id="13" creationId="{E49D7415-2F11-44C2-B6AA-13A25B6814B9}"/>
          </ac:spMkLst>
        </pc:spChg>
        <pc:picChg chg="add mod">
          <ac:chgData name="Deeya Bachani" userId="abad1afaee6e7450" providerId="LiveId" clId="{BA131CE0-DCBC-469F-9926-6EBB241CE78C}" dt="2026-02-23T19:45:36.610" v="2893" actId="26606"/>
          <ac:picMkLst>
            <pc:docMk/>
            <pc:sldMk cId="1415789972" sldId="262"/>
            <ac:picMk id="4" creationId="{8C0ADBA1-B0DF-597D-D52D-5691A98B44DF}"/>
          </ac:picMkLst>
        </pc:picChg>
        <pc:cxnChg chg="add del">
          <ac:chgData name="Deeya Bachani" userId="abad1afaee6e7450" providerId="LiveId" clId="{BA131CE0-DCBC-469F-9926-6EBB241CE78C}" dt="2026-02-23T19:45:36.610" v="2892" actId="26606"/>
          <ac:cxnSpMkLst>
            <pc:docMk/>
            <pc:sldMk cId="1415789972" sldId="262"/>
            <ac:cxnSpMk id="11" creationId="{D2E57F3D-33BE-4306-87E6-245763719516}"/>
          </ac:cxnSpMkLst>
        </pc:cxnChg>
        <pc:cxnChg chg="add">
          <ac:chgData name="Deeya Bachani" userId="abad1afaee6e7450" providerId="LiveId" clId="{BA131CE0-DCBC-469F-9926-6EBB241CE78C}" dt="2026-02-23T19:45:36.610" v="2893" actId="26606"/>
          <ac:cxnSpMkLst>
            <pc:docMk/>
            <pc:sldMk cId="1415789972" sldId="262"/>
            <ac:cxnSpMk id="14" creationId="{F2B951FD-94F7-E138-3EC2-A66A551D9137}"/>
          </ac:cxnSpMkLst>
        </pc:cxnChg>
      </pc:sldChg>
      <pc:sldChg chg="addSp modSp new mod ord setBg modNotesTx">
        <pc:chgData name="Deeya Bachani" userId="abad1afaee6e7450" providerId="LiveId" clId="{BA131CE0-DCBC-469F-9926-6EBB241CE78C}" dt="2026-02-23T19:55:36.472" v="2965"/>
        <pc:sldMkLst>
          <pc:docMk/>
          <pc:sldMk cId="1826945183" sldId="263"/>
        </pc:sldMkLst>
        <pc:spChg chg="mod">
          <ac:chgData name="Deeya Bachani" userId="abad1afaee6e7450" providerId="LiveId" clId="{BA131CE0-DCBC-469F-9926-6EBB241CE78C}" dt="2026-02-23T19:46:12.371" v="2895" actId="26606"/>
          <ac:spMkLst>
            <pc:docMk/>
            <pc:sldMk cId="1826945183" sldId="263"/>
            <ac:spMk id="2" creationId="{1813D293-BB7F-4C0F-0A0E-7E508ED7B8EC}"/>
          </ac:spMkLst>
        </pc:spChg>
        <pc:spChg chg="mod">
          <ac:chgData name="Deeya Bachani" userId="abad1afaee6e7450" providerId="LiveId" clId="{BA131CE0-DCBC-469F-9926-6EBB241CE78C}" dt="2026-02-23T19:46:12.371" v="2895" actId="26606"/>
          <ac:spMkLst>
            <pc:docMk/>
            <pc:sldMk cId="1826945183" sldId="263"/>
            <ac:spMk id="3" creationId="{E75BE5BD-D9BE-8D3F-726C-66B1CF7DF1E0}"/>
          </ac:spMkLst>
        </pc:spChg>
        <pc:spChg chg="add">
          <ac:chgData name="Deeya Bachani" userId="abad1afaee6e7450" providerId="LiveId" clId="{BA131CE0-DCBC-469F-9926-6EBB241CE78C}" dt="2026-02-23T19:46:12.371" v="2895" actId="26606"/>
          <ac:spMkLst>
            <pc:docMk/>
            <pc:sldMk cId="1826945183" sldId="263"/>
            <ac:spMk id="9" creationId="{E49D7415-2F11-44C2-B6AA-13A25B6814B9}"/>
          </ac:spMkLst>
        </pc:spChg>
        <pc:picChg chg="add mod">
          <ac:chgData name="Deeya Bachani" userId="abad1afaee6e7450" providerId="LiveId" clId="{BA131CE0-DCBC-469F-9926-6EBB241CE78C}" dt="2026-02-23T19:46:12.371" v="2895" actId="26606"/>
          <ac:picMkLst>
            <pc:docMk/>
            <pc:sldMk cId="1826945183" sldId="263"/>
            <ac:picMk id="4" creationId="{569B3083-6995-FFF7-27B2-7640EE0D97E1}"/>
          </ac:picMkLst>
        </pc:picChg>
        <pc:cxnChg chg="add">
          <ac:chgData name="Deeya Bachani" userId="abad1afaee6e7450" providerId="LiveId" clId="{BA131CE0-DCBC-469F-9926-6EBB241CE78C}" dt="2026-02-23T19:46:12.371" v="2895" actId="26606"/>
          <ac:cxnSpMkLst>
            <pc:docMk/>
            <pc:sldMk cId="1826945183" sldId="263"/>
            <ac:cxnSpMk id="11" creationId="{D2E57F3D-33BE-4306-87E6-245763719516}"/>
          </ac:cxnSpMkLst>
        </pc:cxnChg>
      </pc:sldChg>
      <pc:sldChg chg="addSp modSp new mod ord setBg">
        <pc:chgData name="Deeya Bachani" userId="abad1afaee6e7450" providerId="LiveId" clId="{BA131CE0-DCBC-469F-9926-6EBB241CE78C}" dt="2026-02-23T19:56:02.246" v="2967"/>
        <pc:sldMkLst>
          <pc:docMk/>
          <pc:sldMk cId="1486611329" sldId="264"/>
        </pc:sldMkLst>
        <pc:spChg chg="mod">
          <ac:chgData name="Deeya Bachani" userId="abad1afaee6e7450" providerId="LiveId" clId="{BA131CE0-DCBC-469F-9926-6EBB241CE78C}" dt="2026-02-23T19:46:49.364" v="2897" actId="26606"/>
          <ac:spMkLst>
            <pc:docMk/>
            <pc:sldMk cId="1486611329" sldId="264"/>
            <ac:spMk id="2" creationId="{1DA1F423-7353-C13A-D694-0CAFBC8E7458}"/>
          </ac:spMkLst>
        </pc:spChg>
        <pc:spChg chg="mod">
          <ac:chgData name="Deeya Bachani" userId="abad1afaee6e7450" providerId="LiveId" clId="{BA131CE0-DCBC-469F-9926-6EBB241CE78C}" dt="2026-02-23T19:46:49.364" v="2897" actId="26606"/>
          <ac:spMkLst>
            <pc:docMk/>
            <pc:sldMk cId="1486611329" sldId="264"/>
            <ac:spMk id="3" creationId="{5629E9E5-DDAA-9AAC-F4BB-5FA328441785}"/>
          </ac:spMkLst>
        </pc:spChg>
        <pc:spChg chg="add">
          <ac:chgData name="Deeya Bachani" userId="abad1afaee6e7450" providerId="LiveId" clId="{BA131CE0-DCBC-469F-9926-6EBB241CE78C}" dt="2026-02-23T19:46:49.364" v="2897" actId="26606"/>
          <ac:spMkLst>
            <pc:docMk/>
            <pc:sldMk cId="1486611329" sldId="264"/>
            <ac:spMk id="9" creationId="{E49D7415-2F11-44C2-B6AA-13A25B6814B9}"/>
          </ac:spMkLst>
        </pc:spChg>
        <pc:picChg chg="add mod">
          <ac:chgData name="Deeya Bachani" userId="abad1afaee6e7450" providerId="LiveId" clId="{BA131CE0-DCBC-469F-9926-6EBB241CE78C}" dt="2026-02-23T19:46:49.364" v="2897" actId="26606"/>
          <ac:picMkLst>
            <pc:docMk/>
            <pc:sldMk cId="1486611329" sldId="264"/>
            <ac:picMk id="4" creationId="{79E77F13-A953-5234-ABC6-DC5D4475307C}"/>
          </ac:picMkLst>
        </pc:picChg>
        <pc:cxnChg chg="add">
          <ac:chgData name="Deeya Bachani" userId="abad1afaee6e7450" providerId="LiveId" clId="{BA131CE0-DCBC-469F-9926-6EBB241CE78C}" dt="2026-02-23T19:46:49.364" v="2897" actId="26606"/>
          <ac:cxnSpMkLst>
            <pc:docMk/>
            <pc:sldMk cId="1486611329" sldId="264"/>
            <ac:cxnSpMk id="11" creationId="{D2E57F3D-33BE-4306-87E6-245763719516}"/>
          </ac:cxnSpMkLst>
        </pc:cxnChg>
      </pc:sldChg>
      <pc:sldChg chg="addSp modSp new mod setBg">
        <pc:chgData name="Deeya Bachani" userId="abad1afaee6e7450" providerId="LiveId" clId="{BA131CE0-DCBC-469F-9926-6EBB241CE78C}" dt="2026-02-23T19:47:17.930" v="2899" actId="26606"/>
        <pc:sldMkLst>
          <pc:docMk/>
          <pc:sldMk cId="1487763521" sldId="265"/>
        </pc:sldMkLst>
        <pc:spChg chg="mod">
          <ac:chgData name="Deeya Bachani" userId="abad1afaee6e7450" providerId="LiveId" clId="{BA131CE0-DCBC-469F-9926-6EBB241CE78C}" dt="2026-02-23T19:47:17.930" v="2899" actId="26606"/>
          <ac:spMkLst>
            <pc:docMk/>
            <pc:sldMk cId="1487763521" sldId="265"/>
            <ac:spMk id="2" creationId="{AA87A766-9DDB-7508-9375-BA4140F7A009}"/>
          </ac:spMkLst>
        </pc:spChg>
        <pc:spChg chg="mod ord">
          <ac:chgData name="Deeya Bachani" userId="abad1afaee6e7450" providerId="LiveId" clId="{BA131CE0-DCBC-469F-9926-6EBB241CE78C}" dt="2026-02-23T19:47:17.930" v="2899" actId="26606"/>
          <ac:spMkLst>
            <pc:docMk/>
            <pc:sldMk cId="1487763521" sldId="265"/>
            <ac:spMk id="3" creationId="{830E0D33-E518-4E97-0A67-55DA09BD0441}"/>
          </ac:spMkLst>
        </pc:spChg>
        <pc:spChg chg="add">
          <ac:chgData name="Deeya Bachani" userId="abad1afaee6e7450" providerId="LiveId" clId="{BA131CE0-DCBC-469F-9926-6EBB241CE78C}" dt="2026-02-23T19:47:17.930" v="2899" actId="26606"/>
          <ac:spMkLst>
            <pc:docMk/>
            <pc:sldMk cId="1487763521" sldId="265"/>
            <ac:spMk id="9" creationId="{E49D7415-2F11-44C2-B6AA-13A25B6814B9}"/>
          </ac:spMkLst>
        </pc:spChg>
        <pc:picChg chg="add mod">
          <ac:chgData name="Deeya Bachani" userId="abad1afaee6e7450" providerId="LiveId" clId="{BA131CE0-DCBC-469F-9926-6EBB241CE78C}" dt="2026-02-23T19:47:17.930" v="2899" actId="26606"/>
          <ac:picMkLst>
            <pc:docMk/>
            <pc:sldMk cId="1487763521" sldId="265"/>
            <ac:picMk id="4" creationId="{101192F2-3647-A778-FBE5-073C84797ADC}"/>
          </ac:picMkLst>
        </pc:picChg>
        <pc:cxnChg chg="add">
          <ac:chgData name="Deeya Bachani" userId="abad1afaee6e7450" providerId="LiveId" clId="{BA131CE0-DCBC-469F-9926-6EBB241CE78C}" dt="2026-02-23T19:47:17.930" v="2899" actId="26606"/>
          <ac:cxnSpMkLst>
            <pc:docMk/>
            <pc:sldMk cId="1487763521" sldId="265"/>
            <ac:cxnSpMk id="11" creationId="{D2E57F3D-33BE-4306-87E6-245763719516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24349-DEF0-490C-AA3D-5BDE0F14483C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F5D33-C472-4ADA-831B-1B2A11FE7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92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F5D33-C472-4ADA-831B-1B2A11FE71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53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Hindu weddings follow a rule-based sequence — similar to what Wallace describes as a cultural “plan.”</a:t>
            </a:r>
          </a:p>
          <a:p>
            <a:r>
              <a:rPr lang="en-US" dirty="0"/>
              <a:t>Phase 1: Preparation &amp; Purification</a:t>
            </a:r>
            <a:br>
              <a:rPr lang="en-US" dirty="0"/>
            </a:br>
            <a:r>
              <a:rPr lang="en-US" dirty="0"/>
              <a:t>Rituals like Mehndi and Haldi prepare the bride and groom.</a:t>
            </a:r>
            <a:br>
              <a:rPr lang="en-US" dirty="0"/>
            </a:br>
            <a:r>
              <a:rPr lang="en-US" dirty="0"/>
              <a:t>Haldi involves applying turmeric paste to cleanse and purify them before marriage.</a:t>
            </a:r>
            <a:br>
              <a:rPr lang="en-US" dirty="0"/>
            </a:br>
            <a:r>
              <a:rPr lang="en-US" dirty="0"/>
              <a:t>Mehndi involves applying henna designs, symbolizing luck and marital love.</a:t>
            </a:r>
          </a:p>
          <a:p>
            <a:r>
              <a:rPr lang="en-US" dirty="0"/>
              <a:t>The </a:t>
            </a:r>
            <a:r>
              <a:rPr lang="en-US" b="1" dirty="0"/>
              <a:t>sangeet</a:t>
            </a:r>
            <a:r>
              <a:rPr lang="en-US" dirty="0"/>
              <a:t> is a pre-wedding celebration where both families come together to sing, dance, and celebrate the upcoming marriage, symbolizing the joyful uniting of the two families.</a:t>
            </a:r>
          </a:p>
          <a:p>
            <a:r>
              <a:rPr lang="en-US" dirty="0"/>
              <a:t>Phase 2: Sacred Union</a:t>
            </a:r>
            <a:br>
              <a:rPr lang="en-US" dirty="0"/>
            </a:br>
            <a:r>
              <a:rPr lang="en-US" dirty="0"/>
              <a:t>The ceremony happens under the mandap, centered around fire.</a:t>
            </a:r>
            <a:br>
              <a:rPr lang="en-US" dirty="0"/>
            </a:br>
            <a:r>
              <a:rPr lang="en-US" dirty="0"/>
              <a:t>The </a:t>
            </a:r>
            <a:r>
              <a:rPr lang="en-US" dirty="0" err="1"/>
              <a:t>Saptapadi</a:t>
            </a:r>
            <a:r>
              <a:rPr lang="en-US" dirty="0"/>
              <a:t> — seven steps around the fire — formalizes marriage.</a:t>
            </a:r>
          </a:p>
          <a:p>
            <a:r>
              <a:rPr lang="en-US" dirty="0"/>
              <a:t>Phase 3: Transfer &amp; Incorporation</a:t>
            </a:r>
            <a:br>
              <a:rPr lang="en-US" dirty="0"/>
            </a:br>
            <a:r>
              <a:rPr lang="en-US" dirty="0" err="1"/>
              <a:t>Vidaai</a:t>
            </a:r>
            <a:r>
              <a:rPr lang="en-US" dirty="0"/>
              <a:t> is when the bride leaves her parents’ home.</a:t>
            </a:r>
            <a:br>
              <a:rPr lang="en-US" dirty="0"/>
            </a:br>
            <a:r>
              <a:rPr lang="en-US" dirty="0" err="1"/>
              <a:t>Griha</a:t>
            </a:r>
            <a:r>
              <a:rPr lang="en-US" dirty="0"/>
              <a:t> Pravesh is when she enters the groom’s home.</a:t>
            </a:r>
          </a:p>
          <a:p>
            <a:r>
              <a:rPr lang="en-US" dirty="0"/>
              <a:t>This structured progression shows that marriage is not sudden — it is a carefully managed transition.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F5D33-C472-4ADA-831B-1B2A11FE71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Marriage is a sacrament, not just a legal contract. The mandap becomes the symbolic center of the ritual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F5D33-C472-4ADA-831B-1B2A11FE71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351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F5D33-C472-4ADA-831B-1B2A11FE71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776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25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97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8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96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60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0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31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8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64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0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2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1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knot.com/content/hindu-wedding-traditions" TargetMode="External"/><Relationship Id="rId2" Type="http://schemas.openxmlformats.org/officeDocument/2006/relationships/hyperlink" Target="http://www.brides.com/hindu-wedding-ceremony-rituals-traditions-479586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A3E4B3-D6C4-1280-4459-413579100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400" y="871758"/>
            <a:ext cx="5227171" cy="3871143"/>
          </a:xfrm>
        </p:spPr>
        <p:txBody>
          <a:bodyPr>
            <a:normAutofit/>
          </a:bodyPr>
          <a:lstStyle/>
          <a:p>
            <a:r>
              <a:rPr lang="en-US" dirty="0"/>
              <a:t>Hindu Wedding Customs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3489C-8FD0-15E6-374B-BAC464752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688" y="4785543"/>
            <a:ext cx="4857857" cy="1005657"/>
          </a:xfrm>
        </p:spPr>
        <p:txBody>
          <a:bodyPr>
            <a:normAutofit/>
          </a:bodyPr>
          <a:lstStyle/>
          <a:p>
            <a:r>
              <a:rPr lang="en-US" dirty="0"/>
              <a:t>Deeya Bachani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CC41EB-2D81-4303-9171-6401B388B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n oil lamp carried by a woman in her hands">
            <a:extLst>
              <a:ext uri="{FF2B5EF4-FFF2-40B4-BE49-F238E27FC236}">
                <a16:creationId xmlns:a16="http://schemas.microsoft.com/office/drawing/2014/main" id="{9CC97D15-2BB6-16AE-6971-4E9D1E564E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21" r="21116" b="1"/>
          <a:stretch>
            <a:fillRect/>
          </a:stretch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0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377F0F-3F1D-3CBC-2E5A-5860B40C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8" y="914400"/>
            <a:ext cx="6627924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Hindu weddings as a structure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874CF7-9391-E6B7-E9F7-1EDEE2FD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5" r="1136" b="-2"/>
          <a:stretch>
            <a:fillRect/>
          </a:stretch>
        </p:blipFill>
        <p:spPr>
          <a:xfrm>
            <a:off x="20" y="-17929"/>
            <a:ext cx="4206220" cy="687592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F404F-8E16-2735-F757-99B074FC0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68" y="2221992"/>
            <a:ext cx="6627924" cy="3739896"/>
          </a:xfrm>
        </p:spPr>
        <p:txBody>
          <a:bodyPr>
            <a:normAutofit/>
          </a:bodyPr>
          <a:lstStyle/>
          <a:p>
            <a:r>
              <a:rPr lang="en-US" dirty="0"/>
              <a:t>Ritual transformation of status (daughter-wife)</a:t>
            </a:r>
          </a:p>
          <a:p>
            <a:r>
              <a:rPr lang="en-US" dirty="0"/>
              <a:t>An exchange between kin groups (families)</a:t>
            </a:r>
          </a:p>
          <a:p>
            <a:r>
              <a:rPr lang="en-US" dirty="0"/>
              <a:t>A rule-governed sequence of actions</a:t>
            </a:r>
          </a:p>
          <a:p>
            <a:r>
              <a:rPr lang="en-US" dirty="0"/>
              <a:t>Organized around symbolism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262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911B6-AAEC-73B2-90B3-93C3884F1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6239599" cy="1307590"/>
          </a:xfrm>
        </p:spPr>
        <p:txBody>
          <a:bodyPr>
            <a:normAutofit/>
          </a:bodyPr>
          <a:lstStyle/>
          <a:p>
            <a:r>
              <a:rPr lang="en-US" dirty="0"/>
              <a:t>Three phases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15BE95-1337-20E2-B2EF-5DA486F72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C734B-284C-B10D-6074-F014A1439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21992"/>
            <a:ext cx="6239599" cy="3941064"/>
          </a:xfrm>
        </p:spPr>
        <p:txBody>
          <a:bodyPr>
            <a:normAutofit/>
          </a:bodyPr>
          <a:lstStyle/>
          <a:p>
            <a:r>
              <a:rPr lang="en-US" dirty="0"/>
              <a:t>Three phases:</a:t>
            </a:r>
          </a:p>
          <a:p>
            <a:pPr lvl="1"/>
            <a:r>
              <a:rPr lang="en-US" dirty="0"/>
              <a:t>Preparation and purification: Mehndi, Haldi, Sangeet</a:t>
            </a:r>
          </a:p>
          <a:p>
            <a:pPr lvl="1"/>
            <a:r>
              <a:rPr lang="en-US" dirty="0"/>
              <a:t>Sacred union: Mandap, Fire, </a:t>
            </a:r>
            <a:r>
              <a:rPr lang="en-US" dirty="0" err="1"/>
              <a:t>Saptapadi</a:t>
            </a:r>
            <a:endParaRPr lang="en-US" dirty="0"/>
          </a:p>
          <a:p>
            <a:pPr lvl="1"/>
            <a:r>
              <a:rPr lang="en-US" dirty="0"/>
              <a:t>Transfer from bride’s home to groom’s home: </a:t>
            </a:r>
            <a:r>
              <a:rPr lang="en-US" dirty="0" err="1"/>
              <a:t>Vidaai</a:t>
            </a:r>
            <a:r>
              <a:rPr lang="en-US" dirty="0"/>
              <a:t>, </a:t>
            </a:r>
            <a:r>
              <a:rPr lang="en-US" dirty="0" err="1"/>
              <a:t>Griha</a:t>
            </a:r>
            <a:r>
              <a:rPr lang="en-US" dirty="0"/>
              <a:t> Pravesh</a:t>
            </a:r>
          </a:p>
          <a:p>
            <a:pPr lvl="1"/>
            <a:endParaRPr lang="en-US" dirty="0"/>
          </a:p>
          <a:p>
            <a:r>
              <a:rPr lang="en-US" dirty="0"/>
              <a:t>The goal is to legitimize the marriage</a:t>
            </a:r>
          </a:p>
          <a:p>
            <a:r>
              <a:rPr lang="en-US" dirty="0"/>
              <a:t>Each ritual prepares for the next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02B34-167D-335C-D1B5-BC4F7E46CB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8" b="-2"/>
          <a:stretch>
            <a:fillRect/>
          </a:stretch>
        </p:blipFill>
        <p:spPr>
          <a:xfrm>
            <a:off x="7583424" y="10"/>
            <a:ext cx="460857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99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3D293-BB7F-4C0F-0A0E-7E508ED7B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799763" cy="1473200"/>
          </a:xfrm>
        </p:spPr>
        <p:txBody>
          <a:bodyPr>
            <a:normAutofit/>
          </a:bodyPr>
          <a:lstStyle/>
          <a:p>
            <a:r>
              <a:rPr lang="en-US" sz="3600"/>
              <a:t>The Mandap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BE5BD-D9BE-8D3F-726C-66B1CF7DF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87600"/>
            <a:ext cx="3799763" cy="37673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/>
              <a:t>Ceremonial structure where the wedding occurs</a:t>
            </a:r>
          </a:p>
          <a:p>
            <a:pPr>
              <a:lnSpc>
                <a:spcPct val="100000"/>
              </a:lnSpc>
            </a:pPr>
            <a:r>
              <a:rPr lang="en-US" sz="1500"/>
              <a:t>Includes four pillars which can represent</a:t>
            </a:r>
          </a:p>
          <a:p>
            <a:pPr lvl="1">
              <a:lnSpc>
                <a:spcPct val="100000"/>
              </a:lnSpc>
            </a:pPr>
            <a:r>
              <a:rPr lang="en-US" sz="1500"/>
              <a:t>The four goals of life</a:t>
            </a:r>
          </a:p>
          <a:p>
            <a:pPr lvl="1">
              <a:lnSpc>
                <a:spcPct val="100000"/>
              </a:lnSpc>
            </a:pPr>
            <a:r>
              <a:rPr lang="en-US" sz="1500"/>
              <a:t>The four stages of life</a:t>
            </a:r>
          </a:p>
          <a:p>
            <a:pPr lvl="1">
              <a:lnSpc>
                <a:spcPct val="100000"/>
              </a:lnSpc>
            </a:pPr>
            <a:r>
              <a:rPr lang="en-US" sz="1500"/>
              <a:t>The support of parents</a:t>
            </a:r>
          </a:p>
          <a:p>
            <a:pPr>
              <a:lnSpc>
                <a:spcPct val="100000"/>
              </a:lnSpc>
            </a:pPr>
            <a:r>
              <a:rPr lang="en-US" sz="1500"/>
              <a:t>The center is fire</a:t>
            </a:r>
          </a:p>
          <a:p>
            <a:pPr lvl="1">
              <a:lnSpc>
                <a:spcPct val="100000"/>
              </a:lnSpc>
            </a:pPr>
            <a:r>
              <a:rPr lang="en-US" sz="1500"/>
              <a:t>Fire acts as a divine witness</a:t>
            </a:r>
          </a:p>
          <a:p>
            <a:pPr>
              <a:lnSpc>
                <a:spcPct val="100000"/>
              </a:lnSpc>
            </a:pPr>
            <a:r>
              <a:rPr lang="en-US" sz="1500"/>
              <a:t>Couple circles fire, symbolizing eternity and cosmic order</a:t>
            </a:r>
          </a:p>
          <a:p>
            <a:pPr>
              <a:lnSpc>
                <a:spcPct val="100000"/>
              </a:lnSpc>
            </a:pPr>
            <a:endParaRPr lang="en-US" sz="15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9B3083-6995-FFF7-27B2-7640EE0D97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01" r="11003" b="-1"/>
          <a:stretch>
            <a:fillRect/>
          </a:stretch>
        </p:blipFill>
        <p:spPr>
          <a:xfrm>
            <a:off x="4981575" y="735286"/>
            <a:ext cx="6495042" cy="54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45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A1F423-7353-C13A-D694-0CAFBC8E7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799763" cy="1473200"/>
          </a:xfrm>
        </p:spPr>
        <p:txBody>
          <a:bodyPr>
            <a:normAutofit/>
          </a:bodyPr>
          <a:lstStyle/>
          <a:p>
            <a:r>
              <a:rPr lang="en-US" sz="3600"/>
              <a:t>Saptapadi (seven steps)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9E9E5-DDAA-9AAC-F4BB-5FA328441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87600"/>
            <a:ext cx="3799763" cy="37673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700"/>
              <a:t>The couple takes seven steps or circles around the fire</a:t>
            </a:r>
          </a:p>
          <a:p>
            <a:pPr>
              <a:lnSpc>
                <a:spcPct val="100000"/>
              </a:lnSpc>
            </a:pPr>
            <a:r>
              <a:rPr lang="en-US" sz="1700"/>
              <a:t>Each step represents a vow: food, strength, prosperity, family, offspring, health and friendship</a:t>
            </a:r>
          </a:p>
          <a:p>
            <a:pPr>
              <a:lnSpc>
                <a:spcPct val="100000"/>
              </a:lnSpc>
            </a:pPr>
            <a:r>
              <a:rPr lang="en-US" sz="1700"/>
              <a:t>Marriage defined as shared responsibility</a:t>
            </a:r>
          </a:p>
          <a:p>
            <a:pPr>
              <a:lnSpc>
                <a:spcPct val="100000"/>
              </a:lnSpc>
            </a:pPr>
            <a:r>
              <a:rPr lang="en-US" sz="1700"/>
              <a:t>Friendship is emphasized as the foundation</a:t>
            </a:r>
          </a:p>
          <a:p>
            <a:pPr>
              <a:lnSpc>
                <a:spcPct val="100000"/>
              </a:lnSpc>
            </a:pPr>
            <a:r>
              <a:rPr lang="en-US" sz="1700"/>
              <a:t>After the seventh step, they are considered married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E77F13-A953-5234-ABC6-DC5D447530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6" r="19027" b="-1"/>
          <a:stretch>
            <a:fillRect/>
          </a:stretch>
        </p:blipFill>
        <p:spPr>
          <a:xfrm>
            <a:off x="4981575" y="735286"/>
            <a:ext cx="6495042" cy="54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11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CC7BF8-6E26-8D83-25F1-D03467783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8656" y="914400"/>
            <a:ext cx="6236208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Bride’s home vs groom’s home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349240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0996AD1-E9C8-F94D-1EEF-3C422F01EB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180" r="2" b="2"/>
          <a:stretch>
            <a:fillRect/>
          </a:stretch>
        </p:blipFill>
        <p:spPr>
          <a:xfrm>
            <a:off x="712312" y="749808"/>
            <a:ext cx="3950208" cy="54132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AF065-F0C6-BBB0-1965-5059F46DF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8656" y="2221992"/>
            <a:ext cx="6236208" cy="3941064"/>
          </a:xfrm>
        </p:spPr>
        <p:txBody>
          <a:bodyPr>
            <a:normAutofit/>
          </a:bodyPr>
          <a:lstStyle/>
          <a:p>
            <a:r>
              <a:rPr lang="en-US" dirty="0" err="1"/>
              <a:t>Vidaai</a:t>
            </a:r>
            <a:r>
              <a:rPr lang="en-US" dirty="0"/>
              <a:t> – departure</a:t>
            </a:r>
          </a:p>
          <a:p>
            <a:pPr lvl="1"/>
            <a:r>
              <a:rPr lang="en-US" dirty="0"/>
              <a:t>During </a:t>
            </a:r>
            <a:r>
              <a:rPr lang="en-US" dirty="0" err="1"/>
              <a:t>Vidaai</a:t>
            </a:r>
            <a:r>
              <a:rPr lang="en-US" dirty="0"/>
              <a:t>, the bride throws rice behind her as she leaves her parents</a:t>
            </a:r>
          </a:p>
          <a:p>
            <a:pPr lvl="1"/>
            <a:r>
              <a:rPr lang="en-US" dirty="0"/>
              <a:t>This represents gratitude and repayment to her family</a:t>
            </a:r>
          </a:p>
          <a:p>
            <a:r>
              <a:rPr lang="en-US" dirty="0" err="1"/>
              <a:t>Griha</a:t>
            </a:r>
            <a:r>
              <a:rPr lang="en-US" dirty="0"/>
              <a:t> Pravesh – arrival</a:t>
            </a:r>
          </a:p>
          <a:p>
            <a:pPr lvl="1"/>
            <a:r>
              <a:rPr lang="en-US" dirty="0"/>
              <a:t>During </a:t>
            </a:r>
            <a:r>
              <a:rPr lang="en-US" dirty="0" err="1"/>
              <a:t>Griha</a:t>
            </a:r>
            <a:r>
              <a:rPr lang="en-US" dirty="0"/>
              <a:t> Pravesh, she enters the groom’s home and kicks over a pot of rice</a:t>
            </a:r>
          </a:p>
          <a:p>
            <a:pPr lvl="1"/>
            <a:r>
              <a:rPr lang="en-US" dirty="0"/>
              <a:t>This symbolizes prosperity entering the new household</a:t>
            </a:r>
          </a:p>
          <a:p>
            <a:r>
              <a:rPr lang="en-US" dirty="0"/>
              <a:t>Giving daughter/receiving wife</a:t>
            </a:r>
          </a:p>
        </p:txBody>
      </p:sp>
    </p:spTree>
    <p:extLst>
      <p:ext uri="{BB962C8B-B14F-4D97-AF65-F5344CB8AC3E}">
        <p14:creationId xmlns:p14="http://schemas.microsoft.com/office/powerpoint/2010/main" val="2628063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B42D3C-7AAD-F89C-FC59-A61C7D4EF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5195889" cy="1316736"/>
          </a:xfrm>
        </p:spPr>
        <p:txBody>
          <a:bodyPr>
            <a:normAutofit/>
          </a:bodyPr>
          <a:lstStyle/>
          <a:p>
            <a:r>
              <a:rPr lang="en-US"/>
              <a:t>Role structure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B951FD-94F7-E138-3EC2-A66A551D9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46182-A7D2-68FB-DA18-E2450316C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31136"/>
            <a:ext cx="5195889" cy="3931920"/>
          </a:xfrm>
        </p:spPr>
        <p:txBody>
          <a:bodyPr>
            <a:normAutofit/>
          </a:bodyPr>
          <a:lstStyle/>
          <a:p>
            <a:r>
              <a:rPr lang="en-US" dirty="0"/>
              <a:t>Each participant has a defined role</a:t>
            </a:r>
          </a:p>
          <a:p>
            <a:pPr lvl="1"/>
            <a:r>
              <a:rPr lang="en-US" dirty="0"/>
              <a:t>Bride is transitioning between families and moving between these two social identities</a:t>
            </a:r>
          </a:p>
          <a:p>
            <a:pPr lvl="1"/>
            <a:r>
              <a:rPr lang="en-US" dirty="0"/>
              <a:t>The groom receives her into his lineage</a:t>
            </a:r>
          </a:p>
          <a:p>
            <a:pPr lvl="1"/>
            <a:r>
              <a:rPr lang="en-US" dirty="0"/>
              <a:t>The father performs </a:t>
            </a:r>
            <a:r>
              <a:rPr lang="en-US" dirty="0" err="1"/>
              <a:t>Kanyadaan</a:t>
            </a:r>
            <a:r>
              <a:rPr lang="en-US" dirty="0"/>
              <a:t> where he places her hand into the groom’s hand “giving away the bride”</a:t>
            </a:r>
          </a:p>
          <a:p>
            <a:pPr lvl="1"/>
            <a:r>
              <a:rPr lang="en-US" dirty="0"/>
              <a:t>The priest chants prayers and ensures the ritual follows all rules</a:t>
            </a:r>
          </a:p>
          <a:p>
            <a:pPr lvl="1"/>
            <a:r>
              <a:rPr lang="en-US" dirty="0"/>
              <a:t>The bride’s sisters steal the groom’s shoes, symbolically testing his generosity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0ADBA1-B0DF-597D-D52D-5691A98B44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96" r="24424"/>
          <a:stretch>
            <a:fillRect/>
          </a:stretch>
        </p:blipFill>
        <p:spPr>
          <a:xfrm>
            <a:off x="6420752" y="-1"/>
            <a:ext cx="577124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89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87A766-9DDB-7508-9375-BA4140F7A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749" y="909638"/>
            <a:ext cx="5201121" cy="1318062"/>
          </a:xfrm>
        </p:spPr>
        <p:txBody>
          <a:bodyPr>
            <a:normAutofit/>
          </a:bodyPr>
          <a:lstStyle/>
          <a:p>
            <a:r>
              <a:rPr lang="en-US" dirty="0"/>
              <a:t>Visible Symbols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1192F2-3647-A778-FBE5-073C84797A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37" r="25838"/>
          <a:stretch>
            <a:fillRect/>
          </a:stretch>
        </p:blipFill>
        <p:spPr>
          <a:xfrm>
            <a:off x="20" y="10"/>
            <a:ext cx="5686740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22739" y="722376"/>
            <a:ext cx="16002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E0D33-E518-4E97-0A67-55DA09BD0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0838" y="2236843"/>
            <a:ext cx="5201121" cy="3931920"/>
          </a:xfrm>
        </p:spPr>
        <p:txBody>
          <a:bodyPr>
            <a:normAutofit/>
          </a:bodyPr>
          <a:lstStyle/>
          <a:p>
            <a:r>
              <a:rPr lang="en-US" dirty="0"/>
              <a:t>Visible symbols mark the bride’s transformation</a:t>
            </a:r>
          </a:p>
          <a:p>
            <a:r>
              <a:rPr lang="en-US" dirty="0"/>
              <a:t>Red attire represents fertility and prosperity</a:t>
            </a:r>
          </a:p>
          <a:p>
            <a:r>
              <a:rPr lang="en-US" dirty="0" err="1"/>
              <a:t>Mangalsutra</a:t>
            </a:r>
            <a:r>
              <a:rPr lang="en-US" dirty="0"/>
              <a:t> is a sacred necklace placed on the bride</a:t>
            </a:r>
          </a:p>
          <a:p>
            <a:r>
              <a:rPr lang="en-US" dirty="0" err="1"/>
              <a:t>Sindoor</a:t>
            </a:r>
            <a:r>
              <a:rPr lang="en-US" dirty="0"/>
              <a:t>, red power is placed in the hair parting, signaling marital status</a:t>
            </a:r>
          </a:p>
          <a:p>
            <a:r>
              <a:rPr lang="en-US" dirty="0"/>
              <a:t>Markers publicly announce her new identity</a:t>
            </a:r>
          </a:p>
        </p:txBody>
      </p:sp>
    </p:spTree>
    <p:extLst>
      <p:ext uri="{BB962C8B-B14F-4D97-AF65-F5344CB8AC3E}">
        <p14:creationId xmlns:p14="http://schemas.microsoft.com/office/powerpoint/2010/main" val="1487763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19320-F5C3-9188-0915-3C038ECD6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0FEB4-C4E6-0651-90BE-2ABD17942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Mackey, Jaimie, and Sharbari Bose. “14 Hindu Wedding Ceremony Traditions.” </a:t>
            </a:r>
            <a:r>
              <a:rPr lang="en-US" i="1" dirty="0"/>
              <a:t>Brides</a:t>
            </a:r>
            <a:r>
              <a:rPr lang="en-US" dirty="0"/>
              <a:t>, 18 Nov. 2025, </a:t>
            </a:r>
            <a:r>
              <a:rPr lang="en-US" dirty="0">
                <a:hlinkClick r:id="rId2"/>
              </a:rPr>
              <a:t>www.brides.com/hindu-wedding-ceremony-rituals-traditions-4795869</a:t>
            </a:r>
            <a:r>
              <a:rPr lang="en-US" dirty="0"/>
              <a:t>.  </a:t>
            </a:r>
          </a:p>
          <a:p>
            <a:endParaRPr lang="en-US" dirty="0"/>
          </a:p>
          <a:p>
            <a:r>
              <a:rPr lang="en-US" dirty="0" err="1"/>
              <a:t>Thevivaan</a:t>
            </a:r>
            <a:r>
              <a:rPr lang="en-US" dirty="0"/>
              <a:t>. “Hindu Wedding Rituals Step by Step Guide in 2025.” </a:t>
            </a:r>
            <a:r>
              <a:rPr lang="en-US" i="1" dirty="0"/>
              <a:t>Vivaan Hotel Karnal</a:t>
            </a:r>
            <a:r>
              <a:rPr lang="en-US" dirty="0"/>
              <a:t>, 10 Feb. 2025, thevivaan.com/blog/</a:t>
            </a:r>
            <a:r>
              <a:rPr lang="en-US" dirty="0" err="1"/>
              <a:t>hindu</a:t>
            </a:r>
            <a:r>
              <a:rPr lang="en-US" dirty="0"/>
              <a:t>-wedding-rituals-step-by-step-guide/.   </a:t>
            </a:r>
          </a:p>
          <a:p>
            <a:endParaRPr lang="en-US" dirty="0"/>
          </a:p>
          <a:p>
            <a:r>
              <a:rPr lang="en-US" dirty="0"/>
              <a:t>Johnson, Chapelle. “Don’t Start Planning Your Hindu Wedding without Knowing These 37 Traditions.” </a:t>
            </a:r>
            <a:r>
              <a:rPr lang="en-US" i="1" dirty="0" err="1"/>
              <a:t>Theknot.Com</a:t>
            </a:r>
            <a:r>
              <a:rPr lang="en-US" dirty="0"/>
              <a:t>, 27 Mar. 2024, </a:t>
            </a:r>
            <a:r>
              <a:rPr lang="en-US" dirty="0">
                <a:hlinkClick r:id="rId3"/>
              </a:rPr>
              <a:t>www.theknot.com/content/hindu-wedding-traditions</a:t>
            </a:r>
            <a:r>
              <a:rPr lang="en-US" dirty="0"/>
              <a:t>. 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1160958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647</Words>
  <Application>Microsoft Office PowerPoint</Application>
  <PresentationFormat>Widescreen</PresentationFormat>
  <Paragraphs>68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Calisto MT</vt:lpstr>
      <vt:lpstr>Univers Condensed</vt:lpstr>
      <vt:lpstr>ChronicleVTI</vt:lpstr>
      <vt:lpstr>Hindu Wedding Customs</vt:lpstr>
      <vt:lpstr>Hindu weddings as a structure</vt:lpstr>
      <vt:lpstr>Three phases</vt:lpstr>
      <vt:lpstr>The Mandap</vt:lpstr>
      <vt:lpstr>Saptapadi (seven steps)</vt:lpstr>
      <vt:lpstr>Bride’s home vs groom’s home</vt:lpstr>
      <vt:lpstr>Role structure</vt:lpstr>
      <vt:lpstr>Visible Symbols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Deeya Bachani</dc:creator>
  <cp:lastModifiedBy>Deeya Bachani</cp:lastModifiedBy>
  <cp:revision>1</cp:revision>
  <dcterms:created xsi:type="dcterms:W3CDTF">2026-02-23T18:46:52Z</dcterms:created>
  <dcterms:modified xsi:type="dcterms:W3CDTF">2026-02-23T19:59:32Z</dcterms:modified>
</cp:coreProperties>
</file>