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ca91b335c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ca91b335c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ca91b335c9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ca91b335c9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Structuralism of Choosing from a Menu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Arya Adusumilli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Broad Structuralism of Menu Orders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Menu Choices reveal information about a person, vary in dimensions other than hunger and preference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Different </a:t>
            </a:r>
            <a:r>
              <a:rPr lang="en"/>
              <a:t>settings</a:t>
            </a:r>
            <a:r>
              <a:rPr lang="en"/>
              <a:t>, different audiences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Expensive or Cheaper choices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Healthy or notably unhealthy choices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New cuisines/dishes/spectacle or familiar choices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All choices can alter social acceptability and perceived identity in audience’s perspective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Distinctive Audience Features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Audience is most important to menu decisions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If around family members, likely to opt for meal of average price, familiarity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If around friends, </a:t>
            </a:r>
            <a:r>
              <a:rPr lang="en"/>
              <a:t>similar</a:t>
            </a:r>
            <a:r>
              <a:rPr lang="en"/>
              <a:t> choices but perhaps more </a:t>
            </a:r>
            <a:r>
              <a:rPr lang="en"/>
              <a:t>inclined</a:t>
            </a:r>
            <a:r>
              <a:rPr lang="en"/>
              <a:t> to new foods, more expensive foods (depending on splitting of bill)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If in romantic setting (especially earlier stages) likely to opt for </a:t>
            </a:r>
            <a:r>
              <a:rPr lang="en"/>
              <a:t>healthier</a:t>
            </a:r>
            <a:r>
              <a:rPr lang="en"/>
              <a:t> meal, </a:t>
            </a:r>
            <a:r>
              <a:rPr lang="en"/>
              <a:t>cleaner to eat; differing prices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If around coworkers, likely to opt for frugality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Decisions: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Who am I dining with -&gt; How will the bill be handled -&gt; What identity do I wish to convey -&gt; any restrictions?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