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Bebas Neue"/>
      <p:regular r:id="rId13"/>
    </p:embeddedFont>
    <p:embeddedFont>
      <p:font typeface="Kaushan Script"/>
      <p:regular r:id="rId14"/>
    </p:embeddedFont>
    <p:embeddedFont>
      <p:font typeface="Archiv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BebasNeue-regular.fntdata"/><Relationship Id="rId12" Type="http://schemas.openxmlformats.org/officeDocument/2006/relationships/slide" Target="slides/slide8.xml"/><Relationship Id="rId15" Type="http://schemas.openxmlformats.org/officeDocument/2006/relationships/font" Target="fonts/Archivo-regular.fntdata"/><Relationship Id="rId14" Type="http://schemas.openxmlformats.org/officeDocument/2006/relationships/font" Target="fonts/KaushanScript-regular.fntdata"/><Relationship Id="rId17" Type="http://schemas.openxmlformats.org/officeDocument/2006/relationships/font" Target="fonts/Archivo-italic.fntdata"/><Relationship Id="rId16" Type="http://schemas.openxmlformats.org/officeDocument/2006/relationships/font" Target="fonts/Archivo-bold.fntdata"/><Relationship Id="rId18" Type="http://schemas.openxmlformats.org/officeDocument/2006/relationships/font" Target="fonts/Archiv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4" name="Shape 3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Google Shape;3075;g1084454f3af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6" name="Google Shape;3076;g1084454f3af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8" name="Shape 3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9" name="Google Shape;3199;ge207fd22f2_0_25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0" name="Google Shape;3200;ge207fd22f2_0_25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9" name="Shape 3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0" name="Google Shape;3270;ge1d838b627_4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1" name="Google Shape;3271;ge1d838b627_4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6" name="Shape 3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" name="Google Shape;3277;ge1d838b627_4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8" name="Google Shape;3278;ge1d838b627_4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7" name="Shape 3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8" name="Google Shape;3508;g10298b40d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9" name="Google Shape;3509;g10298b40d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2" name="Shape 3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3" name="Google Shape;3713;ge1d838b627_4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4" name="Google Shape;3714;ge1d838b627_4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0" name="Shape 3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1" name="Google Shape;3821;g3d5ae8ee61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2" name="Google Shape;3822;g3d5ae8ee61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1" name="Shape 3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" name="Google Shape;3892;ge1d838b627_4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3" name="Google Shape;3893;ge1d838b627_4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83274" y="-48135"/>
            <a:ext cx="8884440" cy="5239760"/>
            <a:chOff x="6389950" y="4125075"/>
            <a:chExt cx="991025" cy="584475"/>
          </a:xfrm>
        </p:grpSpPr>
        <p:sp>
          <p:nvSpPr>
            <p:cNvPr id="10" name="Google Shape;10;p2"/>
            <p:cNvSpPr/>
            <p:nvPr/>
          </p:nvSpPr>
          <p:spPr>
            <a:xfrm>
              <a:off x="6565875" y="4606800"/>
              <a:ext cx="32825" cy="33000"/>
            </a:xfrm>
            <a:custGeom>
              <a:rect b="b" l="l" r="r" t="t"/>
              <a:pathLst>
                <a:path extrusionOk="0" h="1320" w="1313">
                  <a:moveTo>
                    <a:pt x="353" y="0"/>
                  </a:moveTo>
                  <a:cubicBezTo>
                    <a:pt x="315" y="0"/>
                    <a:pt x="291" y="5"/>
                    <a:pt x="286" y="13"/>
                  </a:cubicBezTo>
                  <a:cubicBezTo>
                    <a:pt x="250" y="86"/>
                    <a:pt x="0" y="930"/>
                    <a:pt x="323" y="1194"/>
                  </a:cubicBezTo>
                  <a:cubicBezTo>
                    <a:pt x="431" y="1287"/>
                    <a:pt x="570" y="1320"/>
                    <a:pt x="712" y="1320"/>
                  </a:cubicBezTo>
                  <a:cubicBezTo>
                    <a:pt x="928" y="1320"/>
                    <a:pt x="1151" y="1244"/>
                    <a:pt x="1283" y="1186"/>
                  </a:cubicBezTo>
                  <a:cubicBezTo>
                    <a:pt x="1305" y="1076"/>
                    <a:pt x="1313" y="959"/>
                    <a:pt x="1313" y="849"/>
                  </a:cubicBezTo>
                  <a:cubicBezTo>
                    <a:pt x="1313" y="636"/>
                    <a:pt x="1283" y="431"/>
                    <a:pt x="1217" y="233"/>
                  </a:cubicBezTo>
                  <a:cubicBezTo>
                    <a:pt x="917" y="74"/>
                    <a:pt x="512" y="0"/>
                    <a:pt x="35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6598875" y="4595050"/>
              <a:ext cx="32825" cy="33025"/>
            </a:xfrm>
            <a:custGeom>
              <a:rect b="b" l="l" r="r" t="t"/>
              <a:pathLst>
                <a:path extrusionOk="0" h="1321" w="1313">
                  <a:moveTo>
                    <a:pt x="354" y="1"/>
                  </a:moveTo>
                  <a:cubicBezTo>
                    <a:pt x="315" y="1"/>
                    <a:pt x="290" y="5"/>
                    <a:pt x="286" y="14"/>
                  </a:cubicBezTo>
                  <a:cubicBezTo>
                    <a:pt x="249" y="87"/>
                    <a:pt x="0" y="930"/>
                    <a:pt x="323" y="1194"/>
                  </a:cubicBezTo>
                  <a:cubicBezTo>
                    <a:pt x="430" y="1287"/>
                    <a:pt x="569" y="1321"/>
                    <a:pt x="712" y="1321"/>
                  </a:cubicBezTo>
                  <a:cubicBezTo>
                    <a:pt x="927" y="1321"/>
                    <a:pt x="1151" y="1244"/>
                    <a:pt x="1283" y="1187"/>
                  </a:cubicBezTo>
                  <a:cubicBezTo>
                    <a:pt x="1305" y="1077"/>
                    <a:pt x="1312" y="960"/>
                    <a:pt x="1312" y="850"/>
                  </a:cubicBezTo>
                  <a:cubicBezTo>
                    <a:pt x="1312" y="637"/>
                    <a:pt x="1283" y="432"/>
                    <a:pt x="1217" y="234"/>
                  </a:cubicBezTo>
                  <a:cubicBezTo>
                    <a:pt x="922" y="75"/>
                    <a:pt x="514" y="1"/>
                    <a:pt x="3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6531425" y="4590500"/>
              <a:ext cx="39050" cy="32650"/>
            </a:xfrm>
            <a:custGeom>
              <a:rect b="b" l="l" r="r" t="t"/>
              <a:pathLst>
                <a:path extrusionOk="0" h="1306" w="1562">
                  <a:moveTo>
                    <a:pt x="860" y="0"/>
                  </a:moveTo>
                  <a:cubicBezTo>
                    <a:pt x="579" y="0"/>
                    <a:pt x="289" y="136"/>
                    <a:pt x="183" y="196"/>
                  </a:cubicBezTo>
                  <a:cubicBezTo>
                    <a:pt x="29" y="284"/>
                    <a:pt x="0" y="570"/>
                    <a:pt x="51" y="753"/>
                  </a:cubicBezTo>
                  <a:cubicBezTo>
                    <a:pt x="143" y="1157"/>
                    <a:pt x="959" y="1305"/>
                    <a:pt x="1244" y="1305"/>
                  </a:cubicBezTo>
                  <a:cubicBezTo>
                    <a:pt x="1301" y="1305"/>
                    <a:pt x="1337" y="1299"/>
                    <a:pt x="1342" y="1288"/>
                  </a:cubicBezTo>
                  <a:cubicBezTo>
                    <a:pt x="1371" y="1215"/>
                    <a:pt x="1562" y="357"/>
                    <a:pt x="1225" y="108"/>
                  </a:cubicBezTo>
                  <a:cubicBezTo>
                    <a:pt x="1118" y="29"/>
                    <a:pt x="990" y="0"/>
                    <a:pt x="86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530150" y="4567900"/>
              <a:ext cx="37950" cy="23300"/>
            </a:xfrm>
            <a:custGeom>
              <a:rect b="b" l="l" r="r" t="t"/>
              <a:pathLst>
                <a:path extrusionOk="0" h="932" w="1518">
                  <a:moveTo>
                    <a:pt x="176" y="0"/>
                  </a:moveTo>
                  <a:lnTo>
                    <a:pt x="176" y="0"/>
                  </a:lnTo>
                  <a:cubicBezTo>
                    <a:pt x="1" y="372"/>
                    <a:pt x="260" y="931"/>
                    <a:pt x="343" y="931"/>
                  </a:cubicBezTo>
                  <a:cubicBezTo>
                    <a:pt x="343" y="931"/>
                    <a:pt x="344" y="931"/>
                    <a:pt x="344" y="931"/>
                  </a:cubicBezTo>
                  <a:cubicBezTo>
                    <a:pt x="425" y="924"/>
                    <a:pt x="1210" y="733"/>
                    <a:pt x="1517" y="462"/>
                  </a:cubicBezTo>
                  <a:cubicBezTo>
                    <a:pt x="1107" y="220"/>
                    <a:pt x="645" y="66"/>
                    <a:pt x="17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566975" y="4583825"/>
              <a:ext cx="35950" cy="23500"/>
            </a:xfrm>
            <a:custGeom>
              <a:rect b="b" l="l" r="r" t="t"/>
              <a:pathLst>
                <a:path extrusionOk="0" h="940" w="1438">
                  <a:moveTo>
                    <a:pt x="1254" y="0"/>
                  </a:moveTo>
                  <a:cubicBezTo>
                    <a:pt x="1070" y="0"/>
                    <a:pt x="349" y="40"/>
                    <a:pt x="0" y="221"/>
                  </a:cubicBezTo>
                  <a:cubicBezTo>
                    <a:pt x="323" y="544"/>
                    <a:pt x="719" y="786"/>
                    <a:pt x="1159" y="939"/>
                  </a:cubicBezTo>
                  <a:cubicBezTo>
                    <a:pt x="1437" y="617"/>
                    <a:pt x="1364" y="8"/>
                    <a:pt x="1291" y="1"/>
                  </a:cubicBezTo>
                  <a:cubicBezTo>
                    <a:pt x="1284" y="0"/>
                    <a:pt x="1271" y="0"/>
                    <a:pt x="12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557250" y="4669025"/>
              <a:ext cx="33200" cy="26825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421625" y="4487250"/>
              <a:ext cx="30025" cy="27200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625075" y="4666450"/>
              <a:ext cx="33200" cy="26650"/>
            </a:xfrm>
            <a:custGeom>
              <a:rect b="b" l="l" r="r" t="t"/>
              <a:pathLst>
                <a:path extrusionOk="0" h="1066" w="1328">
                  <a:moveTo>
                    <a:pt x="68" y="0"/>
                  </a:moveTo>
                  <a:cubicBezTo>
                    <a:pt x="45" y="0"/>
                    <a:pt x="22" y="1"/>
                    <a:pt x="1" y="3"/>
                  </a:cubicBezTo>
                  <a:cubicBezTo>
                    <a:pt x="88" y="406"/>
                    <a:pt x="286" y="772"/>
                    <a:pt x="572" y="1066"/>
                  </a:cubicBezTo>
                  <a:cubicBezTo>
                    <a:pt x="1020" y="890"/>
                    <a:pt x="1328" y="340"/>
                    <a:pt x="1262" y="303"/>
                  </a:cubicBezTo>
                  <a:cubicBezTo>
                    <a:pt x="1206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636075" y="4600875"/>
              <a:ext cx="29350" cy="28800"/>
            </a:xfrm>
            <a:custGeom>
              <a:rect b="b" l="l" r="r" t="t"/>
              <a:pathLst>
                <a:path extrusionOk="0" h="1152" w="1174">
                  <a:moveTo>
                    <a:pt x="110" y="1"/>
                  </a:moveTo>
                  <a:cubicBezTo>
                    <a:pt x="0" y="375"/>
                    <a:pt x="8" y="778"/>
                    <a:pt x="140" y="1152"/>
                  </a:cubicBezTo>
                  <a:cubicBezTo>
                    <a:pt x="638" y="1115"/>
                    <a:pt x="1173" y="690"/>
                    <a:pt x="1144" y="639"/>
                  </a:cubicBezTo>
                  <a:cubicBezTo>
                    <a:pt x="1100" y="587"/>
                    <a:pt x="550" y="104"/>
                    <a:pt x="11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591525" y="4660625"/>
              <a:ext cx="30100" cy="26725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490550" y="4604875"/>
              <a:ext cx="47300" cy="30500"/>
            </a:xfrm>
            <a:custGeom>
              <a:rect b="b" l="l" r="r" t="t"/>
              <a:pathLst>
                <a:path extrusionOk="0" h="1220" w="1892">
                  <a:moveTo>
                    <a:pt x="1055" y="1"/>
                  </a:moveTo>
                  <a:cubicBezTo>
                    <a:pt x="893" y="1"/>
                    <a:pt x="697" y="42"/>
                    <a:pt x="557" y="97"/>
                  </a:cubicBezTo>
                  <a:cubicBezTo>
                    <a:pt x="0" y="317"/>
                    <a:pt x="169" y="1212"/>
                    <a:pt x="264" y="1219"/>
                  </a:cubicBezTo>
                  <a:cubicBezTo>
                    <a:pt x="267" y="1219"/>
                    <a:pt x="272" y="1220"/>
                    <a:pt x="277" y="1220"/>
                  </a:cubicBezTo>
                  <a:cubicBezTo>
                    <a:pt x="431" y="1220"/>
                    <a:pt x="1466" y="1114"/>
                    <a:pt x="1672" y="809"/>
                  </a:cubicBezTo>
                  <a:cubicBezTo>
                    <a:pt x="1892" y="486"/>
                    <a:pt x="1423" y="141"/>
                    <a:pt x="1283" y="46"/>
                  </a:cubicBezTo>
                  <a:cubicBezTo>
                    <a:pt x="1230" y="14"/>
                    <a:pt x="1148" y="1"/>
                    <a:pt x="105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452225" y="4583700"/>
              <a:ext cx="42000" cy="29525"/>
            </a:xfrm>
            <a:custGeom>
              <a:rect b="b" l="l" r="r" t="t"/>
              <a:pathLst>
                <a:path extrusionOk="0" h="1181" w="1680">
                  <a:moveTo>
                    <a:pt x="920" y="1"/>
                  </a:moveTo>
                  <a:cubicBezTo>
                    <a:pt x="784" y="1"/>
                    <a:pt x="643" y="33"/>
                    <a:pt x="507" y="79"/>
                  </a:cubicBezTo>
                  <a:cubicBezTo>
                    <a:pt x="309" y="233"/>
                    <a:pt x="140" y="424"/>
                    <a:pt x="1" y="629"/>
                  </a:cubicBezTo>
                  <a:cubicBezTo>
                    <a:pt x="234" y="827"/>
                    <a:pt x="698" y="1181"/>
                    <a:pt x="1046" y="1181"/>
                  </a:cubicBezTo>
                  <a:cubicBezTo>
                    <a:pt x="1060" y="1181"/>
                    <a:pt x="1073" y="1180"/>
                    <a:pt x="1086" y="1179"/>
                  </a:cubicBezTo>
                  <a:cubicBezTo>
                    <a:pt x="1541" y="1135"/>
                    <a:pt x="1651" y="644"/>
                    <a:pt x="1665" y="497"/>
                  </a:cubicBezTo>
                  <a:cubicBezTo>
                    <a:pt x="1680" y="351"/>
                    <a:pt x="1416" y="145"/>
                    <a:pt x="1203" y="57"/>
                  </a:cubicBezTo>
                  <a:cubicBezTo>
                    <a:pt x="1114" y="17"/>
                    <a:pt x="1018" y="1"/>
                    <a:pt x="9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418500" y="4563900"/>
              <a:ext cx="42200" cy="29525"/>
            </a:xfrm>
            <a:custGeom>
              <a:rect b="b" l="l" r="r" t="t"/>
              <a:pathLst>
                <a:path extrusionOk="0" h="1181" w="1688">
                  <a:moveTo>
                    <a:pt x="924" y="1"/>
                  </a:moveTo>
                  <a:cubicBezTo>
                    <a:pt x="786" y="1"/>
                    <a:pt x="643" y="33"/>
                    <a:pt x="507" y="80"/>
                  </a:cubicBezTo>
                  <a:cubicBezTo>
                    <a:pt x="316" y="241"/>
                    <a:pt x="140" y="424"/>
                    <a:pt x="1" y="629"/>
                  </a:cubicBezTo>
                  <a:cubicBezTo>
                    <a:pt x="234" y="834"/>
                    <a:pt x="704" y="1181"/>
                    <a:pt x="1046" y="1181"/>
                  </a:cubicBezTo>
                  <a:cubicBezTo>
                    <a:pt x="1060" y="1181"/>
                    <a:pt x="1073" y="1180"/>
                    <a:pt x="1086" y="1179"/>
                  </a:cubicBezTo>
                  <a:cubicBezTo>
                    <a:pt x="1548" y="1135"/>
                    <a:pt x="1651" y="644"/>
                    <a:pt x="1665" y="497"/>
                  </a:cubicBezTo>
                  <a:cubicBezTo>
                    <a:pt x="1687" y="351"/>
                    <a:pt x="1423" y="153"/>
                    <a:pt x="1211" y="58"/>
                  </a:cubicBezTo>
                  <a:cubicBezTo>
                    <a:pt x="1121" y="18"/>
                    <a:pt x="1024" y="1"/>
                    <a:pt x="92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486375" y="4571300"/>
              <a:ext cx="46525" cy="29800"/>
            </a:xfrm>
            <a:custGeom>
              <a:rect b="b" l="l" r="r" t="t"/>
              <a:pathLst>
                <a:path extrusionOk="0" h="1192" w="1861">
                  <a:moveTo>
                    <a:pt x="1076" y="1"/>
                  </a:moveTo>
                  <a:cubicBezTo>
                    <a:pt x="582" y="1"/>
                    <a:pt x="0" y="347"/>
                    <a:pt x="35" y="399"/>
                  </a:cubicBezTo>
                  <a:cubicBezTo>
                    <a:pt x="72" y="465"/>
                    <a:pt x="688" y="1191"/>
                    <a:pt x="1150" y="1191"/>
                  </a:cubicBezTo>
                  <a:cubicBezTo>
                    <a:pt x="1604" y="1191"/>
                    <a:pt x="1787" y="707"/>
                    <a:pt x="1824" y="561"/>
                  </a:cubicBezTo>
                  <a:cubicBezTo>
                    <a:pt x="1861" y="421"/>
                    <a:pt x="1634" y="194"/>
                    <a:pt x="1436" y="84"/>
                  </a:cubicBezTo>
                  <a:cubicBezTo>
                    <a:pt x="1330" y="25"/>
                    <a:pt x="1206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450050" y="4546550"/>
              <a:ext cx="46575" cy="29800"/>
            </a:xfrm>
            <a:custGeom>
              <a:rect b="b" l="l" r="r" t="t"/>
              <a:pathLst>
                <a:path extrusionOk="0" h="1192" w="1863">
                  <a:moveTo>
                    <a:pt x="1078" y="1"/>
                  </a:moveTo>
                  <a:cubicBezTo>
                    <a:pt x="583" y="1"/>
                    <a:pt x="0" y="347"/>
                    <a:pt x="29" y="400"/>
                  </a:cubicBezTo>
                  <a:cubicBezTo>
                    <a:pt x="73" y="466"/>
                    <a:pt x="689" y="1191"/>
                    <a:pt x="1151" y="1191"/>
                  </a:cubicBezTo>
                  <a:cubicBezTo>
                    <a:pt x="1606" y="1191"/>
                    <a:pt x="1789" y="708"/>
                    <a:pt x="1826" y="568"/>
                  </a:cubicBezTo>
                  <a:cubicBezTo>
                    <a:pt x="1862" y="422"/>
                    <a:pt x="1635" y="202"/>
                    <a:pt x="1437" y="84"/>
                  </a:cubicBezTo>
                  <a:cubicBezTo>
                    <a:pt x="1332" y="25"/>
                    <a:pt x="1208" y="1"/>
                    <a:pt x="10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523200" y="4623750"/>
              <a:ext cx="44350" cy="35300"/>
            </a:xfrm>
            <a:custGeom>
              <a:rect b="b" l="l" r="r" t="t"/>
              <a:pathLst>
                <a:path extrusionOk="0" h="1412" w="1774">
                  <a:moveTo>
                    <a:pt x="906" y="1"/>
                  </a:moveTo>
                  <a:cubicBezTo>
                    <a:pt x="724" y="1"/>
                    <a:pt x="468" y="173"/>
                    <a:pt x="344" y="325"/>
                  </a:cubicBezTo>
                  <a:cubicBezTo>
                    <a:pt x="1" y="718"/>
                    <a:pt x="676" y="1411"/>
                    <a:pt x="784" y="1411"/>
                  </a:cubicBezTo>
                  <a:cubicBezTo>
                    <a:pt x="787" y="1411"/>
                    <a:pt x="789" y="1411"/>
                    <a:pt x="791" y="1410"/>
                  </a:cubicBezTo>
                  <a:cubicBezTo>
                    <a:pt x="872" y="1381"/>
                    <a:pt x="1773" y="875"/>
                    <a:pt x="1759" y="508"/>
                  </a:cubicBezTo>
                  <a:cubicBezTo>
                    <a:pt x="1744" y="142"/>
                    <a:pt x="1128" y="24"/>
                    <a:pt x="938" y="2"/>
                  </a:cubicBezTo>
                  <a:cubicBezTo>
                    <a:pt x="928" y="1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559050" y="4642425"/>
              <a:ext cx="47175" cy="28800"/>
            </a:xfrm>
            <a:custGeom>
              <a:rect b="b" l="l" r="r" t="t"/>
              <a:pathLst>
                <a:path extrusionOk="0" h="1152" w="1887">
                  <a:moveTo>
                    <a:pt x="1102" y="1"/>
                  </a:moveTo>
                  <a:cubicBezTo>
                    <a:pt x="548" y="1"/>
                    <a:pt x="0" y="631"/>
                    <a:pt x="61" y="678"/>
                  </a:cubicBezTo>
                  <a:cubicBezTo>
                    <a:pt x="120" y="724"/>
                    <a:pt x="837" y="1151"/>
                    <a:pt x="1297" y="1151"/>
                  </a:cubicBezTo>
                  <a:cubicBezTo>
                    <a:pt x="1351" y="1151"/>
                    <a:pt x="1401" y="1145"/>
                    <a:pt x="1446" y="1132"/>
                  </a:cubicBezTo>
                  <a:cubicBezTo>
                    <a:pt x="1886" y="1008"/>
                    <a:pt x="1850" y="516"/>
                    <a:pt x="1828" y="370"/>
                  </a:cubicBezTo>
                  <a:cubicBezTo>
                    <a:pt x="1798" y="223"/>
                    <a:pt x="1490" y="69"/>
                    <a:pt x="1256" y="18"/>
                  </a:cubicBezTo>
                  <a:cubicBezTo>
                    <a:pt x="1205" y="6"/>
                    <a:pt x="1153" y="1"/>
                    <a:pt x="110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605250" y="4632050"/>
              <a:ext cx="46250" cy="29325"/>
            </a:xfrm>
            <a:custGeom>
              <a:rect b="b" l="l" r="r" t="t"/>
              <a:pathLst>
                <a:path extrusionOk="0" h="1173" w="1850">
                  <a:moveTo>
                    <a:pt x="1117" y="1"/>
                  </a:moveTo>
                  <a:cubicBezTo>
                    <a:pt x="587" y="1"/>
                    <a:pt x="1" y="521"/>
                    <a:pt x="46" y="572"/>
                  </a:cubicBezTo>
                  <a:cubicBezTo>
                    <a:pt x="101" y="627"/>
                    <a:pt x="809" y="1172"/>
                    <a:pt x="1264" y="1172"/>
                  </a:cubicBezTo>
                  <a:cubicBezTo>
                    <a:pt x="1292" y="1172"/>
                    <a:pt x="1318" y="1170"/>
                    <a:pt x="1343" y="1166"/>
                  </a:cubicBezTo>
                  <a:cubicBezTo>
                    <a:pt x="1798" y="1093"/>
                    <a:pt x="1849" y="594"/>
                    <a:pt x="1849" y="447"/>
                  </a:cubicBezTo>
                  <a:cubicBezTo>
                    <a:pt x="1849" y="301"/>
                    <a:pt x="1563" y="118"/>
                    <a:pt x="1343" y="37"/>
                  </a:cubicBezTo>
                  <a:cubicBezTo>
                    <a:pt x="1271" y="12"/>
                    <a:pt x="1195" y="1"/>
                    <a:pt x="11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570825" y="4556175"/>
              <a:ext cx="48050" cy="25150"/>
            </a:xfrm>
            <a:custGeom>
              <a:rect b="b" l="l" r="r" t="t"/>
              <a:pathLst>
                <a:path extrusionOk="0" h="1006" w="1922">
                  <a:moveTo>
                    <a:pt x="1059" y="0"/>
                  </a:moveTo>
                  <a:cubicBezTo>
                    <a:pt x="1007" y="0"/>
                    <a:pt x="956" y="3"/>
                    <a:pt x="910" y="7"/>
                  </a:cubicBezTo>
                  <a:cubicBezTo>
                    <a:pt x="286" y="73"/>
                    <a:pt x="0" y="946"/>
                    <a:pt x="96" y="968"/>
                  </a:cubicBezTo>
                  <a:cubicBezTo>
                    <a:pt x="140" y="978"/>
                    <a:pt x="409" y="1006"/>
                    <a:pt x="716" y="1006"/>
                  </a:cubicBezTo>
                  <a:cubicBezTo>
                    <a:pt x="1067" y="1006"/>
                    <a:pt x="1467" y="969"/>
                    <a:pt x="1635" y="828"/>
                  </a:cubicBezTo>
                  <a:cubicBezTo>
                    <a:pt x="1921" y="587"/>
                    <a:pt x="1650" y="220"/>
                    <a:pt x="1555" y="117"/>
                  </a:cubicBezTo>
                  <a:cubicBezTo>
                    <a:pt x="1485" y="36"/>
                    <a:pt x="1262" y="0"/>
                    <a:pt x="10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612600" y="4570225"/>
              <a:ext cx="49150" cy="24850"/>
            </a:xfrm>
            <a:custGeom>
              <a:rect b="b" l="l" r="r" t="t"/>
              <a:pathLst>
                <a:path extrusionOk="0" h="994" w="1966">
                  <a:moveTo>
                    <a:pt x="974" y="1"/>
                  </a:moveTo>
                  <a:cubicBezTo>
                    <a:pt x="707" y="1"/>
                    <a:pt x="450" y="31"/>
                    <a:pt x="316" y="127"/>
                  </a:cubicBezTo>
                  <a:cubicBezTo>
                    <a:pt x="1" y="354"/>
                    <a:pt x="243" y="743"/>
                    <a:pt x="324" y="846"/>
                  </a:cubicBezTo>
                  <a:cubicBezTo>
                    <a:pt x="399" y="948"/>
                    <a:pt x="682" y="993"/>
                    <a:pt x="905" y="993"/>
                  </a:cubicBezTo>
                  <a:cubicBezTo>
                    <a:pt x="921" y="993"/>
                    <a:pt x="938" y="993"/>
                    <a:pt x="954" y="992"/>
                  </a:cubicBezTo>
                  <a:cubicBezTo>
                    <a:pt x="1577" y="963"/>
                    <a:pt x="1966" y="113"/>
                    <a:pt x="1863" y="83"/>
                  </a:cubicBezTo>
                  <a:cubicBezTo>
                    <a:pt x="1806" y="70"/>
                    <a:pt x="1379" y="1"/>
                    <a:pt x="97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408600" y="4629800"/>
              <a:ext cx="44400" cy="35475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492200" y="4634775"/>
              <a:ext cx="45700" cy="34825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470750" y="4674725"/>
              <a:ext cx="45650" cy="34825"/>
            </a:xfrm>
            <a:custGeom>
              <a:rect b="b" l="l" r="r" t="t"/>
              <a:pathLst>
                <a:path extrusionOk="0" h="1393" w="1826">
                  <a:moveTo>
                    <a:pt x="1164" y="1"/>
                  </a:moveTo>
                  <a:cubicBezTo>
                    <a:pt x="1162" y="1"/>
                    <a:pt x="1160" y="1"/>
                    <a:pt x="1159" y="1"/>
                  </a:cubicBezTo>
                  <a:cubicBezTo>
                    <a:pt x="1064" y="23"/>
                    <a:pt x="88" y="434"/>
                    <a:pt x="44" y="793"/>
                  </a:cubicBezTo>
                  <a:cubicBezTo>
                    <a:pt x="0" y="1160"/>
                    <a:pt x="587" y="1343"/>
                    <a:pt x="770" y="1387"/>
                  </a:cubicBezTo>
                  <a:cubicBezTo>
                    <a:pt x="788" y="1391"/>
                    <a:pt x="807" y="1393"/>
                    <a:pt x="828" y="1393"/>
                  </a:cubicBezTo>
                  <a:cubicBezTo>
                    <a:pt x="1007" y="1393"/>
                    <a:pt x="1271" y="1256"/>
                    <a:pt x="1415" y="1130"/>
                  </a:cubicBezTo>
                  <a:cubicBezTo>
                    <a:pt x="1826" y="763"/>
                    <a:pt x="1268" y="1"/>
                    <a:pt x="11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514000" y="4662275"/>
              <a:ext cx="45700" cy="34825"/>
            </a:xfrm>
            <a:custGeom>
              <a:rect b="b" l="l" r="r" t="t"/>
              <a:pathLst>
                <a:path extrusionOk="0" h="1393" w="1828">
                  <a:moveTo>
                    <a:pt x="1163" y="0"/>
                  </a:moveTo>
                  <a:cubicBezTo>
                    <a:pt x="1162" y="0"/>
                    <a:pt x="1160" y="1"/>
                    <a:pt x="1159" y="1"/>
                  </a:cubicBezTo>
                  <a:cubicBezTo>
                    <a:pt x="1064" y="23"/>
                    <a:pt x="89" y="433"/>
                    <a:pt x="45" y="800"/>
                  </a:cubicBezTo>
                  <a:cubicBezTo>
                    <a:pt x="1" y="1159"/>
                    <a:pt x="595" y="1350"/>
                    <a:pt x="770" y="1387"/>
                  </a:cubicBezTo>
                  <a:cubicBezTo>
                    <a:pt x="789" y="1390"/>
                    <a:pt x="809" y="1392"/>
                    <a:pt x="830" y="1392"/>
                  </a:cubicBezTo>
                  <a:cubicBezTo>
                    <a:pt x="1015" y="1392"/>
                    <a:pt x="1278" y="1255"/>
                    <a:pt x="1423" y="1130"/>
                  </a:cubicBezTo>
                  <a:cubicBezTo>
                    <a:pt x="1828" y="768"/>
                    <a:pt x="1263" y="0"/>
                    <a:pt x="116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455725" y="4618200"/>
              <a:ext cx="38325" cy="31850"/>
            </a:xfrm>
            <a:custGeom>
              <a:rect b="b" l="l" r="r" t="t"/>
              <a:pathLst>
                <a:path extrusionOk="0" h="1274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0" y="1168"/>
                    <a:pt x="881" y="1274"/>
                    <a:pt x="1225" y="1274"/>
                  </a:cubicBezTo>
                  <a:cubicBezTo>
                    <a:pt x="1340" y="1274"/>
                    <a:pt x="1417" y="1262"/>
                    <a:pt x="1423" y="1243"/>
                  </a:cubicBezTo>
                  <a:cubicBezTo>
                    <a:pt x="1445" y="1177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413925" y="4595400"/>
              <a:ext cx="38325" cy="3190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684425" y="4530600"/>
              <a:ext cx="46250" cy="29150"/>
            </a:xfrm>
            <a:custGeom>
              <a:rect b="b" l="l" r="r" t="t"/>
              <a:pathLst>
                <a:path extrusionOk="0" h="1166" w="1850">
                  <a:moveTo>
                    <a:pt x="1111" y="0"/>
                  </a:moveTo>
                  <a:cubicBezTo>
                    <a:pt x="570" y="0"/>
                    <a:pt x="1" y="575"/>
                    <a:pt x="53" y="627"/>
                  </a:cubicBezTo>
                  <a:cubicBezTo>
                    <a:pt x="107" y="681"/>
                    <a:pt x="829" y="1166"/>
                    <a:pt x="1292" y="1166"/>
                  </a:cubicBezTo>
                  <a:cubicBezTo>
                    <a:pt x="1330" y="1166"/>
                    <a:pt x="1368" y="1162"/>
                    <a:pt x="1402" y="1155"/>
                  </a:cubicBezTo>
                  <a:cubicBezTo>
                    <a:pt x="1842" y="1052"/>
                    <a:pt x="1849" y="554"/>
                    <a:pt x="1842" y="407"/>
                  </a:cubicBezTo>
                  <a:cubicBezTo>
                    <a:pt x="1827" y="261"/>
                    <a:pt x="1527" y="92"/>
                    <a:pt x="1300" y="26"/>
                  </a:cubicBezTo>
                  <a:cubicBezTo>
                    <a:pt x="1238" y="8"/>
                    <a:pt x="1174" y="0"/>
                    <a:pt x="111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451500" y="4651475"/>
              <a:ext cx="43475" cy="28800"/>
            </a:xfrm>
            <a:custGeom>
              <a:rect b="b" l="l" r="r" t="t"/>
              <a:pathLst>
                <a:path extrusionOk="0" h="1152" w="1739">
                  <a:moveTo>
                    <a:pt x="833" y="0"/>
                  </a:moveTo>
                  <a:cubicBezTo>
                    <a:pt x="475" y="0"/>
                    <a:pt x="102" y="107"/>
                    <a:pt x="1" y="169"/>
                  </a:cubicBezTo>
                  <a:cubicBezTo>
                    <a:pt x="294" y="594"/>
                    <a:pt x="697" y="939"/>
                    <a:pt x="1166" y="1151"/>
                  </a:cubicBezTo>
                  <a:cubicBezTo>
                    <a:pt x="1364" y="1056"/>
                    <a:pt x="1533" y="909"/>
                    <a:pt x="1650" y="726"/>
                  </a:cubicBezTo>
                  <a:cubicBezTo>
                    <a:pt x="1738" y="594"/>
                    <a:pt x="1592" y="330"/>
                    <a:pt x="1438" y="184"/>
                  </a:cubicBezTo>
                  <a:cubicBezTo>
                    <a:pt x="1298" y="47"/>
                    <a:pt x="1069" y="0"/>
                    <a:pt x="8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696375" y="4508000"/>
              <a:ext cx="45100" cy="22775"/>
            </a:xfrm>
            <a:custGeom>
              <a:rect b="b" l="l" r="r" t="t"/>
              <a:pathLst>
                <a:path extrusionOk="0" h="911" w="1804">
                  <a:moveTo>
                    <a:pt x="998" y="0"/>
                  </a:moveTo>
                  <a:cubicBezTo>
                    <a:pt x="484" y="0"/>
                    <a:pt x="35" y="587"/>
                    <a:pt x="0" y="739"/>
                  </a:cubicBezTo>
                  <a:cubicBezTo>
                    <a:pt x="372" y="853"/>
                    <a:pt x="758" y="910"/>
                    <a:pt x="1145" y="910"/>
                  </a:cubicBezTo>
                  <a:cubicBezTo>
                    <a:pt x="1331" y="910"/>
                    <a:pt x="1516" y="897"/>
                    <a:pt x="1701" y="871"/>
                  </a:cubicBezTo>
                  <a:cubicBezTo>
                    <a:pt x="1804" y="666"/>
                    <a:pt x="1738" y="402"/>
                    <a:pt x="1701" y="299"/>
                  </a:cubicBezTo>
                  <a:cubicBezTo>
                    <a:pt x="1657" y="160"/>
                    <a:pt x="1327" y="36"/>
                    <a:pt x="1086" y="6"/>
                  </a:cubicBezTo>
                  <a:cubicBezTo>
                    <a:pt x="1056" y="2"/>
                    <a:pt x="1027" y="0"/>
                    <a:pt x="9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423100" y="4661725"/>
              <a:ext cx="48225" cy="35100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609500" y="4478425"/>
              <a:ext cx="34300" cy="33975"/>
            </a:xfrm>
            <a:custGeom>
              <a:rect b="b" l="l" r="r" t="t"/>
              <a:pathLst>
                <a:path extrusionOk="0" h="1359" w="1372">
                  <a:moveTo>
                    <a:pt x="516" y="1"/>
                  </a:moveTo>
                  <a:cubicBezTo>
                    <a:pt x="499" y="1"/>
                    <a:pt x="488" y="3"/>
                    <a:pt x="484" y="9"/>
                  </a:cubicBezTo>
                  <a:cubicBezTo>
                    <a:pt x="433" y="75"/>
                    <a:pt x="0" y="874"/>
                    <a:pt x="257" y="1175"/>
                  </a:cubicBezTo>
                  <a:cubicBezTo>
                    <a:pt x="379" y="1316"/>
                    <a:pt x="576" y="1358"/>
                    <a:pt x="769" y="1358"/>
                  </a:cubicBezTo>
                  <a:cubicBezTo>
                    <a:pt x="937" y="1358"/>
                    <a:pt x="1101" y="1326"/>
                    <a:pt x="1210" y="1299"/>
                  </a:cubicBezTo>
                  <a:cubicBezTo>
                    <a:pt x="1254" y="1189"/>
                    <a:pt x="1291" y="1079"/>
                    <a:pt x="1313" y="969"/>
                  </a:cubicBezTo>
                  <a:cubicBezTo>
                    <a:pt x="1357" y="764"/>
                    <a:pt x="1371" y="551"/>
                    <a:pt x="1349" y="346"/>
                  </a:cubicBezTo>
                  <a:cubicBezTo>
                    <a:pt x="1073" y="134"/>
                    <a:pt x="639" y="1"/>
                    <a:pt x="51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644675" y="4471450"/>
              <a:ext cx="34300" cy="33950"/>
            </a:xfrm>
            <a:custGeom>
              <a:rect b="b" l="l" r="r" t="t"/>
              <a:pathLst>
                <a:path extrusionOk="0" h="1358" w="1372">
                  <a:moveTo>
                    <a:pt x="521" y="1"/>
                  </a:moveTo>
                  <a:cubicBezTo>
                    <a:pt x="502" y="1"/>
                    <a:pt x="490" y="4"/>
                    <a:pt x="485" y="9"/>
                  </a:cubicBezTo>
                  <a:cubicBezTo>
                    <a:pt x="434" y="68"/>
                    <a:pt x="1" y="867"/>
                    <a:pt x="258" y="1175"/>
                  </a:cubicBezTo>
                  <a:cubicBezTo>
                    <a:pt x="378" y="1314"/>
                    <a:pt x="572" y="1358"/>
                    <a:pt x="762" y="1358"/>
                  </a:cubicBezTo>
                  <a:cubicBezTo>
                    <a:pt x="933" y="1358"/>
                    <a:pt x="1100" y="1323"/>
                    <a:pt x="1211" y="1292"/>
                  </a:cubicBezTo>
                  <a:cubicBezTo>
                    <a:pt x="1255" y="1190"/>
                    <a:pt x="1291" y="1080"/>
                    <a:pt x="1313" y="962"/>
                  </a:cubicBezTo>
                  <a:cubicBezTo>
                    <a:pt x="1357" y="757"/>
                    <a:pt x="1372" y="552"/>
                    <a:pt x="1350" y="346"/>
                  </a:cubicBezTo>
                  <a:cubicBezTo>
                    <a:pt x="1075" y="129"/>
                    <a:pt x="649" y="1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581275" y="4459300"/>
              <a:ext cx="39600" cy="33725"/>
            </a:xfrm>
            <a:custGeom>
              <a:rect b="b" l="l" r="r" t="t"/>
              <a:pathLst>
                <a:path extrusionOk="0" h="1349" w="1584">
                  <a:moveTo>
                    <a:pt x="835" y="1"/>
                  </a:moveTo>
                  <a:cubicBezTo>
                    <a:pt x="598" y="1"/>
                    <a:pt x="361" y="73"/>
                    <a:pt x="264" y="107"/>
                  </a:cubicBezTo>
                  <a:cubicBezTo>
                    <a:pt x="96" y="173"/>
                    <a:pt x="0" y="451"/>
                    <a:pt x="8" y="642"/>
                  </a:cubicBezTo>
                  <a:cubicBezTo>
                    <a:pt x="14" y="1084"/>
                    <a:pt x="913" y="1348"/>
                    <a:pt x="1123" y="1348"/>
                  </a:cubicBezTo>
                  <a:cubicBezTo>
                    <a:pt x="1147" y="1348"/>
                    <a:pt x="1162" y="1345"/>
                    <a:pt x="1166" y="1338"/>
                  </a:cubicBezTo>
                  <a:cubicBezTo>
                    <a:pt x="1210" y="1272"/>
                    <a:pt x="1584" y="451"/>
                    <a:pt x="1305" y="165"/>
                  </a:cubicBezTo>
                  <a:cubicBezTo>
                    <a:pt x="1187" y="40"/>
                    <a:pt x="1011" y="1"/>
                    <a:pt x="83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586025" y="4434650"/>
              <a:ext cx="36875" cy="23475"/>
            </a:xfrm>
            <a:custGeom>
              <a:rect b="b" l="l" r="r" t="t"/>
              <a:pathLst>
                <a:path extrusionOk="0" h="939" w="1475">
                  <a:moveTo>
                    <a:pt x="250" y="0"/>
                  </a:moveTo>
                  <a:cubicBezTo>
                    <a:pt x="1" y="352"/>
                    <a:pt x="140" y="939"/>
                    <a:pt x="214" y="939"/>
                  </a:cubicBezTo>
                  <a:cubicBezTo>
                    <a:pt x="294" y="939"/>
                    <a:pt x="1115" y="865"/>
                    <a:pt x="1475" y="645"/>
                  </a:cubicBezTo>
                  <a:cubicBezTo>
                    <a:pt x="1123" y="345"/>
                    <a:pt x="705" y="125"/>
                    <a:pt x="25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619575" y="4458225"/>
              <a:ext cx="34850" cy="23550"/>
            </a:xfrm>
            <a:custGeom>
              <a:rect b="b" l="l" r="r" t="t"/>
              <a:pathLst>
                <a:path extrusionOk="0" h="942" w="1394">
                  <a:moveTo>
                    <a:pt x="690" y="0"/>
                  </a:moveTo>
                  <a:cubicBezTo>
                    <a:pt x="449" y="0"/>
                    <a:pt x="187" y="19"/>
                    <a:pt x="1" y="84"/>
                  </a:cubicBezTo>
                  <a:cubicBezTo>
                    <a:pt x="257" y="443"/>
                    <a:pt x="594" y="736"/>
                    <a:pt x="983" y="941"/>
                  </a:cubicBezTo>
                  <a:cubicBezTo>
                    <a:pt x="1335" y="663"/>
                    <a:pt x="1394" y="62"/>
                    <a:pt x="1320" y="40"/>
                  </a:cubicBezTo>
                  <a:cubicBezTo>
                    <a:pt x="1275" y="31"/>
                    <a:pt x="999" y="0"/>
                    <a:pt x="6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667425" y="4577425"/>
              <a:ext cx="31000" cy="28250"/>
            </a:xfrm>
            <a:custGeom>
              <a:rect b="b" l="l" r="r" t="t"/>
              <a:pathLst>
                <a:path extrusionOk="0" h="1130" w="1240">
                  <a:moveTo>
                    <a:pt x="7" y="0"/>
                  </a:moveTo>
                  <a:cubicBezTo>
                    <a:pt x="0" y="404"/>
                    <a:pt x="117" y="792"/>
                    <a:pt x="337" y="1130"/>
                  </a:cubicBezTo>
                  <a:cubicBezTo>
                    <a:pt x="814" y="1020"/>
                    <a:pt x="1239" y="514"/>
                    <a:pt x="1188" y="470"/>
                  </a:cubicBezTo>
                  <a:cubicBezTo>
                    <a:pt x="1129" y="426"/>
                    <a:pt x="469" y="37"/>
                    <a:pt x="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449675" y="4426225"/>
              <a:ext cx="30800" cy="28050"/>
            </a:xfrm>
            <a:custGeom>
              <a:rect b="b" l="l" r="r" t="t"/>
              <a:pathLst>
                <a:path extrusionOk="0" h="1122" w="1232">
                  <a:moveTo>
                    <a:pt x="8" y="0"/>
                  </a:moveTo>
                  <a:cubicBezTo>
                    <a:pt x="0" y="396"/>
                    <a:pt x="110" y="792"/>
                    <a:pt x="330" y="1122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29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659725" y="4544075"/>
              <a:ext cx="31000" cy="28250"/>
            </a:xfrm>
            <a:custGeom>
              <a:rect b="b" l="l" r="r" t="t"/>
              <a:pathLst>
                <a:path extrusionOk="0" h="1130" w="1240">
                  <a:moveTo>
                    <a:pt x="7" y="0"/>
                  </a:moveTo>
                  <a:lnTo>
                    <a:pt x="7" y="0"/>
                  </a:lnTo>
                  <a:cubicBezTo>
                    <a:pt x="0" y="403"/>
                    <a:pt x="117" y="792"/>
                    <a:pt x="337" y="1129"/>
                  </a:cubicBezTo>
                  <a:cubicBezTo>
                    <a:pt x="814" y="1019"/>
                    <a:pt x="1239" y="513"/>
                    <a:pt x="1188" y="469"/>
                  </a:cubicBezTo>
                  <a:cubicBezTo>
                    <a:pt x="1129" y="425"/>
                    <a:pt x="469" y="37"/>
                    <a:pt x="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681150" y="4481375"/>
              <a:ext cx="29325" cy="28475"/>
            </a:xfrm>
            <a:custGeom>
              <a:rect b="b" l="l" r="r" t="t"/>
              <a:pathLst>
                <a:path extrusionOk="0" h="1139" w="1173">
                  <a:moveTo>
                    <a:pt x="265" y="1"/>
                  </a:moveTo>
                  <a:cubicBezTo>
                    <a:pt x="74" y="345"/>
                    <a:pt x="1" y="749"/>
                    <a:pt x="38" y="1137"/>
                  </a:cubicBezTo>
                  <a:cubicBezTo>
                    <a:pt x="58" y="1138"/>
                    <a:pt x="79" y="1139"/>
                    <a:pt x="100" y="1139"/>
                  </a:cubicBezTo>
                  <a:cubicBezTo>
                    <a:pt x="594" y="1139"/>
                    <a:pt x="1172" y="820"/>
                    <a:pt x="1137" y="771"/>
                  </a:cubicBezTo>
                  <a:cubicBezTo>
                    <a:pt x="1108" y="712"/>
                    <a:pt x="683" y="162"/>
                    <a:pt x="2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623425" y="4537275"/>
              <a:ext cx="32825" cy="26250"/>
            </a:xfrm>
            <a:custGeom>
              <a:rect b="b" l="l" r="r" t="t"/>
              <a:pathLst>
                <a:path extrusionOk="0" h="1050" w="1313">
                  <a:moveTo>
                    <a:pt x="1144" y="1"/>
                  </a:moveTo>
                  <a:cubicBezTo>
                    <a:pt x="712" y="148"/>
                    <a:pt x="323" y="397"/>
                    <a:pt x="1" y="727"/>
                  </a:cubicBezTo>
                  <a:cubicBezTo>
                    <a:pt x="279" y="958"/>
                    <a:pt x="829" y="1050"/>
                    <a:pt x="1043" y="1050"/>
                  </a:cubicBezTo>
                  <a:cubicBezTo>
                    <a:pt x="1094" y="1050"/>
                    <a:pt x="1125" y="1045"/>
                    <a:pt x="1130" y="1035"/>
                  </a:cubicBezTo>
                  <a:cubicBezTo>
                    <a:pt x="1159" y="976"/>
                    <a:pt x="1313" y="338"/>
                    <a:pt x="114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538375" y="4468375"/>
              <a:ext cx="46225" cy="28050"/>
            </a:xfrm>
            <a:custGeom>
              <a:rect b="b" l="l" r="r" t="t"/>
              <a:pathLst>
                <a:path extrusionOk="0" h="1122" w="1849">
                  <a:moveTo>
                    <a:pt x="970" y="1"/>
                  </a:moveTo>
                  <a:cubicBezTo>
                    <a:pt x="850" y="1"/>
                    <a:pt x="725" y="15"/>
                    <a:pt x="624" y="37"/>
                  </a:cubicBezTo>
                  <a:cubicBezTo>
                    <a:pt x="30" y="176"/>
                    <a:pt x="1" y="1085"/>
                    <a:pt x="96" y="1107"/>
                  </a:cubicBezTo>
                  <a:cubicBezTo>
                    <a:pt x="125" y="1112"/>
                    <a:pt x="268" y="1122"/>
                    <a:pt x="455" y="1122"/>
                  </a:cubicBezTo>
                  <a:cubicBezTo>
                    <a:pt x="830" y="1122"/>
                    <a:pt x="1384" y="1083"/>
                    <a:pt x="1570" y="887"/>
                  </a:cubicBezTo>
                  <a:cubicBezTo>
                    <a:pt x="1848" y="601"/>
                    <a:pt x="1474" y="198"/>
                    <a:pt x="1350" y="88"/>
                  </a:cubicBezTo>
                  <a:cubicBezTo>
                    <a:pt x="1279" y="26"/>
                    <a:pt x="1129" y="1"/>
                    <a:pt x="97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504475" y="4441975"/>
              <a:ext cx="42900" cy="29900"/>
            </a:xfrm>
            <a:custGeom>
              <a:rect b="b" l="l" r="r" t="t"/>
              <a:pathLst>
                <a:path extrusionOk="0" h="1196" w="1716">
                  <a:moveTo>
                    <a:pt x="911" y="1"/>
                  </a:moveTo>
                  <a:cubicBezTo>
                    <a:pt x="815" y="1"/>
                    <a:pt x="715" y="12"/>
                    <a:pt x="616" y="30"/>
                  </a:cubicBezTo>
                  <a:cubicBezTo>
                    <a:pt x="389" y="162"/>
                    <a:pt x="184" y="323"/>
                    <a:pt x="0" y="506"/>
                  </a:cubicBezTo>
                  <a:cubicBezTo>
                    <a:pt x="191" y="741"/>
                    <a:pt x="594" y="1181"/>
                    <a:pt x="946" y="1196"/>
                  </a:cubicBezTo>
                  <a:cubicBezTo>
                    <a:pt x="953" y="1196"/>
                    <a:pt x="960" y="1196"/>
                    <a:pt x="967" y="1196"/>
                  </a:cubicBezTo>
                  <a:cubicBezTo>
                    <a:pt x="1407" y="1196"/>
                    <a:pt x="1621" y="739"/>
                    <a:pt x="1665" y="602"/>
                  </a:cubicBezTo>
                  <a:cubicBezTo>
                    <a:pt x="1716" y="462"/>
                    <a:pt x="1503" y="228"/>
                    <a:pt x="1313" y="103"/>
                  </a:cubicBezTo>
                  <a:cubicBezTo>
                    <a:pt x="1198" y="28"/>
                    <a:pt x="1058" y="1"/>
                    <a:pt x="9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475525" y="4417975"/>
              <a:ext cx="43075" cy="29900"/>
            </a:xfrm>
            <a:custGeom>
              <a:rect b="b" l="l" r="r" t="t"/>
              <a:pathLst>
                <a:path extrusionOk="0" h="1196" w="1723">
                  <a:moveTo>
                    <a:pt x="918" y="0"/>
                  </a:moveTo>
                  <a:cubicBezTo>
                    <a:pt x="822" y="0"/>
                    <a:pt x="722" y="12"/>
                    <a:pt x="623" y="29"/>
                  </a:cubicBezTo>
                  <a:cubicBezTo>
                    <a:pt x="396" y="161"/>
                    <a:pt x="191" y="323"/>
                    <a:pt x="0" y="506"/>
                  </a:cubicBezTo>
                  <a:cubicBezTo>
                    <a:pt x="198" y="741"/>
                    <a:pt x="601" y="1180"/>
                    <a:pt x="953" y="1195"/>
                  </a:cubicBezTo>
                  <a:cubicBezTo>
                    <a:pt x="960" y="1195"/>
                    <a:pt x="967" y="1195"/>
                    <a:pt x="974" y="1195"/>
                  </a:cubicBezTo>
                  <a:cubicBezTo>
                    <a:pt x="1414" y="1195"/>
                    <a:pt x="1628" y="738"/>
                    <a:pt x="1672" y="601"/>
                  </a:cubicBezTo>
                  <a:cubicBezTo>
                    <a:pt x="1723" y="462"/>
                    <a:pt x="1510" y="227"/>
                    <a:pt x="1320" y="103"/>
                  </a:cubicBezTo>
                  <a:cubicBezTo>
                    <a:pt x="1205" y="28"/>
                    <a:pt x="1065" y="0"/>
                    <a:pt x="9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542575" y="4434900"/>
              <a:ext cx="45325" cy="29950"/>
            </a:xfrm>
            <a:custGeom>
              <a:rect b="b" l="l" r="r" t="t"/>
              <a:pathLst>
                <a:path extrusionOk="0" h="1198" w="1813">
                  <a:moveTo>
                    <a:pt x="960" y="1"/>
                  </a:moveTo>
                  <a:cubicBezTo>
                    <a:pt x="507" y="1"/>
                    <a:pt x="1" y="210"/>
                    <a:pt x="16" y="262"/>
                  </a:cubicBezTo>
                  <a:cubicBezTo>
                    <a:pt x="38" y="335"/>
                    <a:pt x="485" y="1127"/>
                    <a:pt x="940" y="1193"/>
                  </a:cubicBezTo>
                  <a:cubicBezTo>
                    <a:pt x="968" y="1196"/>
                    <a:pt x="995" y="1198"/>
                    <a:pt x="1022" y="1198"/>
                  </a:cubicBezTo>
                  <a:cubicBezTo>
                    <a:pt x="1434" y="1198"/>
                    <a:pt x="1677" y="796"/>
                    <a:pt x="1746" y="672"/>
                  </a:cubicBezTo>
                  <a:cubicBezTo>
                    <a:pt x="1812" y="533"/>
                    <a:pt x="1636" y="276"/>
                    <a:pt x="1468" y="144"/>
                  </a:cubicBezTo>
                  <a:cubicBezTo>
                    <a:pt x="1338" y="39"/>
                    <a:pt x="1154" y="1"/>
                    <a:pt x="9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512150" y="4405600"/>
              <a:ext cx="45325" cy="29975"/>
            </a:xfrm>
            <a:custGeom>
              <a:rect b="b" l="l" r="r" t="t"/>
              <a:pathLst>
                <a:path extrusionOk="0" h="1199" w="1813">
                  <a:moveTo>
                    <a:pt x="966" y="1"/>
                  </a:moveTo>
                  <a:cubicBezTo>
                    <a:pt x="511" y="1"/>
                    <a:pt x="1" y="214"/>
                    <a:pt x="16" y="261"/>
                  </a:cubicBezTo>
                  <a:cubicBezTo>
                    <a:pt x="38" y="334"/>
                    <a:pt x="485" y="1133"/>
                    <a:pt x="940" y="1192"/>
                  </a:cubicBezTo>
                  <a:cubicBezTo>
                    <a:pt x="970" y="1196"/>
                    <a:pt x="1000" y="1198"/>
                    <a:pt x="1029" y="1198"/>
                  </a:cubicBezTo>
                  <a:cubicBezTo>
                    <a:pt x="1431" y="1198"/>
                    <a:pt x="1678" y="794"/>
                    <a:pt x="1746" y="671"/>
                  </a:cubicBezTo>
                  <a:cubicBezTo>
                    <a:pt x="1812" y="532"/>
                    <a:pt x="1636" y="283"/>
                    <a:pt x="1468" y="143"/>
                  </a:cubicBezTo>
                  <a:cubicBezTo>
                    <a:pt x="1339" y="39"/>
                    <a:pt x="1157" y="1"/>
                    <a:pt x="9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564875" y="4491200"/>
              <a:ext cx="46100" cy="34575"/>
            </a:xfrm>
            <a:custGeom>
              <a:rect b="b" l="l" r="r" t="t"/>
              <a:pathLst>
                <a:path extrusionOk="0" h="1383" w="1844">
                  <a:moveTo>
                    <a:pt x="1008" y="1"/>
                  </a:moveTo>
                  <a:cubicBezTo>
                    <a:pt x="828" y="1"/>
                    <a:pt x="574" y="126"/>
                    <a:pt x="429" y="246"/>
                  </a:cubicBezTo>
                  <a:cubicBezTo>
                    <a:pt x="0" y="594"/>
                    <a:pt x="529" y="1382"/>
                    <a:pt x="624" y="1382"/>
                  </a:cubicBezTo>
                  <a:cubicBezTo>
                    <a:pt x="625" y="1382"/>
                    <a:pt x="626" y="1382"/>
                    <a:pt x="627" y="1382"/>
                  </a:cubicBezTo>
                  <a:cubicBezTo>
                    <a:pt x="722" y="1360"/>
                    <a:pt x="1719" y="979"/>
                    <a:pt x="1785" y="620"/>
                  </a:cubicBezTo>
                  <a:cubicBezTo>
                    <a:pt x="1844" y="260"/>
                    <a:pt x="1265" y="55"/>
                    <a:pt x="1089" y="11"/>
                  </a:cubicBezTo>
                  <a:cubicBezTo>
                    <a:pt x="1064" y="4"/>
                    <a:pt x="1037" y="1"/>
                    <a:pt x="10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585850" y="4524725"/>
              <a:ext cx="47675" cy="27250"/>
            </a:xfrm>
            <a:custGeom>
              <a:rect b="b" l="l" r="r" t="t"/>
              <a:pathLst>
                <a:path extrusionOk="0" h="1090" w="1907">
                  <a:moveTo>
                    <a:pt x="1021" y="0"/>
                  </a:moveTo>
                  <a:cubicBezTo>
                    <a:pt x="739" y="0"/>
                    <a:pt x="459" y="33"/>
                    <a:pt x="323" y="144"/>
                  </a:cubicBezTo>
                  <a:cubicBezTo>
                    <a:pt x="1" y="408"/>
                    <a:pt x="323" y="840"/>
                    <a:pt x="426" y="965"/>
                  </a:cubicBezTo>
                  <a:cubicBezTo>
                    <a:pt x="501" y="1051"/>
                    <a:pt x="719" y="1090"/>
                    <a:pt x="925" y="1090"/>
                  </a:cubicBezTo>
                  <a:cubicBezTo>
                    <a:pt x="999" y="1090"/>
                    <a:pt x="1073" y="1084"/>
                    <a:pt x="1137" y="1075"/>
                  </a:cubicBezTo>
                  <a:cubicBezTo>
                    <a:pt x="1753" y="987"/>
                    <a:pt x="1907" y="85"/>
                    <a:pt x="1819" y="70"/>
                  </a:cubicBezTo>
                  <a:cubicBezTo>
                    <a:pt x="1769" y="58"/>
                    <a:pt x="1393" y="0"/>
                    <a:pt x="102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639550" y="4510450"/>
              <a:ext cx="46400" cy="29000"/>
            </a:xfrm>
            <a:custGeom>
              <a:rect b="b" l="l" r="r" t="t"/>
              <a:pathLst>
                <a:path extrusionOk="0" h="1160" w="1856">
                  <a:moveTo>
                    <a:pt x="1106" y="0"/>
                  </a:moveTo>
                  <a:cubicBezTo>
                    <a:pt x="565" y="0"/>
                    <a:pt x="0" y="588"/>
                    <a:pt x="59" y="634"/>
                  </a:cubicBezTo>
                  <a:cubicBezTo>
                    <a:pt x="113" y="688"/>
                    <a:pt x="837" y="1160"/>
                    <a:pt x="1297" y="1160"/>
                  </a:cubicBezTo>
                  <a:cubicBezTo>
                    <a:pt x="1339" y="1160"/>
                    <a:pt x="1379" y="1156"/>
                    <a:pt x="1416" y="1147"/>
                  </a:cubicBezTo>
                  <a:cubicBezTo>
                    <a:pt x="1856" y="1045"/>
                    <a:pt x="1856" y="546"/>
                    <a:pt x="1841" y="399"/>
                  </a:cubicBezTo>
                  <a:cubicBezTo>
                    <a:pt x="1826" y="253"/>
                    <a:pt x="1526" y="84"/>
                    <a:pt x="1291" y="25"/>
                  </a:cubicBezTo>
                  <a:cubicBezTo>
                    <a:pt x="1230" y="8"/>
                    <a:pt x="1168" y="0"/>
                    <a:pt x="11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625650" y="4431350"/>
              <a:ext cx="49300" cy="24875"/>
            </a:xfrm>
            <a:custGeom>
              <a:rect b="b" l="l" r="r" t="t"/>
              <a:pathLst>
                <a:path extrusionOk="0" h="995" w="1972">
                  <a:moveTo>
                    <a:pt x="1083" y="0"/>
                  </a:moveTo>
                  <a:cubicBezTo>
                    <a:pt x="468" y="0"/>
                    <a:pt x="0" y="807"/>
                    <a:pt x="80" y="836"/>
                  </a:cubicBezTo>
                  <a:cubicBezTo>
                    <a:pt x="142" y="862"/>
                    <a:pt x="711" y="994"/>
                    <a:pt x="1168" y="994"/>
                  </a:cubicBezTo>
                  <a:cubicBezTo>
                    <a:pt x="1357" y="994"/>
                    <a:pt x="1527" y="972"/>
                    <a:pt x="1634" y="909"/>
                  </a:cubicBezTo>
                  <a:cubicBezTo>
                    <a:pt x="1972" y="704"/>
                    <a:pt x="1781" y="308"/>
                    <a:pt x="1715" y="191"/>
                  </a:cubicBezTo>
                  <a:cubicBezTo>
                    <a:pt x="1642" y="81"/>
                    <a:pt x="1327" y="8"/>
                    <a:pt x="1099" y="0"/>
                  </a:cubicBezTo>
                  <a:cubicBezTo>
                    <a:pt x="1094" y="0"/>
                    <a:pt x="1088" y="0"/>
                    <a:pt x="108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6666875" y="4450375"/>
              <a:ext cx="49425" cy="25050"/>
            </a:xfrm>
            <a:custGeom>
              <a:rect b="b" l="l" r="r" t="t"/>
              <a:pathLst>
                <a:path extrusionOk="0" h="1002" w="1977">
                  <a:moveTo>
                    <a:pt x="706" y="1"/>
                  </a:moveTo>
                  <a:cubicBezTo>
                    <a:pt x="569" y="1"/>
                    <a:pt x="447" y="18"/>
                    <a:pt x="359" y="60"/>
                  </a:cubicBezTo>
                  <a:cubicBezTo>
                    <a:pt x="0" y="244"/>
                    <a:pt x="147" y="647"/>
                    <a:pt x="205" y="764"/>
                  </a:cubicBezTo>
                  <a:cubicBezTo>
                    <a:pt x="264" y="882"/>
                    <a:pt x="572" y="977"/>
                    <a:pt x="799" y="999"/>
                  </a:cubicBezTo>
                  <a:cubicBezTo>
                    <a:pt x="821" y="1001"/>
                    <a:pt x="843" y="1002"/>
                    <a:pt x="865" y="1002"/>
                  </a:cubicBezTo>
                  <a:cubicBezTo>
                    <a:pt x="1455" y="1002"/>
                    <a:pt x="1977" y="264"/>
                    <a:pt x="1899" y="229"/>
                  </a:cubicBezTo>
                  <a:cubicBezTo>
                    <a:pt x="1836" y="201"/>
                    <a:pt x="1180" y="1"/>
                    <a:pt x="7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6450725" y="4481725"/>
              <a:ext cx="46075" cy="34525"/>
            </a:xfrm>
            <a:custGeom>
              <a:rect b="b" l="l" r="r" t="t"/>
              <a:pathLst>
                <a:path extrusionOk="0" h="1381" w="1843">
                  <a:moveTo>
                    <a:pt x="1013" y="1"/>
                  </a:moveTo>
                  <a:cubicBezTo>
                    <a:pt x="833" y="1"/>
                    <a:pt x="575" y="122"/>
                    <a:pt x="428" y="243"/>
                  </a:cubicBezTo>
                  <a:cubicBezTo>
                    <a:pt x="1" y="591"/>
                    <a:pt x="523" y="1380"/>
                    <a:pt x="629" y="1380"/>
                  </a:cubicBezTo>
                  <a:cubicBezTo>
                    <a:pt x="630" y="1380"/>
                    <a:pt x="632" y="1380"/>
                    <a:pt x="633" y="1380"/>
                  </a:cubicBezTo>
                  <a:cubicBezTo>
                    <a:pt x="721" y="1358"/>
                    <a:pt x="1718" y="984"/>
                    <a:pt x="1784" y="625"/>
                  </a:cubicBezTo>
                  <a:cubicBezTo>
                    <a:pt x="1843" y="265"/>
                    <a:pt x="1263" y="60"/>
                    <a:pt x="1087" y="9"/>
                  </a:cubicBezTo>
                  <a:cubicBezTo>
                    <a:pt x="1065" y="3"/>
                    <a:pt x="1040" y="1"/>
                    <a:pt x="101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6529775" y="4498800"/>
              <a:ext cx="47200" cy="33300"/>
            </a:xfrm>
            <a:custGeom>
              <a:rect b="b" l="l" r="r" t="t"/>
              <a:pathLst>
                <a:path extrusionOk="0" h="1332" w="1888">
                  <a:moveTo>
                    <a:pt x="1395" y="0"/>
                  </a:moveTo>
                  <a:cubicBezTo>
                    <a:pt x="1395" y="0"/>
                    <a:pt x="1394" y="0"/>
                    <a:pt x="1393" y="0"/>
                  </a:cubicBezTo>
                  <a:cubicBezTo>
                    <a:pt x="1298" y="8"/>
                    <a:pt x="242" y="279"/>
                    <a:pt x="125" y="631"/>
                  </a:cubicBezTo>
                  <a:cubicBezTo>
                    <a:pt x="0" y="983"/>
                    <a:pt x="535" y="1247"/>
                    <a:pt x="704" y="1313"/>
                  </a:cubicBezTo>
                  <a:cubicBezTo>
                    <a:pt x="738" y="1326"/>
                    <a:pt x="778" y="1332"/>
                    <a:pt x="823" y="1332"/>
                  </a:cubicBezTo>
                  <a:cubicBezTo>
                    <a:pt x="1002" y="1332"/>
                    <a:pt x="1248" y="1238"/>
                    <a:pt x="1400" y="1144"/>
                  </a:cubicBezTo>
                  <a:cubicBezTo>
                    <a:pt x="1887" y="839"/>
                    <a:pt x="1488" y="0"/>
                    <a:pt x="13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499700" y="4535275"/>
              <a:ext cx="47275" cy="33150"/>
            </a:xfrm>
            <a:custGeom>
              <a:rect b="b" l="l" r="r" t="t"/>
              <a:pathLst>
                <a:path extrusionOk="0" h="1326" w="1891">
                  <a:moveTo>
                    <a:pt x="1395" y="0"/>
                  </a:moveTo>
                  <a:cubicBezTo>
                    <a:pt x="1395" y="0"/>
                    <a:pt x="1394" y="0"/>
                    <a:pt x="1394" y="0"/>
                  </a:cubicBezTo>
                  <a:cubicBezTo>
                    <a:pt x="1298" y="8"/>
                    <a:pt x="250" y="279"/>
                    <a:pt x="125" y="631"/>
                  </a:cubicBezTo>
                  <a:cubicBezTo>
                    <a:pt x="1" y="975"/>
                    <a:pt x="543" y="1239"/>
                    <a:pt x="712" y="1305"/>
                  </a:cubicBezTo>
                  <a:cubicBezTo>
                    <a:pt x="746" y="1319"/>
                    <a:pt x="787" y="1325"/>
                    <a:pt x="833" y="1325"/>
                  </a:cubicBezTo>
                  <a:cubicBezTo>
                    <a:pt x="1007" y="1325"/>
                    <a:pt x="1250" y="1237"/>
                    <a:pt x="1401" y="1144"/>
                  </a:cubicBezTo>
                  <a:cubicBezTo>
                    <a:pt x="1890" y="837"/>
                    <a:pt x="1493" y="0"/>
                    <a:pt x="13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6544975" y="4528850"/>
              <a:ext cx="47450" cy="33325"/>
            </a:xfrm>
            <a:custGeom>
              <a:rect b="b" l="l" r="r" t="t"/>
              <a:pathLst>
                <a:path extrusionOk="0" h="1333" w="1898">
                  <a:moveTo>
                    <a:pt x="1395" y="1"/>
                  </a:moveTo>
                  <a:cubicBezTo>
                    <a:pt x="1394" y="1"/>
                    <a:pt x="1394" y="1"/>
                    <a:pt x="1394" y="1"/>
                  </a:cubicBezTo>
                  <a:cubicBezTo>
                    <a:pt x="1306" y="8"/>
                    <a:pt x="250" y="287"/>
                    <a:pt x="125" y="631"/>
                  </a:cubicBezTo>
                  <a:cubicBezTo>
                    <a:pt x="1" y="983"/>
                    <a:pt x="543" y="1247"/>
                    <a:pt x="712" y="1313"/>
                  </a:cubicBezTo>
                  <a:cubicBezTo>
                    <a:pt x="745" y="1327"/>
                    <a:pt x="787" y="1333"/>
                    <a:pt x="833" y="1333"/>
                  </a:cubicBezTo>
                  <a:cubicBezTo>
                    <a:pt x="1009" y="1333"/>
                    <a:pt x="1257" y="1243"/>
                    <a:pt x="1408" y="1144"/>
                  </a:cubicBezTo>
                  <a:cubicBezTo>
                    <a:pt x="1897" y="845"/>
                    <a:pt x="1492" y="1"/>
                    <a:pt x="13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6500450" y="4476325"/>
              <a:ext cx="39250" cy="33075"/>
            </a:xfrm>
            <a:custGeom>
              <a:rect b="b" l="l" r="r" t="t"/>
              <a:pathLst>
                <a:path extrusionOk="0" h="1323" w="1570">
                  <a:moveTo>
                    <a:pt x="856" y="1"/>
                  </a:moveTo>
                  <a:cubicBezTo>
                    <a:pt x="594" y="1"/>
                    <a:pt x="323" y="105"/>
                    <a:pt x="220" y="151"/>
                  </a:cubicBezTo>
                  <a:cubicBezTo>
                    <a:pt x="59" y="225"/>
                    <a:pt x="0" y="511"/>
                    <a:pt x="22" y="701"/>
                  </a:cubicBezTo>
                  <a:cubicBezTo>
                    <a:pt x="80" y="1129"/>
                    <a:pt x="946" y="1323"/>
                    <a:pt x="1196" y="1323"/>
                  </a:cubicBezTo>
                  <a:cubicBezTo>
                    <a:pt x="1233" y="1323"/>
                    <a:pt x="1256" y="1318"/>
                    <a:pt x="1261" y="1310"/>
                  </a:cubicBezTo>
                  <a:cubicBezTo>
                    <a:pt x="1298" y="1244"/>
                    <a:pt x="1569" y="401"/>
                    <a:pt x="1261" y="129"/>
                  </a:cubicBezTo>
                  <a:cubicBezTo>
                    <a:pt x="1150" y="34"/>
                    <a:pt x="1004" y="1"/>
                    <a:pt x="85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464150" y="4448225"/>
              <a:ext cx="39425" cy="33125"/>
            </a:xfrm>
            <a:custGeom>
              <a:rect b="b" l="l" r="r" t="t"/>
              <a:pathLst>
                <a:path extrusionOk="0" h="1325" w="1577">
                  <a:moveTo>
                    <a:pt x="865" y="0"/>
                  </a:moveTo>
                  <a:cubicBezTo>
                    <a:pt x="602" y="0"/>
                    <a:pt x="331" y="107"/>
                    <a:pt x="228" y="154"/>
                  </a:cubicBezTo>
                  <a:cubicBezTo>
                    <a:pt x="66" y="227"/>
                    <a:pt x="1" y="513"/>
                    <a:pt x="30" y="704"/>
                  </a:cubicBezTo>
                  <a:cubicBezTo>
                    <a:pt x="87" y="1126"/>
                    <a:pt x="954" y="1325"/>
                    <a:pt x="1204" y="1325"/>
                  </a:cubicBezTo>
                  <a:cubicBezTo>
                    <a:pt x="1240" y="1325"/>
                    <a:pt x="1263" y="1321"/>
                    <a:pt x="1269" y="1312"/>
                  </a:cubicBezTo>
                  <a:cubicBezTo>
                    <a:pt x="1306" y="1246"/>
                    <a:pt x="1577" y="396"/>
                    <a:pt x="1269" y="132"/>
                  </a:cubicBezTo>
                  <a:cubicBezTo>
                    <a:pt x="1158" y="34"/>
                    <a:pt x="1013" y="0"/>
                    <a:pt x="86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6419800" y="4454075"/>
              <a:ext cx="45125" cy="30075"/>
            </a:xfrm>
            <a:custGeom>
              <a:rect b="b" l="l" r="r" t="t"/>
              <a:pathLst>
                <a:path extrusionOk="0" h="1203" w="1805">
                  <a:moveTo>
                    <a:pt x="809" y="1"/>
                  </a:moveTo>
                  <a:cubicBezTo>
                    <a:pt x="408" y="1"/>
                    <a:pt x="149" y="384"/>
                    <a:pt x="81" y="514"/>
                  </a:cubicBezTo>
                  <a:cubicBezTo>
                    <a:pt x="0" y="653"/>
                    <a:pt x="169" y="910"/>
                    <a:pt x="338" y="1049"/>
                  </a:cubicBezTo>
                  <a:cubicBezTo>
                    <a:pt x="469" y="1162"/>
                    <a:pt x="664" y="1202"/>
                    <a:pt x="869" y="1202"/>
                  </a:cubicBezTo>
                  <a:cubicBezTo>
                    <a:pt x="1313" y="1202"/>
                    <a:pt x="1804" y="1011"/>
                    <a:pt x="1789" y="961"/>
                  </a:cubicBezTo>
                  <a:cubicBezTo>
                    <a:pt x="1767" y="888"/>
                    <a:pt x="1364" y="81"/>
                    <a:pt x="902" y="8"/>
                  </a:cubicBezTo>
                  <a:cubicBezTo>
                    <a:pt x="870" y="3"/>
                    <a:pt x="839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491450" y="4508075"/>
              <a:ext cx="40175" cy="29975"/>
            </a:xfrm>
            <a:custGeom>
              <a:rect b="b" l="l" r="r" t="t"/>
              <a:pathLst>
                <a:path extrusionOk="0" h="1199" w="1607">
                  <a:moveTo>
                    <a:pt x="567" y="1"/>
                  </a:moveTo>
                  <a:cubicBezTo>
                    <a:pt x="311" y="1"/>
                    <a:pt x="82" y="41"/>
                    <a:pt x="1" y="77"/>
                  </a:cubicBezTo>
                  <a:cubicBezTo>
                    <a:pt x="192" y="531"/>
                    <a:pt x="514" y="927"/>
                    <a:pt x="925" y="1198"/>
                  </a:cubicBezTo>
                  <a:cubicBezTo>
                    <a:pt x="1145" y="1132"/>
                    <a:pt x="1343" y="1015"/>
                    <a:pt x="1497" y="846"/>
                  </a:cubicBezTo>
                  <a:cubicBezTo>
                    <a:pt x="1606" y="729"/>
                    <a:pt x="1526" y="450"/>
                    <a:pt x="1409" y="282"/>
                  </a:cubicBezTo>
                  <a:cubicBezTo>
                    <a:pt x="1253" y="65"/>
                    <a:pt x="889" y="1"/>
                    <a:pt x="56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6422725" y="4522800"/>
              <a:ext cx="40350" cy="29900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6458100" y="4515650"/>
              <a:ext cx="48225" cy="35075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6799575" y="4537700"/>
              <a:ext cx="32825" cy="32925"/>
            </a:xfrm>
            <a:custGeom>
              <a:rect b="b" l="l" r="r" t="t"/>
              <a:pathLst>
                <a:path extrusionOk="0" h="1317" w="1313">
                  <a:moveTo>
                    <a:pt x="603" y="0"/>
                  </a:moveTo>
                  <a:cubicBezTo>
                    <a:pt x="388" y="0"/>
                    <a:pt x="169" y="73"/>
                    <a:pt x="37" y="131"/>
                  </a:cubicBezTo>
                  <a:cubicBezTo>
                    <a:pt x="15" y="240"/>
                    <a:pt x="0" y="358"/>
                    <a:pt x="0" y="468"/>
                  </a:cubicBezTo>
                  <a:cubicBezTo>
                    <a:pt x="0" y="680"/>
                    <a:pt x="37" y="886"/>
                    <a:pt x="103" y="1084"/>
                  </a:cubicBezTo>
                  <a:cubicBezTo>
                    <a:pt x="397" y="1243"/>
                    <a:pt x="806" y="1317"/>
                    <a:pt x="966" y="1317"/>
                  </a:cubicBezTo>
                  <a:cubicBezTo>
                    <a:pt x="1005" y="1317"/>
                    <a:pt x="1029" y="1312"/>
                    <a:pt x="1034" y="1304"/>
                  </a:cubicBezTo>
                  <a:cubicBezTo>
                    <a:pt x="1070" y="1230"/>
                    <a:pt x="1312" y="387"/>
                    <a:pt x="997" y="123"/>
                  </a:cubicBezTo>
                  <a:cubicBezTo>
                    <a:pt x="886" y="32"/>
                    <a:pt x="745" y="0"/>
                    <a:pt x="60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6766575" y="4549425"/>
              <a:ext cx="32825" cy="32925"/>
            </a:xfrm>
            <a:custGeom>
              <a:rect b="b" l="l" r="r" t="t"/>
              <a:pathLst>
                <a:path extrusionOk="0" h="1317" w="1313">
                  <a:moveTo>
                    <a:pt x="599" y="0"/>
                  </a:moveTo>
                  <a:cubicBezTo>
                    <a:pt x="384" y="0"/>
                    <a:pt x="162" y="73"/>
                    <a:pt x="30" y="131"/>
                  </a:cubicBezTo>
                  <a:cubicBezTo>
                    <a:pt x="8" y="241"/>
                    <a:pt x="0" y="358"/>
                    <a:pt x="0" y="468"/>
                  </a:cubicBezTo>
                  <a:cubicBezTo>
                    <a:pt x="0" y="681"/>
                    <a:pt x="30" y="886"/>
                    <a:pt x="96" y="1084"/>
                  </a:cubicBezTo>
                  <a:cubicBezTo>
                    <a:pt x="390" y="1243"/>
                    <a:pt x="799" y="1317"/>
                    <a:pt x="959" y="1317"/>
                  </a:cubicBezTo>
                  <a:cubicBezTo>
                    <a:pt x="998" y="1317"/>
                    <a:pt x="1022" y="1312"/>
                    <a:pt x="1027" y="1304"/>
                  </a:cubicBezTo>
                  <a:cubicBezTo>
                    <a:pt x="1063" y="1230"/>
                    <a:pt x="1313" y="387"/>
                    <a:pt x="990" y="123"/>
                  </a:cubicBezTo>
                  <a:cubicBezTo>
                    <a:pt x="882" y="33"/>
                    <a:pt x="742" y="0"/>
                    <a:pt x="59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827800" y="4554275"/>
              <a:ext cx="39050" cy="32650"/>
            </a:xfrm>
            <a:custGeom>
              <a:rect b="b" l="l" r="r" t="t"/>
              <a:pathLst>
                <a:path extrusionOk="0" h="1306" w="1562">
                  <a:moveTo>
                    <a:pt x="321" y="0"/>
                  </a:moveTo>
                  <a:cubicBezTo>
                    <a:pt x="263" y="0"/>
                    <a:pt x="226" y="6"/>
                    <a:pt x="220" y="17"/>
                  </a:cubicBezTo>
                  <a:cubicBezTo>
                    <a:pt x="191" y="91"/>
                    <a:pt x="0" y="948"/>
                    <a:pt x="337" y="1198"/>
                  </a:cubicBezTo>
                  <a:cubicBezTo>
                    <a:pt x="444" y="1276"/>
                    <a:pt x="571" y="1305"/>
                    <a:pt x="700" y="1305"/>
                  </a:cubicBezTo>
                  <a:cubicBezTo>
                    <a:pt x="982" y="1305"/>
                    <a:pt x="1273" y="1168"/>
                    <a:pt x="1378" y="1102"/>
                  </a:cubicBezTo>
                  <a:cubicBezTo>
                    <a:pt x="1532" y="1014"/>
                    <a:pt x="1562" y="736"/>
                    <a:pt x="1518" y="545"/>
                  </a:cubicBezTo>
                  <a:cubicBezTo>
                    <a:pt x="1420" y="148"/>
                    <a:pt x="609" y="0"/>
                    <a:pt x="32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830175" y="4586225"/>
              <a:ext cx="37925" cy="23300"/>
            </a:xfrm>
            <a:custGeom>
              <a:rect b="b" l="l" r="r" t="t"/>
              <a:pathLst>
                <a:path extrusionOk="0" h="932" w="1517">
                  <a:moveTo>
                    <a:pt x="1175" y="0"/>
                  </a:moveTo>
                  <a:cubicBezTo>
                    <a:pt x="1174" y="0"/>
                    <a:pt x="1174" y="0"/>
                    <a:pt x="1173" y="0"/>
                  </a:cubicBezTo>
                  <a:cubicBezTo>
                    <a:pt x="1100" y="8"/>
                    <a:pt x="308" y="198"/>
                    <a:pt x="0" y="470"/>
                  </a:cubicBezTo>
                  <a:cubicBezTo>
                    <a:pt x="411" y="712"/>
                    <a:pt x="873" y="873"/>
                    <a:pt x="1349" y="931"/>
                  </a:cubicBezTo>
                  <a:cubicBezTo>
                    <a:pt x="1517" y="560"/>
                    <a:pt x="1257" y="0"/>
                    <a:pt x="117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795350" y="4570275"/>
              <a:ext cx="35950" cy="23325"/>
            </a:xfrm>
            <a:custGeom>
              <a:rect b="b" l="l" r="r" t="t"/>
              <a:pathLst>
                <a:path extrusionOk="0" h="933" w="1438">
                  <a:moveTo>
                    <a:pt x="286" y="1"/>
                  </a:moveTo>
                  <a:cubicBezTo>
                    <a:pt x="0" y="323"/>
                    <a:pt x="74" y="924"/>
                    <a:pt x="154" y="932"/>
                  </a:cubicBezTo>
                  <a:cubicBezTo>
                    <a:pt x="161" y="932"/>
                    <a:pt x="173" y="933"/>
                    <a:pt x="190" y="933"/>
                  </a:cubicBezTo>
                  <a:cubicBezTo>
                    <a:pt x="368" y="933"/>
                    <a:pt x="1089" y="893"/>
                    <a:pt x="1437" y="712"/>
                  </a:cubicBezTo>
                  <a:cubicBezTo>
                    <a:pt x="1115" y="389"/>
                    <a:pt x="719" y="147"/>
                    <a:pt x="28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6808000" y="4481575"/>
              <a:ext cx="33000" cy="26650"/>
            </a:xfrm>
            <a:custGeom>
              <a:rect b="b" l="l" r="r" t="t"/>
              <a:pathLst>
                <a:path extrusionOk="0" h="1066" w="1320">
                  <a:moveTo>
                    <a:pt x="755" y="0"/>
                  </a:moveTo>
                  <a:cubicBezTo>
                    <a:pt x="301" y="176"/>
                    <a:pt x="0" y="733"/>
                    <a:pt x="59" y="763"/>
                  </a:cubicBezTo>
                  <a:cubicBezTo>
                    <a:pt x="122" y="798"/>
                    <a:pt x="790" y="1065"/>
                    <a:pt x="1252" y="1065"/>
                  </a:cubicBezTo>
                  <a:cubicBezTo>
                    <a:pt x="1275" y="1065"/>
                    <a:pt x="1298" y="1065"/>
                    <a:pt x="1320" y="1063"/>
                  </a:cubicBezTo>
                  <a:cubicBezTo>
                    <a:pt x="1232" y="660"/>
                    <a:pt x="1034" y="293"/>
                    <a:pt x="7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720800" y="4572475"/>
              <a:ext cx="29675" cy="27700"/>
            </a:xfrm>
            <a:custGeom>
              <a:rect b="b" l="l" r="r" t="t"/>
              <a:pathLst>
                <a:path extrusionOk="0" h="1108" w="1187">
                  <a:moveTo>
                    <a:pt x="864" y="0"/>
                  </a:moveTo>
                  <a:cubicBezTo>
                    <a:pt x="443" y="0"/>
                    <a:pt x="0" y="152"/>
                    <a:pt x="6" y="198"/>
                  </a:cubicBezTo>
                  <a:cubicBezTo>
                    <a:pt x="21" y="257"/>
                    <a:pt x="284" y="873"/>
                    <a:pt x="636" y="1108"/>
                  </a:cubicBezTo>
                  <a:cubicBezTo>
                    <a:pt x="915" y="807"/>
                    <a:pt x="1106" y="440"/>
                    <a:pt x="1186" y="37"/>
                  </a:cubicBezTo>
                  <a:cubicBezTo>
                    <a:pt x="1086" y="11"/>
                    <a:pt x="976" y="0"/>
                    <a:pt x="86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6740175" y="4484325"/>
              <a:ext cx="33025" cy="26650"/>
            </a:xfrm>
            <a:custGeom>
              <a:rect b="b" l="l" r="r" t="t"/>
              <a:pathLst>
                <a:path extrusionOk="0" h="1066" w="1321">
                  <a:moveTo>
                    <a:pt x="748" y="0"/>
                  </a:moveTo>
                  <a:cubicBezTo>
                    <a:pt x="301" y="176"/>
                    <a:pt x="1" y="726"/>
                    <a:pt x="59" y="763"/>
                  </a:cubicBezTo>
                  <a:cubicBezTo>
                    <a:pt x="122" y="797"/>
                    <a:pt x="790" y="1065"/>
                    <a:pt x="1253" y="1065"/>
                  </a:cubicBezTo>
                  <a:cubicBezTo>
                    <a:pt x="1276" y="1065"/>
                    <a:pt x="1298" y="1065"/>
                    <a:pt x="1320" y="1063"/>
                  </a:cubicBezTo>
                  <a:cubicBezTo>
                    <a:pt x="1232" y="660"/>
                    <a:pt x="1034" y="293"/>
                    <a:pt x="7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6732850" y="4547725"/>
              <a:ext cx="29525" cy="29000"/>
            </a:xfrm>
            <a:custGeom>
              <a:rect b="b" l="l" r="r" t="t"/>
              <a:pathLst>
                <a:path extrusionOk="0" h="1160" w="1181">
                  <a:moveTo>
                    <a:pt x="1041" y="1"/>
                  </a:moveTo>
                  <a:cubicBezTo>
                    <a:pt x="543" y="45"/>
                    <a:pt x="0" y="463"/>
                    <a:pt x="37" y="514"/>
                  </a:cubicBezTo>
                  <a:cubicBezTo>
                    <a:pt x="81" y="565"/>
                    <a:pt x="631" y="1049"/>
                    <a:pt x="1071" y="1159"/>
                  </a:cubicBezTo>
                  <a:cubicBezTo>
                    <a:pt x="1181" y="778"/>
                    <a:pt x="1166" y="375"/>
                    <a:pt x="104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6776475" y="4490075"/>
              <a:ext cx="30250" cy="26525"/>
            </a:xfrm>
            <a:custGeom>
              <a:rect b="b" l="l" r="r" t="t"/>
              <a:pathLst>
                <a:path extrusionOk="0" h="1061" w="1210">
                  <a:moveTo>
                    <a:pt x="314" y="0"/>
                  </a:moveTo>
                  <a:cubicBezTo>
                    <a:pt x="149" y="0"/>
                    <a:pt x="32" y="19"/>
                    <a:pt x="30" y="41"/>
                  </a:cubicBezTo>
                  <a:cubicBezTo>
                    <a:pt x="15" y="107"/>
                    <a:pt x="0" y="753"/>
                    <a:pt x="235" y="1060"/>
                  </a:cubicBezTo>
                  <a:cubicBezTo>
                    <a:pt x="623" y="855"/>
                    <a:pt x="961" y="555"/>
                    <a:pt x="1210" y="195"/>
                  </a:cubicBezTo>
                  <a:cubicBezTo>
                    <a:pt x="962" y="47"/>
                    <a:pt x="576" y="0"/>
                    <a:pt x="3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6860600" y="4542225"/>
              <a:ext cx="47300" cy="30400"/>
            </a:xfrm>
            <a:custGeom>
              <a:rect b="b" l="l" r="r" t="t"/>
              <a:pathLst>
                <a:path extrusionOk="0" h="1216" w="1892">
                  <a:moveTo>
                    <a:pt x="1614" y="0"/>
                  </a:moveTo>
                  <a:cubicBezTo>
                    <a:pt x="1457" y="0"/>
                    <a:pt x="425" y="100"/>
                    <a:pt x="213" y="411"/>
                  </a:cubicBezTo>
                  <a:cubicBezTo>
                    <a:pt x="0" y="734"/>
                    <a:pt x="462" y="1079"/>
                    <a:pt x="609" y="1167"/>
                  </a:cubicBezTo>
                  <a:cubicBezTo>
                    <a:pt x="663" y="1202"/>
                    <a:pt x="745" y="1216"/>
                    <a:pt x="839" y="1216"/>
                  </a:cubicBezTo>
                  <a:cubicBezTo>
                    <a:pt x="1001" y="1216"/>
                    <a:pt x="1196" y="1174"/>
                    <a:pt x="1335" y="1123"/>
                  </a:cubicBezTo>
                  <a:cubicBezTo>
                    <a:pt x="1892" y="903"/>
                    <a:pt x="1716" y="1"/>
                    <a:pt x="1628" y="1"/>
                  </a:cubicBezTo>
                  <a:cubicBezTo>
                    <a:pt x="1625" y="1"/>
                    <a:pt x="1620" y="0"/>
                    <a:pt x="16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6865375" y="4576500"/>
              <a:ext cx="46550" cy="29600"/>
            </a:xfrm>
            <a:custGeom>
              <a:rect b="b" l="l" r="r" t="t"/>
              <a:pathLst>
                <a:path extrusionOk="0" h="1184" w="1862">
                  <a:moveTo>
                    <a:pt x="718" y="1"/>
                  </a:moveTo>
                  <a:cubicBezTo>
                    <a:pt x="716" y="1"/>
                    <a:pt x="714" y="1"/>
                    <a:pt x="711" y="1"/>
                  </a:cubicBezTo>
                  <a:cubicBezTo>
                    <a:pt x="249" y="1"/>
                    <a:pt x="73" y="477"/>
                    <a:pt x="37" y="624"/>
                  </a:cubicBezTo>
                  <a:cubicBezTo>
                    <a:pt x="0" y="763"/>
                    <a:pt x="227" y="991"/>
                    <a:pt x="425" y="1101"/>
                  </a:cubicBezTo>
                  <a:cubicBezTo>
                    <a:pt x="531" y="1160"/>
                    <a:pt x="655" y="1184"/>
                    <a:pt x="785" y="1184"/>
                  </a:cubicBezTo>
                  <a:cubicBezTo>
                    <a:pt x="1280" y="1184"/>
                    <a:pt x="1862" y="838"/>
                    <a:pt x="1833" y="785"/>
                  </a:cubicBezTo>
                  <a:cubicBezTo>
                    <a:pt x="1789" y="720"/>
                    <a:pt x="1179" y="1"/>
                    <a:pt x="7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6830725" y="4518375"/>
              <a:ext cx="44350" cy="35300"/>
            </a:xfrm>
            <a:custGeom>
              <a:rect b="b" l="l" r="r" t="t"/>
              <a:pathLst>
                <a:path extrusionOk="0" h="1412" w="1774">
                  <a:moveTo>
                    <a:pt x="990" y="0"/>
                  </a:moveTo>
                  <a:cubicBezTo>
                    <a:pt x="988" y="0"/>
                    <a:pt x="985" y="1"/>
                    <a:pt x="983" y="2"/>
                  </a:cubicBezTo>
                  <a:cubicBezTo>
                    <a:pt x="902" y="31"/>
                    <a:pt x="0" y="537"/>
                    <a:pt x="15" y="904"/>
                  </a:cubicBezTo>
                  <a:cubicBezTo>
                    <a:pt x="30" y="1270"/>
                    <a:pt x="653" y="1387"/>
                    <a:pt x="836" y="1409"/>
                  </a:cubicBezTo>
                  <a:cubicBezTo>
                    <a:pt x="846" y="1411"/>
                    <a:pt x="857" y="1411"/>
                    <a:pt x="867" y="1411"/>
                  </a:cubicBezTo>
                  <a:cubicBezTo>
                    <a:pt x="1050" y="1411"/>
                    <a:pt x="1306" y="1239"/>
                    <a:pt x="1437" y="1087"/>
                  </a:cubicBezTo>
                  <a:cubicBezTo>
                    <a:pt x="1773" y="694"/>
                    <a:pt x="1105" y="0"/>
                    <a:pt x="9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6792050" y="4506250"/>
              <a:ext cx="47175" cy="28750"/>
            </a:xfrm>
            <a:custGeom>
              <a:rect b="b" l="l" r="r" t="t"/>
              <a:pathLst>
                <a:path extrusionOk="0" h="1150" w="1887">
                  <a:moveTo>
                    <a:pt x="584" y="0"/>
                  </a:moveTo>
                  <a:cubicBezTo>
                    <a:pt x="532" y="0"/>
                    <a:pt x="484" y="6"/>
                    <a:pt x="440" y="18"/>
                  </a:cubicBezTo>
                  <a:cubicBezTo>
                    <a:pt x="0" y="142"/>
                    <a:pt x="37" y="633"/>
                    <a:pt x="66" y="780"/>
                  </a:cubicBezTo>
                  <a:cubicBezTo>
                    <a:pt x="88" y="927"/>
                    <a:pt x="404" y="1081"/>
                    <a:pt x="631" y="1132"/>
                  </a:cubicBezTo>
                  <a:cubicBezTo>
                    <a:pt x="682" y="1144"/>
                    <a:pt x="734" y="1149"/>
                    <a:pt x="785" y="1149"/>
                  </a:cubicBezTo>
                  <a:cubicBezTo>
                    <a:pt x="1339" y="1149"/>
                    <a:pt x="1886" y="519"/>
                    <a:pt x="1826" y="472"/>
                  </a:cubicBezTo>
                  <a:cubicBezTo>
                    <a:pt x="1767" y="426"/>
                    <a:pt x="1043" y="0"/>
                    <a:pt x="58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6746775" y="4516050"/>
              <a:ext cx="46225" cy="29325"/>
            </a:xfrm>
            <a:custGeom>
              <a:rect b="b" l="l" r="r" t="t"/>
              <a:pathLst>
                <a:path extrusionOk="0" h="1173" w="1849">
                  <a:moveTo>
                    <a:pt x="587" y="1"/>
                  </a:moveTo>
                  <a:cubicBezTo>
                    <a:pt x="559" y="1"/>
                    <a:pt x="532" y="3"/>
                    <a:pt x="506" y="7"/>
                  </a:cubicBezTo>
                  <a:cubicBezTo>
                    <a:pt x="52" y="80"/>
                    <a:pt x="1" y="579"/>
                    <a:pt x="8" y="725"/>
                  </a:cubicBezTo>
                  <a:cubicBezTo>
                    <a:pt x="8" y="872"/>
                    <a:pt x="287" y="1055"/>
                    <a:pt x="514" y="1136"/>
                  </a:cubicBezTo>
                  <a:cubicBezTo>
                    <a:pt x="586" y="1161"/>
                    <a:pt x="661" y="1172"/>
                    <a:pt x="737" y="1172"/>
                  </a:cubicBezTo>
                  <a:cubicBezTo>
                    <a:pt x="1263" y="1172"/>
                    <a:pt x="1849" y="652"/>
                    <a:pt x="1804" y="601"/>
                  </a:cubicBezTo>
                  <a:cubicBezTo>
                    <a:pt x="1749" y="545"/>
                    <a:pt x="1048" y="1"/>
                    <a:pt x="5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6779400" y="4596075"/>
              <a:ext cx="48225" cy="25175"/>
            </a:xfrm>
            <a:custGeom>
              <a:rect b="b" l="l" r="r" t="t"/>
              <a:pathLst>
                <a:path extrusionOk="0" h="1007" w="1929">
                  <a:moveTo>
                    <a:pt x="1206" y="1"/>
                  </a:moveTo>
                  <a:cubicBezTo>
                    <a:pt x="855" y="1"/>
                    <a:pt x="455" y="37"/>
                    <a:pt x="287" y="178"/>
                  </a:cubicBezTo>
                  <a:cubicBezTo>
                    <a:pt x="1" y="420"/>
                    <a:pt x="272" y="794"/>
                    <a:pt x="367" y="889"/>
                  </a:cubicBezTo>
                  <a:cubicBezTo>
                    <a:pt x="437" y="971"/>
                    <a:pt x="660" y="1006"/>
                    <a:pt x="862" y="1006"/>
                  </a:cubicBezTo>
                  <a:cubicBezTo>
                    <a:pt x="915" y="1006"/>
                    <a:pt x="966" y="1004"/>
                    <a:pt x="1012" y="999"/>
                  </a:cubicBezTo>
                  <a:cubicBezTo>
                    <a:pt x="1635" y="933"/>
                    <a:pt x="1929" y="61"/>
                    <a:pt x="1826" y="39"/>
                  </a:cubicBezTo>
                  <a:cubicBezTo>
                    <a:pt x="1782" y="29"/>
                    <a:pt x="1513" y="1"/>
                    <a:pt x="12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6765100" y="4448050"/>
              <a:ext cx="38025" cy="34850"/>
            </a:xfrm>
            <a:custGeom>
              <a:rect b="b" l="l" r="r" t="t"/>
              <a:pathLst>
                <a:path extrusionOk="0" h="1394" w="1521">
                  <a:moveTo>
                    <a:pt x="500" y="0"/>
                  </a:moveTo>
                  <a:cubicBezTo>
                    <a:pt x="489" y="0"/>
                    <a:pt x="481" y="3"/>
                    <a:pt x="477" y="7"/>
                  </a:cubicBezTo>
                  <a:cubicBezTo>
                    <a:pt x="426" y="73"/>
                    <a:pt x="1" y="901"/>
                    <a:pt x="243" y="1209"/>
                  </a:cubicBezTo>
                  <a:cubicBezTo>
                    <a:pt x="357" y="1353"/>
                    <a:pt x="553" y="1394"/>
                    <a:pt x="736" y="1394"/>
                  </a:cubicBezTo>
                  <a:cubicBezTo>
                    <a:pt x="907" y="1394"/>
                    <a:pt x="1066" y="1359"/>
                    <a:pt x="1137" y="1341"/>
                  </a:cubicBezTo>
                  <a:cubicBezTo>
                    <a:pt x="1291" y="1297"/>
                    <a:pt x="1416" y="1055"/>
                    <a:pt x="1445" y="879"/>
                  </a:cubicBezTo>
                  <a:cubicBezTo>
                    <a:pt x="1520" y="427"/>
                    <a:pt x="661" y="0"/>
                    <a:pt x="5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6860425" y="4507825"/>
              <a:ext cx="45650" cy="34825"/>
            </a:xfrm>
            <a:custGeom>
              <a:rect b="b" l="l" r="r" t="t"/>
              <a:pathLst>
                <a:path extrusionOk="0" h="1393" w="1826">
                  <a:moveTo>
                    <a:pt x="998" y="0"/>
                  </a:moveTo>
                  <a:cubicBezTo>
                    <a:pt x="819" y="0"/>
                    <a:pt x="555" y="137"/>
                    <a:pt x="403" y="262"/>
                  </a:cubicBezTo>
                  <a:cubicBezTo>
                    <a:pt x="0" y="622"/>
                    <a:pt x="558" y="1392"/>
                    <a:pt x="662" y="1392"/>
                  </a:cubicBezTo>
                  <a:cubicBezTo>
                    <a:pt x="664" y="1392"/>
                    <a:pt x="666" y="1392"/>
                    <a:pt x="667" y="1392"/>
                  </a:cubicBezTo>
                  <a:cubicBezTo>
                    <a:pt x="763" y="1370"/>
                    <a:pt x="1738" y="959"/>
                    <a:pt x="1782" y="600"/>
                  </a:cubicBezTo>
                  <a:cubicBezTo>
                    <a:pt x="1826" y="240"/>
                    <a:pt x="1232" y="50"/>
                    <a:pt x="1056" y="6"/>
                  </a:cubicBezTo>
                  <a:cubicBezTo>
                    <a:pt x="1038" y="2"/>
                    <a:pt x="1019" y="0"/>
                    <a:pt x="9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6838550" y="4480275"/>
              <a:ext cx="45725" cy="34875"/>
            </a:xfrm>
            <a:custGeom>
              <a:rect b="b" l="l" r="r" t="t"/>
              <a:pathLst>
                <a:path extrusionOk="0" h="1395" w="1829">
                  <a:moveTo>
                    <a:pt x="993" y="1"/>
                  </a:moveTo>
                  <a:cubicBezTo>
                    <a:pt x="814" y="1"/>
                    <a:pt x="555" y="141"/>
                    <a:pt x="406" y="265"/>
                  </a:cubicBezTo>
                  <a:cubicBezTo>
                    <a:pt x="1" y="626"/>
                    <a:pt x="566" y="1394"/>
                    <a:pt x="666" y="1394"/>
                  </a:cubicBezTo>
                  <a:cubicBezTo>
                    <a:pt x="667" y="1394"/>
                    <a:pt x="669" y="1394"/>
                    <a:pt x="670" y="1394"/>
                  </a:cubicBezTo>
                  <a:cubicBezTo>
                    <a:pt x="765" y="1372"/>
                    <a:pt x="1740" y="961"/>
                    <a:pt x="1784" y="602"/>
                  </a:cubicBezTo>
                  <a:cubicBezTo>
                    <a:pt x="1828" y="235"/>
                    <a:pt x="1234" y="52"/>
                    <a:pt x="1058" y="8"/>
                  </a:cubicBezTo>
                  <a:cubicBezTo>
                    <a:pt x="1038" y="3"/>
                    <a:pt x="1016" y="1"/>
                    <a:pt x="99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6665225" y="4606025"/>
              <a:ext cx="47425" cy="32375"/>
            </a:xfrm>
            <a:custGeom>
              <a:rect b="b" l="l" r="r" t="t"/>
              <a:pathLst>
                <a:path extrusionOk="0" h="1295" w="1897">
                  <a:moveTo>
                    <a:pt x="1482" y="0"/>
                  </a:moveTo>
                  <a:cubicBezTo>
                    <a:pt x="1482" y="0"/>
                    <a:pt x="1481" y="0"/>
                    <a:pt x="1481" y="0"/>
                  </a:cubicBezTo>
                  <a:cubicBezTo>
                    <a:pt x="1378" y="0"/>
                    <a:pt x="315" y="213"/>
                    <a:pt x="161" y="557"/>
                  </a:cubicBezTo>
                  <a:cubicBezTo>
                    <a:pt x="0" y="895"/>
                    <a:pt x="521" y="1188"/>
                    <a:pt x="675" y="1269"/>
                  </a:cubicBezTo>
                  <a:cubicBezTo>
                    <a:pt x="714" y="1287"/>
                    <a:pt x="766" y="1294"/>
                    <a:pt x="823" y="1294"/>
                  </a:cubicBezTo>
                  <a:cubicBezTo>
                    <a:pt x="1000" y="1294"/>
                    <a:pt x="1237" y="1221"/>
                    <a:pt x="1386" y="1144"/>
                  </a:cubicBezTo>
                  <a:cubicBezTo>
                    <a:pt x="1897" y="866"/>
                    <a:pt x="1579" y="0"/>
                    <a:pt x="14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6656975" y="4646650"/>
              <a:ext cx="44925" cy="22775"/>
            </a:xfrm>
            <a:custGeom>
              <a:rect b="b" l="l" r="r" t="t"/>
              <a:pathLst>
                <a:path extrusionOk="0" h="911" w="1797">
                  <a:moveTo>
                    <a:pt x="652" y="0"/>
                  </a:moveTo>
                  <a:cubicBezTo>
                    <a:pt x="466" y="0"/>
                    <a:pt x="281" y="13"/>
                    <a:pt x="95" y="39"/>
                  </a:cubicBezTo>
                  <a:cubicBezTo>
                    <a:pt x="0" y="245"/>
                    <a:pt x="59" y="509"/>
                    <a:pt x="95" y="611"/>
                  </a:cubicBezTo>
                  <a:cubicBezTo>
                    <a:pt x="139" y="751"/>
                    <a:pt x="477" y="875"/>
                    <a:pt x="711" y="905"/>
                  </a:cubicBezTo>
                  <a:cubicBezTo>
                    <a:pt x="741" y="908"/>
                    <a:pt x="770" y="910"/>
                    <a:pt x="799" y="910"/>
                  </a:cubicBezTo>
                  <a:cubicBezTo>
                    <a:pt x="1313" y="910"/>
                    <a:pt x="1762" y="324"/>
                    <a:pt x="1796" y="171"/>
                  </a:cubicBezTo>
                  <a:cubicBezTo>
                    <a:pt x="1424" y="57"/>
                    <a:pt x="1039" y="0"/>
                    <a:pt x="6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6724975" y="4446750"/>
              <a:ext cx="48225" cy="35025"/>
            </a:xfrm>
            <a:custGeom>
              <a:rect b="b" l="l" r="r" t="t"/>
              <a:pathLst>
                <a:path extrusionOk="0" h="1401" w="1929">
                  <a:moveTo>
                    <a:pt x="704" y="0"/>
                  </a:moveTo>
                  <a:cubicBezTo>
                    <a:pt x="521" y="8"/>
                    <a:pt x="293" y="242"/>
                    <a:pt x="205" y="418"/>
                  </a:cubicBezTo>
                  <a:cubicBezTo>
                    <a:pt x="0" y="829"/>
                    <a:pt x="704" y="1334"/>
                    <a:pt x="902" y="1400"/>
                  </a:cubicBezTo>
                  <a:cubicBezTo>
                    <a:pt x="1225" y="1225"/>
                    <a:pt x="1928" y="660"/>
                    <a:pt x="1408" y="117"/>
                  </a:cubicBezTo>
                  <a:cubicBezTo>
                    <a:pt x="1166" y="0"/>
                    <a:pt x="829" y="0"/>
                    <a:pt x="70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6740725" y="4423825"/>
              <a:ext cx="36875" cy="23500"/>
            </a:xfrm>
            <a:custGeom>
              <a:rect b="b" l="l" r="r" t="t"/>
              <a:pathLst>
                <a:path extrusionOk="0" h="940" w="1475">
                  <a:moveTo>
                    <a:pt x="1262" y="1"/>
                  </a:moveTo>
                  <a:cubicBezTo>
                    <a:pt x="1181" y="1"/>
                    <a:pt x="367" y="74"/>
                    <a:pt x="1" y="301"/>
                  </a:cubicBezTo>
                  <a:cubicBezTo>
                    <a:pt x="360" y="595"/>
                    <a:pt x="778" y="815"/>
                    <a:pt x="1225" y="939"/>
                  </a:cubicBezTo>
                  <a:cubicBezTo>
                    <a:pt x="1474" y="602"/>
                    <a:pt x="1342" y="8"/>
                    <a:pt x="12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6683550" y="4560200"/>
              <a:ext cx="30800" cy="28250"/>
            </a:xfrm>
            <a:custGeom>
              <a:rect b="b" l="l" r="r" t="t"/>
              <a:pathLst>
                <a:path extrusionOk="0" h="1130" w="1232">
                  <a:moveTo>
                    <a:pt x="902" y="0"/>
                  </a:moveTo>
                  <a:cubicBezTo>
                    <a:pt x="418" y="118"/>
                    <a:pt x="0" y="616"/>
                    <a:pt x="52" y="660"/>
                  </a:cubicBezTo>
                  <a:cubicBezTo>
                    <a:pt x="103" y="704"/>
                    <a:pt x="763" y="1093"/>
                    <a:pt x="1225" y="1129"/>
                  </a:cubicBezTo>
                  <a:cubicBezTo>
                    <a:pt x="1232" y="726"/>
                    <a:pt x="1122" y="338"/>
                    <a:pt x="90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6848725" y="4438100"/>
              <a:ext cx="37200" cy="36150"/>
            </a:xfrm>
            <a:custGeom>
              <a:rect b="b" l="l" r="r" t="t"/>
              <a:pathLst>
                <a:path extrusionOk="0" h="1446" w="1488">
                  <a:moveTo>
                    <a:pt x="1354" y="0"/>
                  </a:moveTo>
                  <a:cubicBezTo>
                    <a:pt x="728" y="0"/>
                    <a:pt x="0" y="429"/>
                    <a:pt x="43" y="500"/>
                  </a:cubicBezTo>
                  <a:cubicBezTo>
                    <a:pt x="80" y="566"/>
                    <a:pt x="651" y="1255"/>
                    <a:pt x="1187" y="1446"/>
                  </a:cubicBezTo>
                  <a:cubicBezTo>
                    <a:pt x="1407" y="999"/>
                    <a:pt x="1487" y="493"/>
                    <a:pt x="1414" y="2"/>
                  </a:cubicBezTo>
                  <a:cubicBezTo>
                    <a:pt x="1394" y="1"/>
                    <a:pt x="1374" y="0"/>
                    <a:pt x="13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6712325" y="4606800"/>
              <a:ext cx="29900" cy="26925"/>
            </a:xfrm>
            <a:custGeom>
              <a:rect b="b" l="l" r="r" t="t"/>
              <a:pathLst>
                <a:path extrusionOk="0" h="1077" w="1196">
                  <a:moveTo>
                    <a:pt x="614" y="0"/>
                  </a:moveTo>
                  <a:cubicBezTo>
                    <a:pt x="288" y="0"/>
                    <a:pt x="0" y="65"/>
                    <a:pt x="0" y="101"/>
                  </a:cubicBezTo>
                  <a:cubicBezTo>
                    <a:pt x="0" y="160"/>
                    <a:pt x="125" y="805"/>
                    <a:pt x="426" y="1076"/>
                  </a:cubicBezTo>
                  <a:cubicBezTo>
                    <a:pt x="763" y="827"/>
                    <a:pt x="1027" y="482"/>
                    <a:pt x="1195" y="94"/>
                  </a:cubicBezTo>
                  <a:cubicBezTo>
                    <a:pt x="1026" y="24"/>
                    <a:pt x="813" y="0"/>
                    <a:pt x="6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6684500" y="4660200"/>
              <a:ext cx="29300" cy="28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6729925" y="4648450"/>
              <a:ext cx="32825" cy="26325"/>
            </a:xfrm>
            <a:custGeom>
              <a:rect b="b" l="l" r="r" t="t"/>
              <a:pathLst>
                <a:path extrusionOk="0" h="1053" w="1313">
                  <a:moveTo>
                    <a:pt x="280" y="1"/>
                  </a:moveTo>
                  <a:cubicBezTo>
                    <a:pt x="225" y="1"/>
                    <a:pt x="189" y="7"/>
                    <a:pt x="183" y="19"/>
                  </a:cubicBezTo>
                  <a:cubicBezTo>
                    <a:pt x="154" y="77"/>
                    <a:pt x="0" y="715"/>
                    <a:pt x="169" y="1052"/>
                  </a:cubicBezTo>
                  <a:cubicBezTo>
                    <a:pt x="601" y="898"/>
                    <a:pt x="990" y="649"/>
                    <a:pt x="1312" y="327"/>
                  </a:cubicBezTo>
                  <a:cubicBezTo>
                    <a:pt x="1043" y="98"/>
                    <a:pt x="502" y="1"/>
                    <a:pt x="28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6816425" y="4410250"/>
              <a:ext cx="42925" cy="29800"/>
            </a:xfrm>
            <a:custGeom>
              <a:rect b="b" l="l" r="r" t="t"/>
              <a:pathLst>
                <a:path extrusionOk="0" h="1192" w="1717">
                  <a:moveTo>
                    <a:pt x="740" y="0"/>
                  </a:moveTo>
                  <a:cubicBezTo>
                    <a:pt x="306" y="0"/>
                    <a:pt x="95" y="452"/>
                    <a:pt x="52" y="595"/>
                  </a:cubicBezTo>
                  <a:cubicBezTo>
                    <a:pt x="1" y="734"/>
                    <a:pt x="213" y="969"/>
                    <a:pt x="404" y="1086"/>
                  </a:cubicBezTo>
                  <a:cubicBezTo>
                    <a:pt x="515" y="1162"/>
                    <a:pt x="657" y="1192"/>
                    <a:pt x="807" y="1192"/>
                  </a:cubicBezTo>
                  <a:cubicBezTo>
                    <a:pt x="903" y="1192"/>
                    <a:pt x="1003" y="1180"/>
                    <a:pt x="1100" y="1160"/>
                  </a:cubicBezTo>
                  <a:cubicBezTo>
                    <a:pt x="1320" y="1028"/>
                    <a:pt x="1533" y="874"/>
                    <a:pt x="1716" y="690"/>
                  </a:cubicBezTo>
                  <a:cubicBezTo>
                    <a:pt x="1525" y="448"/>
                    <a:pt x="1122" y="16"/>
                    <a:pt x="770" y="1"/>
                  </a:cubicBezTo>
                  <a:cubicBezTo>
                    <a:pt x="760" y="1"/>
                    <a:pt x="750" y="0"/>
                    <a:pt x="74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6775925" y="4417250"/>
              <a:ext cx="45300" cy="29950"/>
            </a:xfrm>
            <a:custGeom>
              <a:rect b="b" l="l" r="r" t="t"/>
              <a:pathLst>
                <a:path extrusionOk="0" h="1198" w="1812">
                  <a:moveTo>
                    <a:pt x="782" y="1"/>
                  </a:moveTo>
                  <a:cubicBezTo>
                    <a:pt x="381" y="1"/>
                    <a:pt x="135" y="398"/>
                    <a:pt x="74" y="528"/>
                  </a:cubicBezTo>
                  <a:cubicBezTo>
                    <a:pt x="0" y="660"/>
                    <a:pt x="176" y="916"/>
                    <a:pt x="345" y="1056"/>
                  </a:cubicBezTo>
                  <a:cubicBezTo>
                    <a:pt x="473" y="1160"/>
                    <a:pt x="654" y="1198"/>
                    <a:pt x="845" y="1198"/>
                  </a:cubicBezTo>
                  <a:cubicBezTo>
                    <a:pt x="1300" y="1198"/>
                    <a:pt x="1812" y="983"/>
                    <a:pt x="1796" y="931"/>
                  </a:cubicBezTo>
                  <a:cubicBezTo>
                    <a:pt x="1774" y="865"/>
                    <a:pt x="1327" y="66"/>
                    <a:pt x="873" y="7"/>
                  </a:cubicBezTo>
                  <a:cubicBezTo>
                    <a:pt x="842" y="3"/>
                    <a:pt x="812" y="1"/>
                    <a:pt x="7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6806350" y="4446425"/>
              <a:ext cx="45300" cy="29950"/>
            </a:xfrm>
            <a:custGeom>
              <a:rect b="b" l="l" r="r" t="t"/>
              <a:pathLst>
                <a:path extrusionOk="0" h="1198" w="1812">
                  <a:moveTo>
                    <a:pt x="790" y="1"/>
                  </a:moveTo>
                  <a:cubicBezTo>
                    <a:pt x="379" y="1"/>
                    <a:pt x="135" y="403"/>
                    <a:pt x="66" y="534"/>
                  </a:cubicBezTo>
                  <a:cubicBezTo>
                    <a:pt x="0" y="666"/>
                    <a:pt x="176" y="922"/>
                    <a:pt x="345" y="1054"/>
                  </a:cubicBezTo>
                  <a:cubicBezTo>
                    <a:pt x="474" y="1160"/>
                    <a:pt x="659" y="1198"/>
                    <a:pt x="852" y="1198"/>
                  </a:cubicBezTo>
                  <a:cubicBezTo>
                    <a:pt x="1306" y="1198"/>
                    <a:pt x="1812" y="988"/>
                    <a:pt x="1797" y="937"/>
                  </a:cubicBezTo>
                  <a:cubicBezTo>
                    <a:pt x="1767" y="864"/>
                    <a:pt x="1327" y="72"/>
                    <a:pt x="873" y="6"/>
                  </a:cubicBezTo>
                  <a:cubicBezTo>
                    <a:pt x="845" y="2"/>
                    <a:pt x="817" y="1"/>
                    <a:pt x="79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6787275" y="4651650"/>
              <a:ext cx="46125" cy="34575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6764750" y="4625450"/>
              <a:ext cx="47675" cy="27275"/>
            </a:xfrm>
            <a:custGeom>
              <a:rect b="b" l="l" r="r" t="t"/>
              <a:pathLst>
                <a:path extrusionOk="0" h="1091" w="1907">
                  <a:moveTo>
                    <a:pt x="979" y="0"/>
                  </a:moveTo>
                  <a:cubicBezTo>
                    <a:pt x="905" y="0"/>
                    <a:pt x="833" y="5"/>
                    <a:pt x="770" y="15"/>
                  </a:cubicBezTo>
                  <a:cubicBezTo>
                    <a:pt x="154" y="103"/>
                    <a:pt x="0" y="1005"/>
                    <a:pt x="88" y="1027"/>
                  </a:cubicBezTo>
                  <a:cubicBezTo>
                    <a:pt x="138" y="1035"/>
                    <a:pt x="509" y="1090"/>
                    <a:pt x="879" y="1090"/>
                  </a:cubicBezTo>
                  <a:cubicBezTo>
                    <a:pt x="1163" y="1090"/>
                    <a:pt x="1447" y="1058"/>
                    <a:pt x="1584" y="946"/>
                  </a:cubicBezTo>
                  <a:cubicBezTo>
                    <a:pt x="1906" y="682"/>
                    <a:pt x="1584" y="250"/>
                    <a:pt x="1481" y="132"/>
                  </a:cubicBezTo>
                  <a:cubicBezTo>
                    <a:pt x="1405" y="40"/>
                    <a:pt x="1186" y="0"/>
                    <a:pt x="97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735600" y="4619575"/>
              <a:ext cx="30025" cy="20750"/>
            </a:xfrm>
            <a:custGeom>
              <a:rect b="b" l="l" r="r" t="t"/>
              <a:pathLst>
                <a:path extrusionOk="0" h="830" w="1201">
                  <a:moveTo>
                    <a:pt x="933" y="1"/>
                  </a:moveTo>
                  <a:cubicBezTo>
                    <a:pt x="932" y="1"/>
                    <a:pt x="932" y="1"/>
                    <a:pt x="931" y="1"/>
                  </a:cubicBezTo>
                  <a:cubicBezTo>
                    <a:pt x="865" y="1"/>
                    <a:pt x="184" y="147"/>
                    <a:pt x="96" y="367"/>
                  </a:cubicBezTo>
                  <a:cubicBezTo>
                    <a:pt x="0" y="580"/>
                    <a:pt x="330" y="763"/>
                    <a:pt x="433" y="814"/>
                  </a:cubicBezTo>
                  <a:cubicBezTo>
                    <a:pt x="457" y="825"/>
                    <a:pt x="489" y="830"/>
                    <a:pt x="524" y="830"/>
                  </a:cubicBezTo>
                  <a:cubicBezTo>
                    <a:pt x="635" y="830"/>
                    <a:pt x="785" y="782"/>
                    <a:pt x="880" y="727"/>
                  </a:cubicBezTo>
                  <a:cubicBezTo>
                    <a:pt x="1201" y="544"/>
                    <a:pt x="993" y="1"/>
                    <a:pt x="93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6688850" y="4425800"/>
              <a:ext cx="49500" cy="24825"/>
            </a:xfrm>
            <a:custGeom>
              <a:rect b="b" l="l" r="r" t="t"/>
              <a:pathLst>
                <a:path extrusionOk="0" h="993" w="1980">
                  <a:moveTo>
                    <a:pt x="816" y="1"/>
                  </a:moveTo>
                  <a:cubicBezTo>
                    <a:pt x="623" y="1"/>
                    <a:pt x="448" y="24"/>
                    <a:pt x="338" y="90"/>
                  </a:cubicBezTo>
                  <a:cubicBezTo>
                    <a:pt x="1" y="288"/>
                    <a:pt x="191" y="692"/>
                    <a:pt x="257" y="802"/>
                  </a:cubicBezTo>
                  <a:cubicBezTo>
                    <a:pt x="323" y="911"/>
                    <a:pt x="646" y="985"/>
                    <a:pt x="873" y="992"/>
                  </a:cubicBezTo>
                  <a:cubicBezTo>
                    <a:pt x="882" y="992"/>
                    <a:pt x="890" y="993"/>
                    <a:pt x="898" y="993"/>
                  </a:cubicBezTo>
                  <a:cubicBezTo>
                    <a:pt x="1509" y="993"/>
                    <a:pt x="1979" y="193"/>
                    <a:pt x="1885" y="156"/>
                  </a:cubicBezTo>
                  <a:cubicBezTo>
                    <a:pt x="1823" y="131"/>
                    <a:pt x="1269" y="1"/>
                    <a:pt x="81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6821475" y="4645325"/>
              <a:ext cx="47025" cy="33300"/>
            </a:xfrm>
            <a:custGeom>
              <a:rect b="b" l="l" r="r" t="t"/>
              <a:pathLst>
                <a:path extrusionOk="0" h="1332" w="1881">
                  <a:moveTo>
                    <a:pt x="1058" y="0"/>
                  </a:moveTo>
                  <a:cubicBezTo>
                    <a:pt x="879" y="0"/>
                    <a:pt x="633" y="94"/>
                    <a:pt x="480" y="188"/>
                  </a:cubicBezTo>
                  <a:cubicBezTo>
                    <a:pt x="1" y="493"/>
                    <a:pt x="393" y="1332"/>
                    <a:pt x="493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3" y="1324"/>
                    <a:pt x="1639" y="1053"/>
                    <a:pt x="1763" y="701"/>
                  </a:cubicBezTo>
                  <a:cubicBezTo>
                    <a:pt x="1881" y="349"/>
                    <a:pt x="1345" y="92"/>
                    <a:pt x="1177" y="19"/>
                  </a:cubicBezTo>
                  <a:cubicBezTo>
                    <a:pt x="1143" y="6"/>
                    <a:pt x="1103" y="0"/>
                    <a:pt x="10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851300" y="4609000"/>
              <a:ext cx="47250" cy="33325"/>
            </a:xfrm>
            <a:custGeom>
              <a:rect b="b" l="l" r="r" t="t"/>
              <a:pathLst>
                <a:path extrusionOk="0" h="1333" w="1890">
                  <a:moveTo>
                    <a:pt x="1062" y="1"/>
                  </a:moveTo>
                  <a:cubicBezTo>
                    <a:pt x="883" y="1"/>
                    <a:pt x="641" y="89"/>
                    <a:pt x="490" y="182"/>
                  </a:cubicBezTo>
                  <a:cubicBezTo>
                    <a:pt x="1" y="488"/>
                    <a:pt x="406" y="1333"/>
                    <a:pt x="496" y="1333"/>
                  </a:cubicBezTo>
                  <a:cubicBezTo>
                    <a:pt x="496" y="1333"/>
                    <a:pt x="497" y="1333"/>
                    <a:pt x="497" y="1333"/>
                  </a:cubicBezTo>
                  <a:cubicBezTo>
                    <a:pt x="592" y="1318"/>
                    <a:pt x="1641" y="1047"/>
                    <a:pt x="1765" y="695"/>
                  </a:cubicBezTo>
                  <a:cubicBezTo>
                    <a:pt x="1890" y="343"/>
                    <a:pt x="1347" y="86"/>
                    <a:pt x="1186" y="20"/>
                  </a:cubicBezTo>
                  <a:cubicBezTo>
                    <a:pt x="1151" y="7"/>
                    <a:pt x="1109" y="1"/>
                    <a:pt x="10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805850" y="4615225"/>
              <a:ext cx="47250" cy="33350"/>
            </a:xfrm>
            <a:custGeom>
              <a:rect b="b" l="l" r="r" t="t"/>
              <a:pathLst>
                <a:path extrusionOk="0" h="1334" w="1890">
                  <a:moveTo>
                    <a:pt x="1062" y="1"/>
                  </a:moveTo>
                  <a:cubicBezTo>
                    <a:pt x="884" y="1"/>
                    <a:pt x="641" y="91"/>
                    <a:pt x="490" y="189"/>
                  </a:cubicBezTo>
                  <a:cubicBezTo>
                    <a:pt x="0" y="489"/>
                    <a:pt x="405" y="1333"/>
                    <a:pt x="503" y="1333"/>
                  </a:cubicBezTo>
                  <a:cubicBezTo>
                    <a:pt x="503" y="1333"/>
                    <a:pt x="504" y="1333"/>
                    <a:pt x="504" y="1333"/>
                  </a:cubicBezTo>
                  <a:cubicBezTo>
                    <a:pt x="592" y="1318"/>
                    <a:pt x="1648" y="1047"/>
                    <a:pt x="1773" y="703"/>
                  </a:cubicBezTo>
                  <a:cubicBezTo>
                    <a:pt x="1890" y="351"/>
                    <a:pt x="1355" y="87"/>
                    <a:pt x="1186" y="21"/>
                  </a:cubicBezTo>
                  <a:cubicBezTo>
                    <a:pt x="1151" y="7"/>
                    <a:pt x="1109" y="1"/>
                    <a:pt x="10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749325" y="4584950"/>
              <a:ext cx="45125" cy="29900"/>
            </a:xfrm>
            <a:custGeom>
              <a:rect b="b" l="l" r="r" t="t"/>
              <a:pathLst>
                <a:path extrusionOk="0" h="1196" w="1805">
                  <a:moveTo>
                    <a:pt x="939" y="0"/>
                  </a:moveTo>
                  <a:cubicBezTo>
                    <a:pt x="492" y="0"/>
                    <a:pt x="1" y="192"/>
                    <a:pt x="16" y="242"/>
                  </a:cubicBezTo>
                  <a:cubicBezTo>
                    <a:pt x="38" y="323"/>
                    <a:pt x="456" y="1122"/>
                    <a:pt x="903" y="1188"/>
                  </a:cubicBezTo>
                  <a:cubicBezTo>
                    <a:pt x="938" y="1193"/>
                    <a:pt x="971" y="1196"/>
                    <a:pt x="1004" y="1196"/>
                  </a:cubicBezTo>
                  <a:cubicBezTo>
                    <a:pt x="1402" y="1196"/>
                    <a:pt x="1664" y="811"/>
                    <a:pt x="1731" y="689"/>
                  </a:cubicBezTo>
                  <a:cubicBezTo>
                    <a:pt x="1805" y="550"/>
                    <a:pt x="1636" y="293"/>
                    <a:pt x="1475" y="154"/>
                  </a:cubicBezTo>
                  <a:cubicBezTo>
                    <a:pt x="1341" y="41"/>
                    <a:pt x="1145" y="0"/>
                    <a:pt x="93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6866650" y="4639375"/>
              <a:ext cx="40350" cy="29950"/>
            </a:xfrm>
            <a:custGeom>
              <a:rect b="b" l="l" r="r" t="t"/>
              <a:pathLst>
                <a:path extrusionOk="0" h="1198" w="1614">
                  <a:moveTo>
                    <a:pt x="682" y="0"/>
                  </a:moveTo>
                  <a:cubicBezTo>
                    <a:pt x="462" y="66"/>
                    <a:pt x="264" y="184"/>
                    <a:pt x="110" y="352"/>
                  </a:cubicBezTo>
                  <a:cubicBezTo>
                    <a:pt x="0" y="470"/>
                    <a:pt x="81" y="748"/>
                    <a:pt x="198" y="917"/>
                  </a:cubicBezTo>
                  <a:cubicBezTo>
                    <a:pt x="354" y="1134"/>
                    <a:pt x="717" y="1198"/>
                    <a:pt x="1041" y="1198"/>
                  </a:cubicBezTo>
                  <a:cubicBezTo>
                    <a:pt x="1298" y="1198"/>
                    <a:pt x="1529" y="1158"/>
                    <a:pt x="1613" y="1122"/>
                  </a:cubicBezTo>
                  <a:cubicBezTo>
                    <a:pt x="1423" y="668"/>
                    <a:pt x="1093" y="272"/>
                    <a:pt x="6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6692350" y="4335050"/>
              <a:ext cx="31900" cy="33425"/>
            </a:xfrm>
            <a:custGeom>
              <a:rect b="b" l="l" r="r" t="t"/>
              <a:pathLst>
                <a:path extrusionOk="0" h="1337" w="1276">
                  <a:moveTo>
                    <a:pt x="908" y="0"/>
                  </a:moveTo>
                  <a:cubicBezTo>
                    <a:pt x="770" y="0"/>
                    <a:pt x="357" y="97"/>
                    <a:pt x="73" y="282"/>
                  </a:cubicBezTo>
                  <a:cubicBezTo>
                    <a:pt x="22" y="480"/>
                    <a:pt x="0" y="692"/>
                    <a:pt x="15" y="898"/>
                  </a:cubicBezTo>
                  <a:cubicBezTo>
                    <a:pt x="15" y="1015"/>
                    <a:pt x="37" y="1125"/>
                    <a:pt x="59" y="1242"/>
                  </a:cubicBezTo>
                  <a:cubicBezTo>
                    <a:pt x="180" y="1283"/>
                    <a:pt x="371" y="1336"/>
                    <a:pt x="562" y="1336"/>
                  </a:cubicBezTo>
                  <a:cubicBezTo>
                    <a:pt x="718" y="1336"/>
                    <a:pt x="874" y="1300"/>
                    <a:pt x="990" y="1191"/>
                  </a:cubicBezTo>
                  <a:cubicBezTo>
                    <a:pt x="1276" y="912"/>
                    <a:pt x="997" y="77"/>
                    <a:pt x="953" y="11"/>
                  </a:cubicBezTo>
                  <a:cubicBezTo>
                    <a:pt x="950" y="4"/>
                    <a:pt x="934" y="0"/>
                    <a:pt x="9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6659900" y="4325325"/>
              <a:ext cx="31925" cy="33375"/>
            </a:xfrm>
            <a:custGeom>
              <a:rect b="b" l="l" r="r" t="t"/>
              <a:pathLst>
                <a:path extrusionOk="0" h="1335" w="1277">
                  <a:moveTo>
                    <a:pt x="904" y="0"/>
                  </a:moveTo>
                  <a:cubicBezTo>
                    <a:pt x="763" y="0"/>
                    <a:pt x="355" y="92"/>
                    <a:pt x="74" y="275"/>
                  </a:cubicBezTo>
                  <a:cubicBezTo>
                    <a:pt x="15" y="480"/>
                    <a:pt x="0" y="693"/>
                    <a:pt x="8" y="898"/>
                  </a:cubicBezTo>
                  <a:cubicBezTo>
                    <a:pt x="15" y="1016"/>
                    <a:pt x="30" y="1125"/>
                    <a:pt x="59" y="1235"/>
                  </a:cubicBezTo>
                  <a:cubicBezTo>
                    <a:pt x="176" y="1280"/>
                    <a:pt x="367" y="1335"/>
                    <a:pt x="556" y="1335"/>
                  </a:cubicBezTo>
                  <a:cubicBezTo>
                    <a:pt x="714" y="1335"/>
                    <a:pt x="870" y="1297"/>
                    <a:pt x="983" y="1184"/>
                  </a:cubicBezTo>
                  <a:cubicBezTo>
                    <a:pt x="1276" y="906"/>
                    <a:pt x="990" y="77"/>
                    <a:pt x="954" y="11"/>
                  </a:cubicBezTo>
                  <a:cubicBezTo>
                    <a:pt x="950" y="4"/>
                    <a:pt x="932" y="0"/>
                    <a:pt x="90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6718175" y="4317600"/>
              <a:ext cx="37800" cy="33075"/>
            </a:xfrm>
            <a:custGeom>
              <a:rect b="b" l="l" r="r" t="t"/>
              <a:pathLst>
                <a:path extrusionOk="0" h="1323" w="1512">
                  <a:moveTo>
                    <a:pt x="705" y="1"/>
                  </a:moveTo>
                  <a:cubicBezTo>
                    <a:pt x="562" y="1"/>
                    <a:pt x="420" y="34"/>
                    <a:pt x="309" y="129"/>
                  </a:cubicBezTo>
                  <a:cubicBezTo>
                    <a:pt x="1" y="393"/>
                    <a:pt x="228" y="1237"/>
                    <a:pt x="257" y="1310"/>
                  </a:cubicBezTo>
                  <a:cubicBezTo>
                    <a:pt x="262" y="1318"/>
                    <a:pt x="285" y="1323"/>
                    <a:pt x="321" y="1323"/>
                  </a:cubicBezTo>
                  <a:cubicBezTo>
                    <a:pt x="564" y="1323"/>
                    <a:pt x="1404" y="1129"/>
                    <a:pt x="1475" y="701"/>
                  </a:cubicBezTo>
                  <a:cubicBezTo>
                    <a:pt x="1511" y="511"/>
                    <a:pt x="1460" y="225"/>
                    <a:pt x="1313" y="151"/>
                  </a:cubicBezTo>
                  <a:cubicBezTo>
                    <a:pt x="1215" y="105"/>
                    <a:pt x="958" y="1"/>
                    <a:pt x="7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6719275" y="4293875"/>
              <a:ext cx="36325" cy="23500"/>
            </a:xfrm>
            <a:custGeom>
              <a:rect b="b" l="l" r="r" t="t"/>
              <a:pathLst>
                <a:path extrusionOk="0" h="940" w="1453">
                  <a:moveTo>
                    <a:pt x="1269" y="1"/>
                  </a:moveTo>
                  <a:lnTo>
                    <a:pt x="1269" y="1"/>
                  </a:lnTo>
                  <a:cubicBezTo>
                    <a:pt x="815" y="96"/>
                    <a:pt x="382" y="279"/>
                    <a:pt x="1" y="543"/>
                  </a:cubicBezTo>
                  <a:cubicBezTo>
                    <a:pt x="309" y="800"/>
                    <a:pt x="1079" y="939"/>
                    <a:pt x="1159" y="939"/>
                  </a:cubicBezTo>
                  <a:cubicBezTo>
                    <a:pt x="1233" y="939"/>
                    <a:pt x="1453" y="360"/>
                    <a:pt x="12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6686850" y="4313425"/>
              <a:ext cx="34300" cy="23175"/>
            </a:xfrm>
            <a:custGeom>
              <a:rect b="b" l="l" r="r" t="t"/>
              <a:pathLst>
                <a:path extrusionOk="0" h="927" w="1372">
                  <a:moveTo>
                    <a:pt x="354" y="1"/>
                  </a:moveTo>
                  <a:cubicBezTo>
                    <a:pt x="229" y="1"/>
                    <a:pt x="140" y="6"/>
                    <a:pt x="118" y="11"/>
                  </a:cubicBezTo>
                  <a:cubicBezTo>
                    <a:pt x="44" y="18"/>
                    <a:pt x="0" y="619"/>
                    <a:pt x="293" y="927"/>
                  </a:cubicBezTo>
                  <a:cubicBezTo>
                    <a:pt x="704" y="751"/>
                    <a:pt x="1071" y="487"/>
                    <a:pt x="1371" y="150"/>
                  </a:cubicBezTo>
                  <a:cubicBezTo>
                    <a:pt x="1101" y="28"/>
                    <a:pt x="637" y="1"/>
                    <a:pt x="3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6703350" y="4396325"/>
              <a:ext cx="31175" cy="27525"/>
            </a:xfrm>
            <a:custGeom>
              <a:rect b="b" l="l" r="r" t="t"/>
              <a:pathLst>
                <a:path extrusionOk="0" h="1101" w="1247">
                  <a:moveTo>
                    <a:pt x="1232" y="1"/>
                  </a:moveTo>
                  <a:cubicBezTo>
                    <a:pt x="792" y="1"/>
                    <a:pt x="117" y="331"/>
                    <a:pt x="59" y="375"/>
                  </a:cubicBezTo>
                  <a:cubicBezTo>
                    <a:pt x="0" y="419"/>
                    <a:pt x="323" y="947"/>
                    <a:pt x="763" y="1101"/>
                  </a:cubicBezTo>
                  <a:cubicBezTo>
                    <a:pt x="1026" y="785"/>
                    <a:pt x="1188" y="404"/>
                    <a:pt x="1246" y="1"/>
                  </a:cubicBezTo>
                  <a:cubicBezTo>
                    <a:pt x="1242" y="1"/>
                    <a:pt x="1237" y="1"/>
                    <a:pt x="123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6827425" y="4207750"/>
              <a:ext cx="28800" cy="26975"/>
            </a:xfrm>
            <a:custGeom>
              <a:rect b="b" l="l" r="r" t="t"/>
              <a:pathLst>
                <a:path extrusionOk="0" h="1079" w="1152">
                  <a:moveTo>
                    <a:pt x="433" y="0"/>
                  </a:moveTo>
                  <a:cubicBezTo>
                    <a:pt x="140" y="279"/>
                    <a:pt x="0" y="924"/>
                    <a:pt x="0" y="982"/>
                  </a:cubicBezTo>
                  <a:cubicBezTo>
                    <a:pt x="0" y="1018"/>
                    <a:pt x="268" y="1079"/>
                    <a:pt x="575" y="1079"/>
                  </a:cubicBezTo>
                  <a:cubicBezTo>
                    <a:pt x="771" y="1079"/>
                    <a:pt x="983" y="1054"/>
                    <a:pt x="1151" y="982"/>
                  </a:cubicBezTo>
                  <a:cubicBezTo>
                    <a:pt x="1005" y="594"/>
                    <a:pt x="756" y="257"/>
                    <a:pt x="4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638100" y="4397625"/>
              <a:ext cx="31175" cy="27525"/>
            </a:xfrm>
            <a:custGeom>
              <a:rect b="b" l="l" r="r" t="t"/>
              <a:pathLst>
                <a:path extrusionOk="0" h="1101" w="1247">
                  <a:moveTo>
                    <a:pt x="1232" y="0"/>
                  </a:moveTo>
                  <a:cubicBezTo>
                    <a:pt x="784" y="0"/>
                    <a:pt x="109" y="331"/>
                    <a:pt x="51" y="374"/>
                  </a:cubicBezTo>
                  <a:cubicBezTo>
                    <a:pt x="0" y="411"/>
                    <a:pt x="323" y="946"/>
                    <a:pt x="755" y="1100"/>
                  </a:cubicBezTo>
                  <a:cubicBezTo>
                    <a:pt x="1019" y="785"/>
                    <a:pt x="1188" y="404"/>
                    <a:pt x="1246" y="0"/>
                  </a:cubicBezTo>
                  <a:cubicBezTo>
                    <a:pt x="1242" y="0"/>
                    <a:pt x="1237" y="0"/>
                    <a:pt x="12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628000" y="4332750"/>
              <a:ext cx="28075" cy="28800"/>
            </a:xfrm>
            <a:custGeom>
              <a:rect b="b" l="l" r="r" t="t"/>
              <a:pathLst>
                <a:path extrusionOk="0" h="1152" w="1123">
                  <a:moveTo>
                    <a:pt x="991" y="0"/>
                  </a:moveTo>
                  <a:cubicBezTo>
                    <a:pt x="565" y="132"/>
                    <a:pt x="67" y="645"/>
                    <a:pt x="30" y="704"/>
                  </a:cubicBezTo>
                  <a:cubicBezTo>
                    <a:pt x="1" y="755"/>
                    <a:pt x="536" y="1151"/>
                    <a:pt x="1020" y="1151"/>
                  </a:cubicBezTo>
                  <a:cubicBezTo>
                    <a:pt x="1123" y="777"/>
                    <a:pt x="1115" y="374"/>
                    <a:pt x="9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6672725" y="4391200"/>
              <a:ext cx="29725" cy="26575"/>
            </a:xfrm>
            <a:custGeom>
              <a:rect b="b" l="l" r="r" t="t"/>
              <a:pathLst>
                <a:path extrusionOk="0" h="1063" w="1189">
                  <a:moveTo>
                    <a:pt x="206" y="1"/>
                  </a:moveTo>
                  <a:cubicBezTo>
                    <a:pt x="1" y="331"/>
                    <a:pt x="45" y="976"/>
                    <a:pt x="59" y="1034"/>
                  </a:cubicBezTo>
                  <a:cubicBezTo>
                    <a:pt x="66" y="1052"/>
                    <a:pt x="134" y="1063"/>
                    <a:pt x="237" y="1063"/>
                  </a:cubicBezTo>
                  <a:cubicBezTo>
                    <a:pt x="483" y="1063"/>
                    <a:pt x="925" y="1001"/>
                    <a:pt x="1188" y="815"/>
                  </a:cubicBezTo>
                  <a:cubicBezTo>
                    <a:pt x="932" y="470"/>
                    <a:pt x="595" y="191"/>
                    <a:pt x="2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6750800" y="4329500"/>
              <a:ext cx="45125" cy="29325"/>
            </a:xfrm>
            <a:custGeom>
              <a:rect b="b" l="l" r="r" t="t"/>
              <a:pathLst>
                <a:path extrusionOk="0" h="1173" w="1805">
                  <a:moveTo>
                    <a:pt x="825" y="1"/>
                  </a:moveTo>
                  <a:cubicBezTo>
                    <a:pt x="713" y="1"/>
                    <a:pt x="612" y="19"/>
                    <a:pt x="551" y="64"/>
                  </a:cubicBezTo>
                  <a:cubicBezTo>
                    <a:pt x="419" y="167"/>
                    <a:pt x="1" y="533"/>
                    <a:pt x="221" y="841"/>
                  </a:cubicBezTo>
                  <a:cubicBezTo>
                    <a:pt x="423" y="1125"/>
                    <a:pt x="1341" y="1172"/>
                    <a:pt x="1553" y="1172"/>
                  </a:cubicBezTo>
                  <a:cubicBezTo>
                    <a:pt x="1572" y="1172"/>
                    <a:pt x="1585" y="1172"/>
                    <a:pt x="1592" y="1171"/>
                  </a:cubicBezTo>
                  <a:cubicBezTo>
                    <a:pt x="1687" y="1164"/>
                    <a:pt x="1804" y="255"/>
                    <a:pt x="1255" y="71"/>
                  </a:cubicBezTo>
                  <a:cubicBezTo>
                    <a:pt x="1131" y="30"/>
                    <a:pt x="969" y="1"/>
                    <a:pt x="82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6791125" y="4306225"/>
              <a:ext cx="40725" cy="29650"/>
            </a:xfrm>
            <a:custGeom>
              <a:rect b="b" l="l" r="r" t="t"/>
              <a:pathLst>
                <a:path extrusionOk="0" h="1186" w="1629">
                  <a:moveTo>
                    <a:pt x="759" y="1"/>
                  </a:moveTo>
                  <a:cubicBezTo>
                    <a:pt x="647" y="1"/>
                    <a:pt x="538" y="21"/>
                    <a:pt x="441" y="71"/>
                  </a:cubicBezTo>
                  <a:cubicBezTo>
                    <a:pt x="235" y="174"/>
                    <a:pt x="1" y="401"/>
                    <a:pt x="23" y="541"/>
                  </a:cubicBezTo>
                  <a:cubicBezTo>
                    <a:pt x="45" y="680"/>
                    <a:pt x="177" y="1171"/>
                    <a:pt x="624" y="1186"/>
                  </a:cubicBezTo>
                  <a:cubicBezTo>
                    <a:pt x="627" y="1186"/>
                    <a:pt x="630" y="1186"/>
                    <a:pt x="633" y="1186"/>
                  </a:cubicBezTo>
                  <a:cubicBezTo>
                    <a:pt x="962" y="1186"/>
                    <a:pt x="1410" y="795"/>
                    <a:pt x="1628" y="577"/>
                  </a:cubicBezTo>
                  <a:cubicBezTo>
                    <a:pt x="1482" y="379"/>
                    <a:pt x="1313" y="203"/>
                    <a:pt x="1115" y="57"/>
                  </a:cubicBezTo>
                  <a:cubicBezTo>
                    <a:pt x="999" y="23"/>
                    <a:pt x="877" y="1"/>
                    <a:pt x="7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6822300" y="4284600"/>
              <a:ext cx="40700" cy="29650"/>
            </a:xfrm>
            <a:custGeom>
              <a:rect b="b" l="l" r="r" t="t"/>
              <a:pathLst>
                <a:path extrusionOk="0" h="1186" w="1628">
                  <a:moveTo>
                    <a:pt x="754" y="1"/>
                  </a:moveTo>
                  <a:cubicBezTo>
                    <a:pt x="642" y="1"/>
                    <a:pt x="533" y="21"/>
                    <a:pt x="433" y="71"/>
                  </a:cubicBezTo>
                  <a:cubicBezTo>
                    <a:pt x="235" y="174"/>
                    <a:pt x="0" y="401"/>
                    <a:pt x="22" y="540"/>
                  </a:cubicBezTo>
                  <a:cubicBezTo>
                    <a:pt x="44" y="680"/>
                    <a:pt x="176" y="1164"/>
                    <a:pt x="616" y="1186"/>
                  </a:cubicBezTo>
                  <a:cubicBezTo>
                    <a:pt x="619" y="1186"/>
                    <a:pt x="622" y="1186"/>
                    <a:pt x="625" y="1186"/>
                  </a:cubicBezTo>
                  <a:cubicBezTo>
                    <a:pt x="962" y="1186"/>
                    <a:pt x="1410" y="795"/>
                    <a:pt x="1628" y="577"/>
                  </a:cubicBezTo>
                  <a:cubicBezTo>
                    <a:pt x="1481" y="379"/>
                    <a:pt x="1305" y="203"/>
                    <a:pt x="1107" y="57"/>
                  </a:cubicBezTo>
                  <a:cubicBezTo>
                    <a:pt x="991" y="23"/>
                    <a:pt x="871" y="1"/>
                    <a:pt x="7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753200" y="4295975"/>
              <a:ext cx="44550" cy="29850"/>
            </a:xfrm>
            <a:custGeom>
              <a:rect b="b" l="l" r="r" t="t"/>
              <a:pathLst>
                <a:path extrusionOk="0" h="1194" w="1782">
                  <a:moveTo>
                    <a:pt x="797" y="1"/>
                  </a:moveTo>
                  <a:cubicBezTo>
                    <a:pt x="648" y="1"/>
                    <a:pt x="505" y="30"/>
                    <a:pt x="389" y="107"/>
                  </a:cubicBezTo>
                  <a:cubicBezTo>
                    <a:pt x="205" y="232"/>
                    <a:pt x="0" y="467"/>
                    <a:pt x="44" y="606"/>
                  </a:cubicBezTo>
                  <a:cubicBezTo>
                    <a:pt x="87" y="749"/>
                    <a:pt x="277" y="1193"/>
                    <a:pt x="703" y="1193"/>
                  </a:cubicBezTo>
                  <a:cubicBezTo>
                    <a:pt x="713" y="1193"/>
                    <a:pt x="723" y="1193"/>
                    <a:pt x="733" y="1192"/>
                  </a:cubicBezTo>
                  <a:cubicBezTo>
                    <a:pt x="1173" y="1163"/>
                    <a:pt x="1723" y="408"/>
                    <a:pt x="1760" y="342"/>
                  </a:cubicBezTo>
                  <a:cubicBezTo>
                    <a:pt x="1782" y="287"/>
                    <a:pt x="1259" y="1"/>
                    <a:pt x="79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6786725" y="4269225"/>
              <a:ext cx="44575" cy="29850"/>
            </a:xfrm>
            <a:custGeom>
              <a:rect b="b" l="l" r="r" t="t"/>
              <a:pathLst>
                <a:path extrusionOk="0" h="1194" w="1783">
                  <a:moveTo>
                    <a:pt x="801" y="0"/>
                  </a:moveTo>
                  <a:cubicBezTo>
                    <a:pt x="653" y="0"/>
                    <a:pt x="511" y="30"/>
                    <a:pt x="397" y="107"/>
                  </a:cubicBezTo>
                  <a:cubicBezTo>
                    <a:pt x="213" y="232"/>
                    <a:pt x="1" y="466"/>
                    <a:pt x="45" y="606"/>
                  </a:cubicBezTo>
                  <a:cubicBezTo>
                    <a:pt x="87" y="748"/>
                    <a:pt x="275" y="1193"/>
                    <a:pt x="694" y="1193"/>
                  </a:cubicBezTo>
                  <a:cubicBezTo>
                    <a:pt x="707" y="1193"/>
                    <a:pt x="721" y="1193"/>
                    <a:pt x="734" y="1192"/>
                  </a:cubicBezTo>
                  <a:cubicBezTo>
                    <a:pt x="1174" y="1163"/>
                    <a:pt x="1724" y="408"/>
                    <a:pt x="1760" y="342"/>
                  </a:cubicBezTo>
                  <a:cubicBezTo>
                    <a:pt x="1783" y="286"/>
                    <a:pt x="1260" y="0"/>
                    <a:pt x="80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6723325" y="4350200"/>
              <a:ext cx="42725" cy="35175"/>
            </a:xfrm>
            <a:custGeom>
              <a:rect b="b" l="l" r="r" t="t"/>
              <a:pathLst>
                <a:path extrusionOk="0" h="1407" w="1709">
                  <a:moveTo>
                    <a:pt x="811" y="1"/>
                  </a:moveTo>
                  <a:cubicBezTo>
                    <a:pt x="794" y="1"/>
                    <a:pt x="778" y="3"/>
                    <a:pt x="763" y="6"/>
                  </a:cubicBezTo>
                  <a:cubicBezTo>
                    <a:pt x="587" y="43"/>
                    <a:pt x="0" y="196"/>
                    <a:pt x="0" y="563"/>
                  </a:cubicBezTo>
                  <a:cubicBezTo>
                    <a:pt x="8" y="930"/>
                    <a:pt x="909" y="1377"/>
                    <a:pt x="990" y="1406"/>
                  </a:cubicBezTo>
                  <a:cubicBezTo>
                    <a:pt x="991" y="1407"/>
                    <a:pt x="993" y="1407"/>
                    <a:pt x="995" y="1407"/>
                  </a:cubicBezTo>
                  <a:cubicBezTo>
                    <a:pt x="1095" y="1407"/>
                    <a:pt x="1709" y="673"/>
                    <a:pt x="1356" y="292"/>
                  </a:cubicBezTo>
                  <a:cubicBezTo>
                    <a:pt x="1230" y="158"/>
                    <a:pt x="982" y="1"/>
                    <a:pt x="8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687575" y="4371275"/>
              <a:ext cx="44775" cy="29025"/>
            </a:xfrm>
            <a:custGeom>
              <a:rect b="b" l="l" r="r" t="t"/>
              <a:pathLst>
                <a:path extrusionOk="0" h="1161" w="1791">
                  <a:moveTo>
                    <a:pt x="741" y="0"/>
                  </a:moveTo>
                  <a:cubicBezTo>
                    <a:pt x="677" y="0"/>
                    <a:pt x="613" y="9"/>
                    <a:pt x="550" y="28"/>
                  </a:cubicBezTo>
                  <a:cubicBezTo>
                    <a:pt x="330" y="94"/>
                    <a:pt x="45" y="263"/>
                    <a:pt x="23" y="409"/>
                  </a:cubicBezTo>
                  <a:cubicBezTo>
                    <a:pt x="8" y="556"/>
                    <a:pt x="1" y="1062"/>
                    <a:pt x="426" y="1150"/>
                  </a:cubicBezTo>
                  <a:cubicBezTo>
                    <a:pt x="458" y="1157"/>
                    <a:pt x="493" y="1160"/>
                    <a:pt x="530" y="1160"/>
                  </a:cubicBezTo>
                  <a:cubicBezTo>
                    <a:pt x="972" y="1160"/>
                    <a:pt x="1677" y="669"/>
                    <a:pt x="1738" y="614"/>
                  </a:cubicBezTo>
                  <a:cubicBezTo>
                    <a:pt x="1790" y="569"/>
                    <a:pt x="1261" y="0"/>
                    <a:pt x="7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642500" y="4363675"/>
              <a:ext cx="44725" cy="29450"/>
            </a:xfrm>
            <a:custGeom>
              <a:rect b="b" l="l" r="r" t="t"/>
              <a:pathLst>
                <a:path extrusionOk="0" h="1178" w="1789">
                  <a:moveTo>
                    <a:pt x="743" y="1"/>
                  </a:moveTo>
                  <a:cubicBezTo>
                    <a:pt x="651" y="1"/>
                    <a:pt x="561" y="17"/>
                    <a:pt x="477" y="53"/>
                  </a:cubicBezTo>
                  <a:cubicBezTo>
                    <a:pt x="264" y="141"/>
                    <a:pt x="0" y="339"/>
                    <a:pt x="15" y="486"/>
                  </a:cubicBezTo>
                  <a:cubicBezTo>
                    <a:pt x="22" y="633"/>
                    <a:pt x="95" y="1131"/>
                    <a:pt x="535" y="1175"/>
                  </a:cubicBezTo>
                  <a:cubicBezTo>
                    <a:pt x="552" y="1177"/>
                    <a:pt x="569" y="1178"/>
                    <a:pt x="586" y="1178"/>
                  </a:cubicBezTo>
                  <a:cubicBezTo>
                    <a:pt x="1029" y="1178"/>
                    <a:pt x="1703" y="571"/>
                    <a:pt x="1745" y="508"/>
                  </a:cubicBezTo>
                  <a:cubicBezTo>
                    <a:pt x="1788" y="452"/>
                    <a:pt x="1238" y="1"/>
                    <a:pt x="74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6669975" y="4285800"/>
              <a:ext cx="46775" cy="24900"/>
            </a:xfrm>
            <a:custGeom>
              <a:rect b="b" l="l" r="r" t="t"/>
              <a:pathLst>
                <a:path extrusionOk="0" h="996" w="1871">
                  <a:moveTo>
                    <a:pt x="898" y="0"/>
                  </a:moveTo>
                  <a:cubicBezTo>
                    <a:pt x="683" y="0"/>
                    <a:pt x="406" y="45"/>
                    <a:pt x="331" y="140"/>
                  </a:cubicBezTo>
                  <a:cubicBezTo>
                    <a:pt x="243" y="250"/>
                    <a:pt x="1" y="632"/>
                    <a:pt x="294" y="859"/>
                  </a:cubicBezTo>
                  <a:cubicBezTo>
                    <a:pt x="426" y="964"/>
                    <a:pt x="694" y="996"/>
                    <a:pt x="966" y="996"/>
                  </a:cubicBezTo>
                  <a:cubicBezTo>
                    <a:pt x="1342" y="996"/>
                    <a:pt x="1727" y="935"/>
                    <a:pt x="1782" y="918"/>
                  </a:cubicBezTo>
                  <a:cubicBezTo>
                    <a:pt x="1870" y="888"/>
                    <a:pt x="1540" y="31"/>
                    <a:pt x="946" y="1"/>
                  </a:cubicBezTo>
                  <a:cubicBezTo>
                    <a:pt x="931" y="1"/>
                    <a:pt x="915" y="0"/>
                    <a:pt x="8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6629125" y="4302000"/>
              <a:ext cx="47300" cy="24900"/>
            </a:xfrm>
            <a:custGeom>
              <a:rect b="b" l="l" r="r" t="t"/>
              <a:pathLst>
                <a:path extrusionOk="0" h="996" w="1892">
                  <a:moveTo>
                    <a:pt x="1103" y="1"/>
                  </a:moveTo>
                  <a:cubicBezTo>
                    <a:pt x="671" y="1"/>
                    <a:pt x="148" y="120"/>
                    <a:pt x="88" y="145"/>
                  </a:cubicBezTo>
                  <a:cubicBezTo>
                    <a:pt x="0" y="174"/>
                    <a:pt x="407" y="995"/>
                    <a:pt x="1004" y="995"/>
                  </a:cubicBezTo>
                  <a:cubicBezTo>
                    <a:pt x="1006" y="995"/>
                    <a:pt x="1009" y="995"/>
                    <a:pt x="1012" y="995"/>
                  </a:cubicBezTo>
                  <a:cubicBezTo>
                    <a:pt x="1231" y="995"/>
                    <a:pt x="1547" y="922"/>
                    <a:pt x="1613" y="812"/>
                  </a:cubicBezTo>
                  <a:cubicBezTo>
                    <a:pt x="1686" y="702"/>
                    <a:pt x="1891" y="306"/>
                    <a:pt x="1583" y="94"/>
                  </a:cubicBezTo>
                  <a:cubicBezTo>
                    <a:pt x="1476" y="25"/>
                    <a:pt x="1299" y="1"/>
                    <a:pt x="11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6833650" y="4349850"/>
              <a:ext cx="42800" cy="35150"/>
            </a:xfrm>
            <a:custGeom>
              <a:rect b="b" l="l" r="r" t="t"/>
              <a:pathLst>
                <a:path extrusionOk="0" h="1406" w="1712">
                  <a:moveTo>
                    <a:pt x="815" y="0"/>
                  </a:moveTo>
                  <a:cubicBezTo>
                    <a:pt x="797" y="0"/>
                    <a:pt x="780" y="2"/>
                    <a:pt x="763" y="5"/>
                  </a:cubicBezTo>
                  <a:cubicBezTo>
                    <a:pt x="587" y="35"/>
                    <a:pt x="1" y="188"/>
                    <a:pt x="8" y="555"/>
                  </a:cubicBezTo>
                  <a:cubicBezTo>
                    <a:pt x="8" y="922"/>
                    <a:pt x="910" y="1376"/>
                    <a:pt x="990" y="1405"/>
                  </a:cubicBezTo>
                  <a:cubicBezTo>
                    <a:pt x="992" y="1406"/>
                    <a:pt x="993" y="1406"/>
                    <a:pt x="994" y="1406"/>
                  </a:cubicBezTo>
                  <a:cubicBezTo>
                    <a:pt x="1089" y="1406"/>
                    <a:pt x="1711" y="667"/>
                    <a:pt x="1357" y="291"/>
                  </a:cubicBezTo>
                  <a:cubicBezTo>
                    <a:pt x="1231" y="152"/>
                    <a:pt x="990" y="0"/>
                    <a:pt x="81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6752425" y="4359850"/>
              <a:ext cx="44425" cy="34400"/>
            </a:xfrm>
            <a:custGeom>
              <a:rect b="b" l="l" r="r" t="t"/>
              <a:pathLst>
                <a:path extrusionOk="0" h="1376" w="1777">
                  <a:moveTo>
                    <a:pt x="600" y="1"/>
                  </a:moveTo>
                  <a:cubicBezTo>
                    <a:pt x="509" y="1"/>
                    <a:pt x="0" y="805"/>
                    <a:pt x="412" y="1145"/>
                  </a:cubicBezTo>
                  <a:cubicBezTo>
                    <a:pt x="556" y="1258"/>
                    <a:pt x="797" y="1376"/>
                    <a:pt x="969" y="1376"/>
                  </a:cubicBezTo>
                  <a:cubicBezTo>
                    <a:pt x="998" y="1376"/>
                    <a:pt x="1026" y="1372"/>
                    <a:pt x="1050" y="1365"/>
                  </a:cubicBezTo>
                  <a:cubicBezTo>
                    <a:pt x="1219" y="1313"/>
                    <a:pt x="1776" y="1101"/>
                    <a:pt x="1717" y="734"/>
                  </a:cubicBezTo>
                  <a:cubicBezTo>
                    <a:pt x="1651" y="368"/>
                    <a:pt x="691" y="16"/>
                    <a:pt x="603" y="1"/>
                  </a:cubicBezTo>
                  <a:cubicBezTo>
                    <a:pt x="602" y="1"/>
                    <a:pt x="601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6775325" y="4398525"/>
              <a:ext cx="44425" cy="34225"/>
            </a:xfrm>
            <a:custGeom>
              <a:rect b="b" l="l" r="r" t="t"/>
              <a:pathLst>
                <a:path extrusionOk="0" h="1369" w="1777">
                  <a:moveTo>
                    <a:pt x="600" y="1"/>
                  </a:moveTo>
                  <a:cubicBezTo>
                    <a:pt x="509" y="1"/>
                    <a:pt x="1" y="797"/>
                    <a:pt x="413" y="1137"/>
                  </a:cubicBezTo>
                  <a:cubicBezTo>
                    <a:pt x="551" y="1250"/>
                    <a:pt x="795" y="1368"/>
                    <a:pt x="969" y="1368"/>
                  </a:cubicBezTo>
                  <a:cubicBezTo>
                    <a:pt x="999" y="1368"/>
                    <a:pt x="1026" y="1365"/>
                    <a:pt x="1051" y="1357"/>
                  </a:cubicBezTo>
                  <a:cubicBezTo>
                    <a:pt x="1219" y="1306"/>
                    <a:pt x="1777" y="1086"/>
                    <a:pt x="1718" y="727"/>
                  </a:cubicBezTo>
                  <a:cubicBezTo>
                    <a:pt x="1652" y="368"/>
                    <a:pt x="691" y="16"/>
                    <a:pt x="603" y="1"/>
                  </a:cubicBezTo>
                  <a:cubicBezTo>
                    <a:pt x="602" y="1"/>
                    <a:pt x="601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6732975" y="4388625"/>
              <a:ext cx="44425" cy="34400"/>
            </a:xfrm>
            <a:custGeom>
              <a:rect b="b" l="l" r="r" t="t"/>
              <a:pathLst>
                <a:path extrusionOk="0" h="1376" w="1777">
                  <a:moveTo>
                    <a:pt x="600" y="1"/>
                  </a:moveTo>
                  <a:cubicBezTo>
                    <a:pt x="502" y="1"/>
                    <a:pt x="1" y="805"/>
                    <a:pt x="413" y="1145"/>
                  </a:cubicBezTo>
                  <a:cubicBezTo>
                    <a:pt x="557" y="1258"/>
                    <a:pt x="798" y="1376"/>
                    <a:pt x="970" y="1376"/>
                  </a:cubicBezTo>
                  <a:cubicBezTo>
                    <a:pt x="999" y="1376"/>
                    <a:pt x="1027" y="1372"/>
                    <a:pt x="1051" y="1365"/>
                  </a:cubicBezTo>
                  <a:cubicBezTo>
                    <a:pt x="1220" y="1313"/>
                    <a:pt x="1777" y="1101"/>
                    <a:pt x="1718" y="734"/>
                  </a:cubicBezTo>
                  <a:cubicBezTo>
                    <a:pt x="1652" y="368"/>
                    <a:pt x="692" y="16"/>
                    <a:pt x="604" y="1"/>
                  </a:cubicBezTo>
                  <a:cubicBezTo>
                    <a:pt x="603" y="1"/>
                    <a:pt x="602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6793150" y="4340750"/>
              <a:ext cx="37050" cy="32425"/>
            </a:xfrm>
            <a:custGeom>
              <a:rect b="b" l="l" r="r" t="t"/>
              <a:pathLst>
                <a:path extrusionOk="0" h="1297" w="1482">
                  <a:moveTo>
                    <a:pt x="682" y="1"/>
                  </a:moveTo>
                  <a:cubicBezTo>
                    <a:pt x="561" y="1"/>
                    <a:pt x="441" y="29"/>
                    <a:pt x="338" y="105"/>
                  </a:cubicBezTo>
                  <a:cubicBezTo>
                    <a:pt x="0" y="347"/>
                    <a:pt x="125" y="1205"/>
                    <a:pt x="154" y="1278"/>
                  </a:cubicBezTo>
                  <a:cubicBezTo>
                    <a:pt x="158" y="1290"/>
                    <a:pt x="198" y="1297"/>
                    <a:pt x="262" y="1297"/>
                  </a:cubicBezTo>
                  <a:cubicBezTo>
                    <a:pt x="549" y="1297"/>
                    <a:pt x="1316" y="1161"/>
                    <a:pt x="1430" y="765"/>
                  </a:cubicBezTo>
                  <a:cubicBezTo>
                    <a:pt x="1481" y="582"/>
                    <a:pt x="1467" y="289"/>
                    <a:pt x="1327" y="201"/>
                  </a:cubicBezTo>
                  <a:cubicBezTo>
                    <a:pt x="1231" y="145"/>
                    <a:pt x="955" y="1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832000" y="4315550"/>
              <a:ext cx="37050" cy="32400"/>
            </a:xfrm>
            <a:custGeom>
              <a:rect b="b" l="l" r="r" t="t"/>
              <a:pathLst>
                <a:path extrusionOk="0" h="1296" w="1482">
                  <a:moveTo>
                    <a:pt x="680" y="0"/>
                  </a:moveTo>
                  <a:cubicBezTo>
                    <a:pt x="560" y="0"/>
                    <a:pt x="441" y="28"/>
                    <a:pt x="338" y="102"/>
                  </a:cubicBezTo>
                  <a:cubicBezTo>
                    <a:pt x="1" y="351"/>
                    <a:pt x="133" y="1209"/>
                    <a:pt x="155" y="1275"/>
                  </a:cubicBezTo>
                  <a:cubicBezTo>
                    <a:pt x="160" y="1288"/>
                    <a:pt x="204" y="1296"/>
                    <a:pt x="272" y="1296"/>
                  </a:cubicBezTo>
                  <a:cubicBezTo>
                    <a:pt x="567" y="1296"/>
                    <a:pt x="1317" y="1155"/>
                    <a:pt x="1430" y="769"/>
                  </a:cubicBezTo>
                  <a:cubicBezTo>
                    <a:pt x="1482" y="578"/>
                    <a:pt x="1474" y="292"/>
                    <a:pt x="1328" y="204"/>
                  </a:cubicBezTo>
                  <a:cubicBezTo>
                    <a:pt x="1231" y="143"/>
                    <a:pt x="953" y="0"/>
                    <a:pt x="68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561100" y="4266875"/>
              <a:ext cx="44400" cy="29375"/>
            </a:xfrm>
            <a:custGeom>
              <a:rect b="b" l="l" r="r" t="t"/>
              <a:pathLst>
                <a:path extrusionOk="0" h="1175" w="1776">
                  <a:moveTo>
                    <a:pt x="723" y="1"/>
                  </a:moveTo>
                  <a:cubicBezTo>
                    <a:pt x="647" y="1"/>
                    <a:pt x="572" y="13"/>
                    <a:pt x="499" y="40"/>
                  </a:cubicBezTo>
                  <a:cubicBezTo>
                    <a:pt x="287" y="120"/>
                    <a:pt x="8" y="304"/>
                    <a:pt x="1" y="450"/>
                  </a:cubicBezTo>
                  <a:cubicBezTo>
                    <a:pt x="1" y="597"/>
                    <a:pt x="30" y="1095"/>
                    <a:pt x="470" y="1169"/>
                  </a:cubicBezTo>
                  <a:cubicBezTo>
                    <a:pt x="494" y="1173"/>
                    <a:pt x="520" y="1175"/>
                    <a:pt x="546" y="1175"/>
                  </a:cubicBezTo>
                  <a:cubicBezTo>
                    <a:pt x="987" y="1175"/>
                    <a:pt x="1683" y="623"/>
                    <a:pt x="1731" y="568"/>
                  </a:cubicBezTo>
                  <a:cubicBezTo>
                    <a:pt x="1776" y="517"/>
                    <a:pt x="1228" y="1"/>
                    <a:pt x="72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6794425" y="4373550"/>
              <a:ext cx="41075" cy="29225"/>
            </a:xfrm>
            <a:custGeom>
              <a:rect b="b" l="l" r="r" t="t"/>
              <a:pathLst>
                <a:path extrusionOk="0" h="1169" w="1643">
                  <a:moveTo>
                    <a:pt x="946" y="0"/>
                  </a:moveTo>
                  <a:cubicBezTo>
                    <a:pt x="683" y="0"/>
                    <a:pt x="414" y="54"/>
                    <a:pt x="265" y="223"/>
                  </a:cubicBezTo>
                  <a:cubicBezTo>
                    <a:pt x="133" y="377"/>
                    <a:pt x="1" y="648"/>
                    <a:pt x="96" y="780"/>
                  </a:cubicBezTo>
                  <a:cubicBezTo>
                    <a:pt x="213" y="949"/>
                    <a:pt x="382" y="1088"/>
                    <a:pt x="580" y="1169"/>
                  </a:cubicBezTo>
                  <a:cubicBezTo>
                    <a:pt x="1020" y="927"/>
                    <a:pt x="1394" y="567"/>
                    <a:pt x="1643" y="120"/>
                  </a:cubicBezTo>
                  <a:cubicBezTo>
                    <a:pt x="1552" y="73"/>
                    <a:pt x="1253" y="0"/>
                    <a:pt x="94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6549750" y="4244850"/>
              <a:ext cx="43275" cy="23150"/>
            </a:xfrm>
            <a:custGeom>
              <a:rect b="b" l="l" r="r" t="t"/>
              <a:pathLst>
                <a:path extrusionOk="0" h="926" w="1731">
                  <a:moveTo>
                    <a:pt x="773" y="0"/>
                  </a:moveTo>
                  <a:cubicBezTo>
                    <a:pt x="733" y="0"/>
                    <a:pt x="693" y="4"/>
                    <a:pt x="653" y="12"/>
                  </a:cubicBezTo>
                  <a:cubicBezTo>
                    <a:pt x="418" y="56"/>
                    <a:pt x="110" y="202"/>
                    <a:pt x="74" y="342"/>
                  </a:cubicBezTo>
                  <a:cubicBezTo>
                    <a:pt x="44" y="444"/>
                    <a:pt x="0" y="708"/>
                    <a:pt x="103" y="913"/>
                  </a:cubicBezTo>
                  <a:cubicBezTo>
                    <a:pt x="207" y="922"/>
                    <a:pt x="311" y="926"/>
                    <a:pt x="414" y="926"/>
                  </a:cubicBezTo>
                  <a:cubicBezTo>
                    <a:pt x="866" y="926"/>
                    <a:pt x="1313" y="847"/>
                    <a:pt x="1731" y="686"/>
                  </a:cubicBezTo>
                  <a:cubicBezTo>
                    <a:pt x="1690" y="537"/>
                    <a:pt x="1255" y="0"/>
                    <a:pt x="77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817700" y="4382600"/>
              <a:ext cx="46400" cy="35200"/>
            </a:xfrm>
            <a:custGeom>
              <a:rect b="b" l="l" r="r" t="t"/>
              <a:pathLst>
                <a:path extrusionOk="0" h="1408" w="1856">
                  <a:moveTo>
                    <a:pt x="837" y="0"/>
                  </a:moveTo>
                  <a:cubicBezTo>
                    <a:pt x="646" y="73"/>
                    <a:pt x="1" y="623"/>
                    <a:pt x="221" y="1019"/>
                  </a:cubicBezTo>
                  <a:cubicBezTo>
                    <a:pt x="316" y="1195"/>
                    <a:pt x="536" y="1408"/>
                    <a:pt x="719" y="1408"/>
                  </a:cubicBezTo>
                  <a:cubicBezTo>
                    <a:pt x="954" y="1408"/>
                    <a:pt x="1181" y="1356"/>
                    <a:pt x="1394" y="1247"/>
                  </a:cubicBezTo>
                  <a:cubicBezTo>
                    <a:pt x="1856" y="682"/>
                    <a:pt x="1152" y="154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6641575" y="4209625"/>
              <a:ext cx="33375" cy="34375"/>
            </a:xfrm>
            <a:custGeom>
              <a:rect b="b" l="l" r="r" t="t"/>
              <a:pathLst>
                <a:path extrusionOk="0" h="1375" w="1335">
                  <a:moveTo>
                    <a:pt x="807" y="0"/>
                  </a:moveTo>
                  <a:cubicBezTo>
                    <a:pt x="701" y="0"/>
                    <a:pt x="274" y="156"/>
                    <a:pt x="15" y="402"/>
                  </a:cubicBezTo>
                  <a:cubicBezTo>
                    <a:pt x="0" y="724"/>
                    <a:pt x="66" y="1047"/>
                    <a:pt x="206" y="1340"/>
                  </a:cubicBezTo>
                  <a:cubicBezTo>
                    <a:pt x="293" y="1357"/>
                    <a:pt x="417" y="1375"/>
                    <a:pt x="547" y="1375"/>
                  </a:cubicBezTo>
                  <a:cubicBezTo>
                    <a:pt x="757" y="1375"/>
                    <a:pt x="985" y="1328"/>
                    <a:pt x="1107" y="1157"/>
                  </a:cubicBezTo>
                  <a:cubicBezTo>
                    <a:pt x="1335" y="841"/>
                    <a:pt x="880" y="64"/>
                    <a:pt x="829" y="6"/>
                  </a:cubicBezTo>
                  <a:cubicBezTo>
                    <a:pt x="825" y="2"/>
                    <a:pt x="818" y="0"/>
                    <a:pt x="8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607475" y="4204625"/>
              <a:ext cx="33375" cy="34375"/>
            </a:xfrm>
            <a:custGeom>
              <a:rect b="b" l="l" r="r" t="t"/>
              <a:pathLst>
                <a:path extrusionOk="0" h="1375" w="1335">
                  <a:moveTo>
                    <a:pt x="795" y="1"/>
                  </a:moveTo>
                  <a:cubicBezTo>
                    <a:pt x="683" y="1"/>
                    <a:pt x="264" y="161"/>
                    <a:pt x="8" y="404"/>
                  </a:cubicBezTo>
                  <a:cubicBezTo>
                    <a:pt x="1" y="609"/>
                    <a:pt x="23" y="814"/>
                    <a:pt x="81" y="1019"/>
                  </a:cubicBezTo>
                  <a:cubicBezTo>
                    <a:pt x="111" y="1129"/>
                    <a:pt x="147" y="1239"/>
                    <a:pt x="199" y="1342"/>
                  </a:cubicBezTo>
                  <a:cubicBezTo>
                    <a:pt x="284" y="1358"/>
                    <a:pt x="403" y="1375"/>
                    <a:pt x="531" y="1375"/>
                  </a:cubicBezTo>
                  <a:cubicBezTo>
                    <a:pt x="744" y="1375"/>
                    <a:pt x="979" y="1329"/>
                    <a:pt x="1108" y="1159"/>
                  </a:cubicBezTo>
                  <a:cubicBezTo>
                    <a:pt x="1335" y="843"/>
                    <a:pt x="873" y="66"/>
                    <a:pt x="822" y="8"/>
                  </a:cubicBezTo>
                  <a:cubicBezTo>
                    <a:pt x="818" y="3"/>
                    <a:pt x="809" y="1"/>
                    <a:pt x="7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6662475" y="4189325"/>
              <a:ext cx="38825" cy="34175"/>
            </a:xfrm>
            <a:custGeom>
              <a:rect b="b" l="l" r="r" t="t"/>
              <a:pathLst>
                <a:path extrusionOk="0" h="1367" w="1553">
                  <a:moveTo>
                    <a:pt x="760" y="1"/>
                  </a:moveTo>
                  <a:cubicBezTo>
                    <a:pt x="569" y="1"/>
                    <a:pt x="370" y="45"/>
                    <a:pt x="249" y="194"/>
                  </a:cubicBezTo>
                  <a:cubicBezTo>
                    <a:pt x="0" y="502"/>
                    <a:pt x="403" y="1294"/>
                    <a:pt x="455" y="1360"/>
                  </a:cubicBezTo>
                  <a:cubicBezTo>
                    <a:pt x="458" y="1365"/>
                    <a:pt x="467" y="1367"/>
                    <a:pt x="481" y="1367"/>
                  </a:cubicBezTo>
                  <a:cubicBezTo>
                    <a:pt x="653" y="1367"/>
                    <a:pt x="1552" y="1045"/>
                    <a:pt x="1525" y="598"/>
                  </a:cubicBezTo>
                  <a:cubicBezTo>
                    <a:pt x="1525" y="407"/>
                    <a:pt x="1415" y="129"/>
                    <a:pt x="1246" y="77"/>
                  </a:cubicBezTo>
                  <a:cubicBezTo>
                    <a:pt x="1160" y="51"/>
                    <a:pt x="964" y="1"/>
                    <a:pt x="7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6659350" y="4164300"/>
              <a:ext cx="35025" cy="23325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6629650" y="4190100"/>
              <a:ext cx="33575" cy="24250"/>
            </a:xfrm>
            <a:custGeom>
              <a:rect b="b" l="l" r="r" t="t"/>
              <a:pathLst>
                <a:path extrusionOk="0" h="970" w="1343">
                  <a:moveTo>
                    <a:pt x="878" y="1"/>
                  </a:moveTo>
                  <a:cubicBezTo>
                    <a:pt x="507" y="1"/>
                    <a:pt x="125" y="68"/>
                    <a:pt x="74" y="83"/>
                  </a:cubicBezTo>
                  <a:cubicBezTo>
                    <a:pt x="1" y="105"/>
                    <a:pt x="89" y="706"/>
                    <a:pt x="441" y="970"/>
                  </a:cubicBezTo>
                  <a:cubicBezTo>
                    <a:pt x="807" y="735"/>
                    <a:pt x="1115" y="420"/>
                    <a:pt x="1342" y="54"/>
                  </a:cubicBezTo>
                  <a:cubicBezTo>
                    <a:pt x="1212" y="15"/>
                    <a:pt x="1046" y="1"/>
                    <a:pt x="8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6594650" y="4311100"/>
              <a:ext cx="29350" cy="28625"/>
            </a:xfrm>
            <a:custGeom>
              <a:rect b="b" l="l" r="r" t="t"/>
              <a:pathLst>
                <a:path extrusionOk="0" h="1145" w="1174">
                  <a:moveTo>
                    <a:pt x="1152" y="1"/>
                  </a:moveTo>
                  <a:cubicBezTo>
                    <a:pt x="712" y="67"/>
                    <a:pt x="96" y="492"/>
                    <a:pt x="52" y="536"/>
                  </a:cubicBezTo>
                  <a:cubicBezTo>
                    <a:pt x="1" y="587"/>
                    <a:pt x="433" y="1064"/>
                    <a:pt x="902" y="1145"/>
                  </a:cubicBezTo>
                  <a:cubicBezTo>
                    <a:pt x="1093" y="800"/>
                    <a:pt x="1174" y="397"/>
                    <a:pt x="11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6795525" y="4147425"/>
              <a:ext cx="29550" cy="28625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6600150" y="4277375"/>
              <a:ext cx="29525" cy="28625"/>
            </a:xfrm>
            <a:custGeom>
              <a:rect b="b" l="l" r="r" t="t"/>
              <a:pathLst>
                <a:path extrusionOk="0" h="1145" w="1181">
                  <a:moveTo>
                    <a:pt x="1159" y="1"/>
                  </a:moveTo>
                  <a:cubicBezTo>
                    <a:pt x="712" y="67"/>
                    <a:pt x="103" y="492"/>
                    <a:pt x="52" y="536"/>
                  </a:cubicBezTo>
                  <a:cubicBezTo>
                    <a:pt x="0" y="587"/>
                    <a:pt x="440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6578375" y="4216175"/>
              <a:ext cx="27850" cy="28425"/>
            </a:xfrm>
            <a:custGeom>
              <a:rect b="b" l="l" r="r" t="t"/>
              <a:pathLst>
                <a:path extrusionOk="0" h="1137" w="1114">
                  <a:moveTo>
                    <a:pt x="820" y="0"/>
                  </a:moveTo>
                  <a:cubicBezTo>
                    <a:pt x="432" y="191"/>
                    <a:pt x="43" y="763"/>
                    <a:pt x="21" y="821"/>
                  </a:cubicBezTo>
                  <a:cubicBezTo>
                    <a:pt x="1" y="875"/>
                    <a:pt x="513" y="1137"/>
                    <a:pt x="965" y="1137"/>
                  </a:cubicBezTo>
                  <a:cubicBezTo>
                    <a:pt x="1008" y="1137"/>
                    <a:pt x="1050" y="1134"/>
                    <a:pt x="1091" y="1129"/>
                  </a:cubicBezTo>
                  <a:cubicBezTo>
                    <a:pt x="1113" y="733"/>
                    <a:pt x="1018" y="338"/>
                    <a:pt x="8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6632775" y="4270050"/>
              <a:ext cx="31925" cy="26175"/>
            </a:xfrm>
            <a:custGeom>
              <a:rect b="b" l="l" r="r" t="t"/>
              <a:pathLst>
                <a:path extrusionOk="0" h="1047" w="1277">
                  <a:moveTo>
                    <a:pt x="140" y="1"/>
                  </a:moveTo>
                  <a:cubicBezTo>
                    <a:pt x="0" y="353"/>
                    <a:pt x="184" y="976"/>
                    <a:pt x="213" y="1034"/>
                  </a:cubicBezTo>
                  <a:cubicBezTo>
                    <a:pt x="217" y="1042"/>
                    <a:pt x="238" y="1046"/>
                    <a:pt x="270" y="1046"/>
                  </a:cubicBezTo>
                  <a:cubicBezTo>
                    <a:pt x="452" y="1046"/>
                    <a:pt x="1015" y="922"/>
                    <a:pt x="1276" y="661"/>
                  </a:cubicBezTo>
                  <a:cubicBezTo>
                    <a:pt x="954" y="353"/>
                    <a:pt x="565" y="133"/>
                    <a:pt x="14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6698025" y="4196125"/>
              <a:ext cx="45100" cy="27550"/>
            </a:xfrm>
            <a:custGeom>
              <a:rect b="b" l="l" r="r" t="t"/>
              <a:pathLst>
                <a:path extrusionOk="0" h="1102" w="1804">
                  <a:moveTo>
                    <a:pt x="908" y="0"/>
                  </a:moveTo>
                  <a:cubicBezTo>
                    <a:pt x="722" y="0"/>
                    <a:pt x="531" y="32"/>
                    <a:pt x="455" y="113"/>
                  </a:cubicBezTo>
                  <a:cubicBezTo>
                    <a:pt x="338" y="230"/>
                    <a:pt x="0" y="648"/>
                    <a:pt x="286" y="927"/>
                  </a:cubicBezTo>
                  <a:cubicBezTo>
                    <a:pt x="431" y="1064"/>
                    <a:pt x="773" y="1102"/>
                    <a:pt x="1087" y="1102"/>
                  </a:cubicBezTo>
                  <a:cubicBezTo>
                    <a:pt x="1393" y="1102"/>
                    <a:pt x="1673" y="1066"/>
                    <a:pt x="1716" y="1052"/>
                  </a:cubicBezTo>
                  <a:cubicBezTo>
                    <a:pt x="1804" y="1030"/>
                    <a:pt x="1731" y="128"/>
                    <a:pt x="1144" y="18"/>
                  </a:cubicBezTo>
                  <a:cubicBezTo>
                    <a:pt x="1074" y="6"/>
                    <a:pt x="992" y="0"/>
                    <a:pt x="9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6732300" y="4167725"/>
              <a:ext cx="41250" cy="29875"/>
            </a:xfrm>
            <a:custGeom>
              <a:rect b="b" l="l" r="r" t="t"/>
              <a:pathLst>
                <a:path extrusionOk="0" h="1195" w="1650">
                  <a:moveTo>
                    <a:pt x="810" y="0"/>
                  </a:moveTo>
                  <a:cubicBezTo>
                    <a:pt x="643" y="0"/>
                    <a:pt x="485" y="35"/>
                    <a:pt x="367" y="127"/>
                  </a:cubicBezTo>
                  <a:cubicBezTo>
                    <a:pt x="191" y="259"/>
                    <a:pt x="0" y="501"/>
                    <a:pt x="52" y="641"/>
                  </a:cubicBezTo>
                  <a:cubicBezTo>
                    <a:pt x="100" y="773"/>
                    <a:pt x="314" y="1194"/>
                    <a:pt x="710" y="1194"/>
                  </a:cubicBezTo>
                  <a:cubicBezTo>
                    <a:pt x="732" y="1194"/>
                    <a:pt x="755" y="1193"/>
                    <a:pt x="778" y="1190"/>
                  </a:cubicBezTo>
                  <a:cubicBezTo>
                    <a:pt x="1115" y="1154"/>
                    <a:pt x="1481" y="699"/>
                    <a:pt x="1650" y="450"/>
                  </a:cubicBezTo>
                  <a:cubicBezTo>
                    <a:pt x="1459" y="274"/>
                    <a:pt x="1254" y="127"/>
                    <a:pt x="1027" y="17"/>
                  </a:cubicBezTo>
                  <a:cubicBezTo>
                    <a:pt x="954" y="6"/>
                    <a:pt x="881" y="0"/>
                    <a:pt x="81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6758500" y="4142050"/>
              <a:ext cx="41450" cy="30050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6693075" y="4162900"/>
              <a:ext cx="43150" cy="30125"/>
            </a:xfrm>
            <a:custGeom>
              <a:rect b="b" l="l" r="r" t="t"/>
              <a:pathLst>
                <a:path extrusionOk="0" h="1205" w="1726">
                  <a:moveTo>
                    <a:pt x="878" y="1"/>
                  </a:moveTo>
                  <a:cubicBezTo>
                    <a:pt x="662" y="1"/>
                    <a:pt x="452" y="45"/>
                    <a:pt x="316" y="174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6"/>
                    <a:pt x="389" y="1205"/>
                    <a:pt x="764" y="1205"/>
                  </a:cubicBezTo>
                  <a:cubicBezTo>
                    <a:pt x="801" y="1205"/>
                    <a:pt x="840" y="1201"/>
                    <a:pt x="880" y="1193"/>
                  </a:cubicBezTo>
                  <a:cubicBezTo>
                    <a:pt x="1305" y="1105"/>
                    <a:pt x="1694" y="284"/>
                    <a:pt x="1716" y="210"/>
                  </a:cubicBezTo>
                  <a:cubicBezTo>
                    <a:pt x="1726" y="162"/>
                    <a:pt x="1290" y="1"/>
                    <a:pt x="8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6720575" y="4131750"/>
              <a:ext cx="43150" cy="30150"/>
            </a:xfrm>
            <a:custGeom>
              <a:rect b="b" l="l" r="r" t="t"/>
              <a:pathLst>
                <a:path extrusionOk="0" h="1206" w="1726">
                  <a:moveTo>
                    <a:pt x="878" y="0"/>
                  </a:moveTo>
                  <a:cubicBezTo>
                    <a:pt x="662" y="0"/>
                    <a:pt x="452" y="45"/>
                    <a:pt x="315" y="173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5"/>
                    <a:pt x="386" y="1206"/>
                    <a:pt x="757" y="1206"/>
                  </a:cubicBezTo>
                  <a:cubicBezTo>
                    <a:pt x="797" y="1206"/>
                    <a:pt x="838" y="1202"/>
                    <a:pt x="880" y="1192"/>
                  </a:cubicBezTo>
                  <a:cubicBezTo>
                    <a:pt x="1313" y="1112"/>
                    <a:pt x="1701" y="283"/>
                    <a:pt x="1716" y="210"/>
                  </a:cubicBezTo>
                  <a:cubicBezTo>
                    <a:pt x="1725" y="162"/>
                    <a:pt x="1290" y="0"/>
                    <a:pt x="87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6673475" y="4220550"/>
              <a:ext cx="44775" cy="33775"/>
            </a:xfrm>
            <a:custGeom>
              <a:rect b="b" l="l" r="r" t="t"/>
              <a:pathLst>
                <a:path extrusionOk="0" h="1351" w="1791">
                  <a:moveTo>
                    <a:pt x="812" y="1"/>
                  </a:moveTo>
                  <a:cubicBezTo>
                    <a:pt x="775" y="1"/>
                    <a:pt x="741" y="6"/>
                    <a:pt x="711" y="16"/>
                  </a:cubicBezTo>
                  <a:cubicBezTo>
                    <a:pt x="550" y="75"/>
                    <a:pt x="0" y="309"/>
                    <a:pt x="81" y="668"/>
                  </a:cubicBezTo>
                  <a:cubicBezTo>
                    <a:pt x="161" y="1020"/>
                    <a:pt x="1144" y="1336"/>
                    <a:pt x="1232" y="1350"/>
                  </a:cubicBezTo>
                  <a:cubicBezTo>
                    <a:pt x="1233" y="1350"/>
                    <a:pt x="1234" y="1351"/>
                    <a:pt x="1235" y="1351"/>
                  </a:cubicBezTo>
                  <a:cubicBezTo>
                    <a:pt x="1332" y="1351"/>
                    <a:pt x="1791" y="532"/>
                    <a:pt x="1364" y="206"/>
                  </a:cubicBezTo>
                  <a:cubicBezTo>
                    <a:pt x="1225" y="104"/>
                    <a:pt x="986" y="1"/>
                    <a:pt x="81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6653475" y="4254925"/>
              <a:ext cx="46225" cy="27375"/>
            </a:xfrm>
            <a:custGeom>
              <a:rect b="b" l="l" r="r" t="t"/>
              <a:pathLst>
                <a:path extrusionOk="0" h="1095" w="1849">
                  <a:moveTo>
                    <a:pt x="992" y="0"/>
                  </a:moveTo>
                  <a:cubicBezTo>
                    <a:pt x="593" y="0"/>
                    <a:pt x="138" y="96"/>
                    <a:pt x="82" y="114"/>
                  </a:cubicBezTo>
                  <a:cubicBezTo>
                    <a:pt x="1" y="151"/>
                    <a:pt x="199" y="1038"/>
                    <a:pt x="793" y="1090"/>
                  </a:cubicBezTo>
                  <a:cubicBezTo>
                    <a:pt x="828" y="1093"/>
                    <a:pt x="866" y="1095"/>
                    <a:pt x="905" y="1095"/>
                  </a:cubicBezTo>
                  <a:cubicBezTo>
                    <a:pt x="1127" y="1095"/>
                    <a:pt x="1394" y="1042"/>
                    <a:pt x="1475" y="936"/>
                  </a:cubicBezTo>
                  <a:cubicBezTo>
                    <a:pt x="1570" y="811"/>
                    <a:pt x="1848" y="356"/>
                    <a:pt x="1526" y="114"/>
                  </a:cubicBezTo>
                  <a:cubicBezTo>
                    <a:pt x="1414" y="29"/>
                    <a:pt x="1212" y="0"/>
                    <a:pt x="9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6602900" y="4244050"/>
              <a:ext cx="44550" cy="29325"/>
            </a:xfrm>
            <a:custGeom>
              <a:rect b="b" l="l" r="r" t="t"/>
              <a:pathLst>
                <a:path extrusionOk="0" h="1173" w="1782">
                  <a:moveTo>
                    <a:pt x="730" y="0"/>
                  </a:moveTo>
                  <a:cubicBezTo>
                    <a:pt x="657" y="0"/>
                    <a:pt x="584" y="11"/>
                    <a:pt x="514" y="36"/>
                  </a:cubicBezTo>
                  <a:cubicBezTo>
                    <a:pt x="294" y="117"/>
                    <a:pt x="22" y="300"/>
                    <a:pt x="8" y="447"/>
                  </a:cubicBezTo>
                  <a:cubicBezTo>
                    <a:pt x="0" y="593"/>
                    <a:pt x="30" y="1092"/>
                    <a:pt x="462" y="1165"/>
                  </a:cubicBezTo>
                  <a:cubicBezTo>
                    <a:pt x="489" y="1170"/>
                    <a:pt x="516" y="1173"/>
                    <a:pt x="545" y="1173"/>
                  </a:cubicBezTo>
                  <a:cubicBezTo>
                    <a:pt x="983" y="1173"/>
                    <a:pt x="1682" y="634"/>
                    <a:pt x="1731" y="579"/>
                  </a:cubicBezTo>
                  <a:cubicBezTo>
                    <a:pt x="1782" y="528"/>
                    <a:pt x="1240" y="0"/>
                    <a:pt x="73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6609325" y="4164400"/>
              <a:ext cx="47600" cy="25025"/>
            </a:xfrm>
            <a:custGeom>
              <a:rect b="b" l="l" r="r" t="t"/>
              <a:pathLst>
                <a:path extrusionOk="0" h="1001" w="1904">
                  <a:moveTo>
                    <a:pt x="863" y="1"/>
                  </a:moveTo>
                  <a:cubicBezTo>
                    <a:pt x="842" y="1"/>
                    <a:pt x="821" y="2"/>
                    <a:pt x="799" y="4"/>
                  </a:cubicBezTo>
                  <a:cubicBezTo>
                    <a:pt x="587" y="26"/>
                    <a:pt x="279" y="114"/>
                    <a:pt x="220" y="231"/>
                  </a:cubicBezTo>
                  <a:cubicBezTo>
                    <a:pt x="161" y="348"/>
                    <a:pt x="0" y="752"/>
                    <a:pt x="337" y="935"/>
                  </a:cubicBezTo>
                  <a:cubicBezTo>
                    <a:pt x="425" y="982"/>
                    <a:pt x="551" y="1001"/>
                    <a:pt x="693" y="1001"/>
                  </a:cubicBezTo>
                  <a:cubicBezTo>
                    <a:pt x="1144" y="1001"/>
                    <a:pt x="1759" y="814"/>
                    <a:pt x="1826" y="781"/>
                  </a:cubicBezTo>
                  <a:cubicBezTo>
                    <a:pt x="1903" y="739"/>
                    <a:pt x="1436" y="1"/>
                    <a:pt x="8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6570000" y="4185150"/>
              <a:ext cx="47400" cy="2535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6782700" y="4204450"/>
              <a:ext cx="44825" cy="33925"/>
            </a:xfrm>
            <a:custGeom>
              <a:rect b="b" l="l" r="r" t="t"/>
              <a:pathLst>
                <a:path extrusionOk="0" h="1357" w="1793">
                  <a:moveTo>
                    <a:pt x="808" y="0"/>
                  </a:moveTo>
                  <a:cubicBezTo>
                    <a:pt x="773" y="0"/>
                    <a:pt x="740" y="5"/>
                    <a:pt x="712" y="15"/>
                  </a:cubicBezTo>
                  <a:cubicBezTo>
                    <a:pt x="543" y="73"/>
                    <a:pt x="1" y="315"/>
                    <a:pt x="81" y="667"/>
                  </a:cubicBezTo>
                  <a:cubicBezTo>
                    <a:pt x="162" y="1019"/>
                    <a:pt x="1144" y="1342"/>
                    <a:pt x="1232" y="1356"/>
                  </a:cubicBezTo>
                  <a:cubicBezTo>
                    <a:pt x="1233" y="1356"/>
                    <a:pt x="1234" y="1357"/>
                    <a:pt x="1235" y="1357"/>
                  </a:cubicBezTo>
                  <a:cubicBezTo>
                    <a:pt x="1328" y="1357"/>
                    <a:pt x="1793" y="532"/>
                    <a:pt x="1357" y="213"/>
                  </a:cubicBezTo>
                  <a:cubicBezTo>
                    <a:pt x="1217" y="109"/>
                    <a:pt x="980" y="0"/>
                    <a:pt x="8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6707425" y="4226625"/>
              <a:ext cx="45600" cy="32400"/>
            </a:xfrm>
            <a:custGeom>
              <a:rect b="b" l="l" r="r" t="t"/>
              <a:pathLst>
                <a:path extrusionOk="0" h="1296" w="1824">
                  <a:moveTo>
                    <a:pt x="430" y="0"/>
                  </a:moveTo>
                  <a:cubicBezTo>
                    <a:pt x="340" y="0"/>
                    <a:pt x="0" y="866"/>
                    <a:pt x="490" y="1144"/>
                  </a:cubicBezTo>
                  <a:cubicBezTo>
                    <a:pt x="631" y="1226"/>
                    <a:pt x="851" y="1295"/>
                    <a:pt x="1017" y="1295"/>
                  </a:cubicBezTo>
                  <a:cubicBezTo>
                    <a:pt x="1074" y="1295"/>
                    <a:pt x="1125" y="1287"/>
                    <a:pt x="1164" y="1268"/>
                  </a:cubicBezTo>
                  <a:cubicBezTo>
                    <a:pt x="1318" y="1188"/>
                    <a:pt x="1824" y="895"/>
                    <a:pt x="1685" y="557"/>
                  </a:cubicBezTo>
                  <a:cubicBezTo>
                    <a:pt x="1553" y="213"/>
                    <a:pt x="526" y="7"/>
                    <a:pt x="431" y="0"/>
                  </a:cubicBezTo>
                  <a:cubicBezTo>
                    <a:pt x="431" y="0"/>
                    <a:pt x="430" y="0"/>
                    <a:pt x="43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6738400" y="4261250"/>
              <a:ext cx="45425" cy="32375"/>
            </a:xfrm>
            <a:custGeom>
              <a:rect b="b" l="l" r="r" t="t"/>
              <a:pathLst>
                <a:path extrusionOk="0" h="1295" w="1817">
                  <a:moveTo>
                    <a:pt x="430" y="1"/>
                  </a:moveTo>
                  <a:cubicBezTo>
                    <a:pt x="333" y="1"/>
                    <a:pt x="0" y="874"/>
                    <a:pt x="482" y="1144"/>
                  </a:cubicBezTo>
                  <a:cubicBezTo>
                    <a:pt x="626" y="1222"/>
                    <a:pt x="849" y="1295"/>
                    <a:pt x="1016" y="1295"/>
                  </a:cubicBezTo>
                  <a:cubicBezTo>
                    <a:pt x="1070" y="1295"/>
                    <a:pt x="1119" y="1287"/>
                    <a:pt x="1157" y="1269"/>
                  </a:cubicBezTo>
                  <a:cubicBezTo>
                    <a:pt x="1318" y="1188"/>
                    <a:pt x="1817" y="903"/>
                    <a:pt x="1685" y="558"/>
                  </a:cubicBezTo>
                  <a:cubicBezTo>
                    <a:pt x="1545" y="213"/>
                    <a:pt x="519" y="1"/>
                    <a:pt x="431" y="1"/>
                  </a:cubicBezTo>
                  <a:cubicBezTo>
                    <a:pt x="431" y="1"/>
                    <a:pt x="430" y="1"/>
                    <a:pt x="43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6694400" y="4257600"/>
              <a:ext cx="45425" cy="32375"/>
            </a:xfrm>
            <a:custGeom>
              <a:rect b="b" l="l" r="r" t="t"/>
              <a:pathLst>
                <a:path extrusionOk="0" h="1295" w="1817">
                  <a:moveTo>
                    <a:pt x="430" y="0"/>
                  </a:moveTo>
                  <a:cubicBezTo>
                    <a:pt x="333" y="0"/>
                    <a:pt x="1" y="866"/>
                    <a:pt x="483" y="1144"/>
                  </a:cubicBezTo>
                  <a:cubicBezTo>
                    <a:pt x="626" y="1221"/>
                    <a:pt x="849" y="1294"/>
                    <a:pt x="1016" y="1294"/>
                  </a:cubicBezTo>
                  <a:cubicBezTo>
                    <a:pt x="1071" y="1294"/>
                    <a:pt x="1119" y="1287"/>
                    <a:pt x="1157" y="1268"/>
                  </a:cubicBezTo>
                  <a:cubicBezTo>
                    <a:pt x="1318" y="1188"/>
                    <a:pt x="1817" y="895"/>
                    <a:pt x="1685" y="557"/>
                  </a:cubicBezTo>
                  <a:cubicBezTo>
                    <a:pt x="1546" y="213"/>
                    <a:pt x="519" y="0"/>
                    <a:pt x="431" y="0"/>
                  </a:cubicBezTo>
                  <a:cubicBezTo>
                    <a:pt x="431" y="0"/>
                    <a:pt x="431" y="0"/>
                    <a:pt x="43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6741275" y="4201650"/>
              <a:ext cx="38150" cy="33625"/>
            </a:xfrm>
            <a:custGeom>
              <a:rect b="b" l="l" r="r" t="t"/>
              <a:pathLst>
                <a:path extrusionOk="0" h="1345" w="1526">
                  <a:moveTo>
                    <a:pt x="725" y="1"/>
                  </a:moveTo>
                  <a:cubicBezTo>
                    <a:pt x="563" y="1"/>
                    <a:pt x="401" y="39"/>
                    <a:pt x="287" y="156"/>
                  </a:cubicBezTo>
                  <a:cubicBezTo>
                    <a:pt x="1" y="442"/>
                    <a:pt x="316" y="1270"/>
                    <a:pt x="353" y="1336"/>
                  </a:cubicBezTo>
                  <a:cubicBezTo>
                    <a:pt x="357" y="1342"/>
                    <a:pt x="371" y="1345"/>
                    <a:pt x="392" y="1345"/>
                  </a:cubicBezTo>
                  <a:cubicBezTo>
                    <a:pt x="594" y="1345"/>
                    <a:pt x="1478" y="1099"/>
                    <a:pt x="1511" y="655"/>
                  </a:cubicBezTo>
                  <a:cubicBezTo>
                    <a:pt x="1526" y="464"/>
                    <a:pt x="1445" y="185"/>
                    <a:pt x="1291" y="119"/>
                  </a:cubicBezTo>
                  <a:cubicBezTo>
                    <a:pt x="1196" y="80"/>
                    <a:pt x="960" y="1"/>
                    <a:pt x="72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6774625" y="4171400"/>
              <a:ext cx="37975" cy="33650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6812700" y="4174775"/>
              <a:ext cx="42800" cy="30275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6751350" y="4232325"/>
              <a:ext cx="37800" cy="30600"/>
            </a:xfrm>
            <a:custGeom>
              <a:rect b="b" l="l" r="r" t="t"/>
              <a:pathLst>
                <a:path extrusionOk="0" h="1224" w="1512">
                  <a:moveTo>
                    <a:pt x="1117" y="0"/>
                  </a:moveTo>
                  <a:cubicBezTo>
                    <a:pt x="775" y="0"/>
                    <a:pt x="328" y="73"/>
                    <a:pt x="170" y="337"/>
                  </a:cubicBezTo>
                  <a:cubicBezTo>
                    <a:pt x="67" y="513"/>
                    <a:pt x="1" y="791"/>
                    <a:pt x="111" y="909"/>
                  </a:cubicBezTo>
                  <a:cubicBezTo>
                    <a:pt x="272" y="1062"/>
                    <a:pt x="470" y="1172"/>
                    <a:pt x="683" y="1224"/>
                  </a:cubicBezTo>
                  <a:cubicBezTo>
                    <a:pt x="1064" y="923"/>
                    <a:pt x="1357" y="513"/>
                    <a:pt x="1511" y="43"/>
                  </a:cubicBezTo>
                  <a:cubicBezTo>
                    <a:pt x="1448" y="21"/>
                    <a:pt x="1297" y="0"/>
                    <a:pt x="111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6818075" y="4243125"/>
              <a:ext cx="37775" cy="30425"/>
            </a:xfrm>
            <a:custGeom>
              <a:rect b="b" l="l" r="r" t="t"/>
              <a:pathLst>
                <a:path extrusionOk="0" h="1217" w="1511">
                  <a:moveTo>
                    <a:pt x="1112" y="1"/>
                  </a:moveTo>
                  <a:cubicBezTo>
                    <a:pt x="771" y="1"/>
                    <a:pt x="327" y="72"/>
                    <a:pt x="169" y="330"/>
                  </a:cubicBezTo>
                  <a:cubicBezTo>
                    <a:pt x="67" y="506"/>
                    <a:pt x="1" y="792"/>
                    <a:pt x="110" y="902"/>
                  </a:cubicBezTo>
                  <a:cubicBezTo>
                    <a:pt x="272" y="1056"/>
                    <a:pt x="470" y="1166"/>
                    <a:pt x="682" y="1217"/>
                  </a:cubicBezTo>
                  <a:cubicBezTo>
                    <a:pt x="1071" y="916"/>
                    <a:pt x="1357" y="506"/>
                    <a:pt x="1511" y="44"/>
                  </a:cubicBezTo>
                  <a:cubicBezTo>
                    <a:pt x="1447" y="21"/>
                    <a:pt x="1294" y="1"/>
                    <a:pt x="111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6775925" y="4238900"/>
              <a:ext cx="46400" cy="35075"/>
            </a:xfrm>
            <a:custGeom>
              <a:rect b="b" l="l" r="r" t="t"/>
              <a:pathLst>
                <a:path extrusionOk="0" h="1403" w="1856">
                  <a:moveTo>
                    <a:pt x="697" y="0"/>
                  </a:moveTo>
                  <a:cubicBezTo>
                    <a:pt x="528" y="103"/>
                    <a:pt x="0" y="726"/>
                    <a:pt x="301" y="1085"/>
                  </a:cubicBezTo>
                  <a:cubicBezTo>
                    <a:pt x="425" y="1237"/>
                    <a:pt x="673" y="1403"/>
                    <a:pt x="849" y="1403"/>
                  </a:cubicBezTo>
                  <a:cubicBezTo>
                    <a:pt x="860" y="1403"/>
                    <a:pt x="870" y="1402"/>
                    <a:pt x="880" y="1401"/>
                  </a:cubicBezTo>
                  <a:cubicBezTo>
                    <a:pt x="1005" y="1379"/>
                    <a:pt x="1320" y="1305"/>
                    <a:pt x="1518" y="1144"/>
                  </a:cubicBezTo>
                  <a:cubicBezTo>
                    <a:pt x="1855" y="521"/>
                    <a:pt x="1041" y="110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6463425" y="4279850"/>
              <a:ext cx="31900" cy="33450"/>
            </a:xfrm>
            <a:custGeom>
              <a:rect b="b" l="l" r="r" t="t"/>
              <a:pathLst>
                <a:path extrusionOk="0" h="1338" w="1276">
                  <a:moveTo>
                    <a:pt x="723" y="1"/>
                  </a:moveTo>
                  <a:cubicBezTo>
                    <a:pt x="566" y="1"/>
                    <a:pt x="410" y="38"/>
                    <a:pt x="293" y="151"/>
                  </a:cubicBezTo>
                  <a:cubicBezTo>
                    <a:pt x="0" y="430"/>
                    <a:pt x="286" y="1258"/>
                    <a:pt x="323" y="1324"/>
                  </a:cubicBezTo>
                  <a:cubicBezTo>
                    <a:pt x="328" y="1333"/>
                    <a:pt x="348" y="1338"/>
                    <a:pt x="380" y="1338"/>
                  </a:cubicBezTo>
                  <a:cubicBezTo>
                    <a:pt x="529" y="1338"/>
                    <a:pt x="925" y="1241"/>
                    <a:pt x="1203" y="1060"/>
                  </a:cubicBezTo>
                  <a:cubicBezTo>
                    <a:pt x="1254" y="855"/>
                    <a:pt x="1276" y="650"/>
                    <a:pt x="1269" y="437"/>
                  </a:cubicBezTo>
                  <a:cubicBezTo>
                    <a:pt x="1261" y="327"/>
                    <a:pt x="1247" y="210"/>
                    <a:pt x="1217" y="100"/>
                  </a:cubicBezTo>
                  <a:cubicBezTo>
                    <a:pt x="1101" y="56"/>
                    <a:pt x="912" y="1"/>
                    <a:pt x="72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6495850" y="4289700"/>
              <a:ext cx="32100" cy="33425"/>
            </a:xfrm>
            <a:custGeom>
              <a:rect b="b" l="l" r="r" t="t"/>
              <a:pathLst>
                <a:path extrusionOk="0" h="1337" w="1284">
                  <a:moveTo>
                    <a:pt x="721" y="1"/>
                  </a:moveTo>
                  <a:cubicBezTo>
                    <a:pt x="566" y="1"/>
                    <a:pt x="410" y="37"/>
                    <a:pt x="294" y="146"/>
                  </a:cubicBezTo>
                  <a:cubicBezTo>
                    <a:pt x="1" y="424"/>
                    <a:pt x="287" y="1260"/>
                    <a:pt x="323" y="1326"/>
                  </a:cubicBezTo>
                  <a:cubicBezTo>
                    <a:pt x="328" y="1333"/>
                    <a:pt x="345" y="1337"/>
                    <a:pt x="372" y="1337"/>
                  </a:cubicBezTo>
                  <a:cubicBezTo>
                    <a:pt x="512" y="1337"/>
                    <a:pt x="921" y="1240"/>
                    <a:pt x="1211" y="1055"/>
                  </a:cubicBezTo>
                  <a:cubicBezTo>
                    <a:pt x="1262" y="850"/>
                    <a:pt x="1284" y="644"/>
                    <a:pt x="1269" y="439"/>
                  </a:cubicBezTo>
                  <a:cubicBezTo>
                    <a:pt x="1262" y="322"/>
                    <a:pt x="1247" y="212"/>
                    <a:pt x="1218" y="94"/>
                  </a:cubicBezTo>
                  <a:cubicBezTo>
                    <a:pt x="1101" y="54"/>
                    <a:pt x="911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6431700" y="4297775"/>
              <a:ext cx="37800" cy="3305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6432075" y="4331100"/>
              <a:ext cx="36500" cy="23475"/>
            </a:xfrm>
            <a:custGeom>
              <a:rect b="b" l="l" r="r" t="t"/>
              <a:pathLst>
                <a:path extrusionOk="0" h="939" w="1460">
                  <a:moveTo>
                    <a:pt x="301" y="0"/>
                  </a:moveTo>
                  <a:cubicBezTo>
                    <a:pt x="228" y="0"/>
                    <a:pt x="1" y="579"/>
                    <a:pt x="191" y="938"/>
                  </a:cubicBezTo>
                  <a:cubicBezTo>
                    <a:pt x="646" y="843"/>
                    <a:pt x="1078" y="660"/>
                    <a:pt x="1459" y="396"/>
                  </a:cubicBezTo>
                  <a:cubicBezTo>
                    <a:pt x="1144" y="139"/>
                    <a:pt x="374" y="0"/>
                    <a:pt x="30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6466725" y="4311650"/>
              <a:ext cx="34100" cy="23375"/>
            </a:xfrm>
            <a:custGeom>
              <a:rect b="b" l="l" r="r" t="t"/>
              <a:pathLst>
                <a:path extrusionOk="0" h="935" w="1364">
                  <a:moveTo>
                    <a:pt x="1071" y="1"/>
                  </a:moveTo>
                  <a:cubicBezTo>
                    <a:pt x="660" y="177"/>
                    <a:pt x="293" y="441"/>
                    <a:pt x="0" y="785"/>
                  </a:cubicBezTo>
                  <a:cubicBezTo>
                    <a:pt x="265" y="908"/>
                    <a:pt x="731" y="934"/>
                    <a:pt x="1016" y="934"/>
                  </a:cubicBezTo>
                  <a:cubicBezTo>
                    <a:pt x="1141" y="934"/>
                    <a:pt x="1231" y="929"/>
                    <a:pt x="1254" y="925"/>
                  </a:cubicBezTo>
                  <a:cubicBezTo>
                    <a:pt x="1327" y="910"/>
                    <a:pt x="1364" y="309"/>
                    <a:pt x="107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6453150" y="4224600"/>
              <a:ext cx="31175" cy="27525"/>
            </a:xfrm>
            <a:custGeom>
              <a:rect b="b" l="l" r="r" t="t"/>
              <a:pathLst>
                <a:path extrusionOk="0" h="1101" w="1247">
                  <a:moveTo>
                    <a:pt x="485" y="1"/>
                  </a:moveTo>
                  <a:cubicBezTo>
                    <a:pt x="228" y="316"/>
                    <a:pt x="59" y="697"/>
                    <a:pt x="1" y="1100"/>
                  </a:cubicBezTo>
                  <a:cubicBezTo>
                    <a:pt x="441" y="1100"/>
                    <a:pt x="1130" y="770"/>
                    <a:pt x="1196" y="726"/>
                  </a:cubicBezTo>
                  <a:cubicBezTo>
                    <a:pt x="1247" y="690"/>
                    <a:pt x="924" y="154"/>
                    <a:pt x="48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6543700" y="4310450"/>
              <a:ext cx="28750" cy="27250"/>
            </a:xfrm>
            <a:custGeom>
              <a:rect b="b" l="l" r="r" t="t"/>
              <a:pathLst>
                <a:path extrusionOk="0" h="1090" w="1150">
                  <a:moveTo>
                    <a:pt x="409" y="1"/>
                  </a:moveTo>
                  <a:cubicBezTo>
                    <a:pt x="268" y="1"/>
                    <a:pt x="125" y="16"/>
                    <a:pt x="0" y="56"/>
                  </a:cubicBezTo>
                  <a:cubicBezTo>
                    <a:pt x="103" y="452"/>
                    <a:pt x="301" y="811"/>
                    <a:pt x="594" y="1090"/>
                  </a:cubicBezTo>
                  <a:cubicBezTo>
                    <a:pt x="917" y="841"/>
                    <a:pt x="1137" y="210"/>
                    <a:pt x="1144" y="152"/>
                  </a:cubicBezTo>
                  <a:cubicBezTo>
                    <a:pt x="1149" y="109"/>
                    <a:pt x="784" y="1"/>
                    <a:pt x="4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6518575" y="4223325"/>
              <a:ext cx="31200" cy="27500"/>
            </a:xfrm>
            <a:custGeom>
              <a:rect b="b" l="l" r="r" t="t"/>
              <a:pathLst>
                <a:path extrusionOk="0" h="1100" w="1248">
                  <a:moveTo>
                    <a:pt x="485" y="0"/>
                  </a:moveTo>
                  <a:cubicBezTo>
                    <a:pt x="221" y="315"/>
                    <a:pt x="52" y="697"/>
                    <a:pt x="1" y="1100"/>
                  </a:cubicBezTo>
                  <a:cubicBezTo>
                    <a:pt x="441" y="1100"/>
                    <a:pt x="1130" y="763"/>
                    <a:pt x="1189" y="726"/>
                  </a:cubicBezTo>
                  <a:cubicBezTo>
                    <a:pt x="1247" y="689"/>
                    <a:pt x="925" y="154"/>
                    <a:pt x="48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6531600" y="4286725"/>
              <a:ext cx="28250" cy="29000"/>
            </a:xfrm>
            <a:custGeom>
              <a:rect b="b" l="l" r="r" t="t"/>
              <a:pathLst>
                <a:path extrusionOk="0" h="1160" w="1130">
                  <a:moveTo>
                    <a:pt x="103" y="1"/>
                  </a:moveTo>
                  <a:cubicBezTo>
                    <a:pt x="0" y="382"/>
                    <a:pt x="15" y="785"/>
                    <a:pt x="140" y="1159"/>
                  </a:cubicBezTo>
                  <a:cubicBezTo>
                    <a:pt x="558" y="1027"/>
                    <a:pt x="1056" y="514"/>
                    <a:pt x="1093" y="455"/>
                  </a:cubicBezTo>
                  <a:cubicBezTo>
                    <a:pt x="1130" y="404"/>
                    <a:pt x="587" y="8"/>
                    <a:pt x="1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6485225" y="4230675"/>
              <a:ext cx="29725" cy="26400"/>
            </a:xfrm>
            <a:custGeom>
              <a:rect b="b" l="l" r="r" t="t"/>
              <a:pathLst>
                <a:path extrusionOk="0" h="1056" w="1189">
                  <a:moveTo>
                    <a:pt x="952" y="0"/>
                  </a:moveTo>
                  <a:cubicBezTo>
                    <a:pt x="706" y="0"/>
                    <a:pt x="263" y="61"/>
                    <a:pt x="1" y="241"/>
                  </a:cubicBezTo>
                  <a:cubicBezTo>
                    <a:pt x="257" y="593"/>
                    <a:pt x="594" y="872"/>
                    <a:pt x="983" y="1055"/>
                  </a:cubicBezTo>
                  <a:cubicBezTo>
                    <a:pt x="1188" y="733"/>
                    <a:pt x="1144" y="87"/>
                    <a:pt x="1130" y="29"/>
                  </a:cubicBezTo>
                  <a:cubicBezTo>
                    <a:pt x="1125" y="11"/>
                    <a:pt x="1057" y="0"/>
                    <a:pt x="9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6391925" y="4289450"/>
              <a:ext cx="45125" cy="29325"/>
            </a:xfrm>
            <a:custGeom>
              <a:rect b="b" l="l" r="r" t="t"/>
              <a:pathLst>
                <a:path extrusionOk="0" h="1173" w="1805">
                  <a:moveTo>
                    <a:pt x="245" y="1"/>
                  </a:moveTo>
                  <a:cubicBezTo>
                    <a:pt x="226" y="1"/>
                    <a:pt x="213" y="1"/>
                    <a:pt x="206" y="2"/>
                  </a:cubicBezTo>
                  <a:cubicBezTo>
                    <a:pt x="118" y="9"/>
                    <a:pt x="1" y="918"/>
                    <a:pt x="551" y="1102"/>
                  </a:cubicBezTo>
                  <a:cubicBezTo>
                    <a:pt x="670" y="1143"/>
                    <a:pt x="833" y="1172"/>
                    <a:pt x="976" y="1172"/>
                  </a:cubicBezTo>
                  <a:cubicBezTo>
                    <a:pt x="1089" y="1172"/>
                    <a:pt x="1189" y="1154"/>
                    <a:pt x="1247" y="1109"/>
                  </a:cubicBezTo>
                  <a:cubicBezTo>
                    <a:pt x="1379" y="1006"/>
                    <a:pt x="1804" y="640"/>
                    <a:pt x="1577" y="332"/>
                  </a:cubicBezTo>
                  <a:cubicBezTo>
                    <a:pt x="1375" y="48"/>
                    <a:pt x="457" y="1"/>
                    <a:pt x="2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6389950" y="4322625"/>
              <a:ext cx="44525" cy="29825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6421750" y="4262900"/>
              <a:ext cx="42600" cy="35175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6455525" y="4247975"/>
              <a:ext cx="44575" cy="29225"/>
            </a:xfrm>
            <a:custGeom>
              <a:rect b="b" l="l" r="r" t="t"/>
              <a:pathLst>
                <a:path extrusionOk="0" h="1169" w="1783">
                  <a:moveTo>
                    <a:pt x="1253" y="1"/>
                  </a:moveTo>
                  <a:cubicBezTo>
                    <a:pt x="811" y="1"/>
                    <a:pt x="106" y="492"/>
                    <a:pt x="52" y="546"/>
                  </a:cubicBezTo>
                  <a:cubicBezTo>
                    <a:pt x="0" y="599"/>
                    <a:pt x="529" y="1168"/>
                    <a:pt x="1044" y="1168"/>
                  </a:cubicBezTo>
                  <a:cubicBezTo>
                    <a:pt x="1108" y="1168"/>
                    <a:pt x="1171" y="1160"/>
                    <a:pt x="1233" y="1140"/>
                  </a:cubicBezTo>
                  <a:cubicBezTo>
                    <a:pt x="1453" y="1074"/>
                    <a:pt x="1746" y="898"/>
                    <a:pt x="1760" y="752"/>
                  </a:cubicBezTo>
                  <a:cubicBezTo>
                    <a:pt x="1775" y="612"/>
                    <a:pt x="1782" y="107"/>
                    <a:pt x="1357" y="11"/>
                  </a:cubicBezTo>
                  <a:cubicBezTo>
                    <a:pt x="1325" y="4"/>
                    <a:pt x="1290" y="1"/>
                    <a:pt x="125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6500450" y="4255150"/>
              <a:ext cx="44725" cy="29600"/>
            </a:xfrm>
            <a:custGeom>
              <a:rect b="b" l="l" r="r" t="t"/>
              <a:pathLst>
                <a:path extrusionOk="0" h="1184" w="1789">
                  <a:moveTo>
                    <a:pt x="1217" y="1"/>
                  </a:moveTo>
                  <a:cubicBezTo>
                    <a:pt x="775" y="1"/>
                    <a:pt x="94" y="614"/>
                    <a:pt x="44" y="677"/>
                  </a:cubicBezTo>
                  <a:cubicBezTo>
                    <a:pt x="1" y="727"/>
                    <a:pt x="558" y="1184"/>
                    <a:pt x="1055" y="1184"/>
                  </a:cubicBezTo>
                  <a:cubicBezTo>
                    <a:pt x="1147" y="1184"/>
                    <a:pt x="1236" y="1168"/>
                    <a:pt x="1320" y="1132"/>
                  </a:cubicBezTo>
                  <a:cubicBezTo>
                    <a:pt x="1525" y="1044"/>
                    <a:pt x="1789" y="839"/>
                    <a:pt x="1782" y="692"/>
                  </a:cubicBezTo>
                  <a:cubicBezTo>
                    <a:pt x="1774" y="545"/>
                    <a:pt x="1701" y="54"/>
                    <a:pt x="1261" y="3"/>
                  </a:cubicBezTo>
                  <a:cubicBezTo>
                    <a:pt x="1247" y="1"/>
                    <a:pt x="1232" y="1"/>
                    <a:pt x="12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6470925" y="4337650"/>
              <a:ext cx="46775" cy="25000"/>
            </a:xfrm>
            <a:custGeom>
              <a:rect b="b" l="l" r="r" t="t"/>
              <a:pathLst>
                <a:path extrusionOk="0" h="1000" w="1871">
                  <a:moveTo>
                    <a:pt x="911" y="1"/>
                  </a:moveTo>
                  <a:cubicBezTo>
                    <a:pt x="534" y="1"/>
                    <a:pt x="147" y="61"/>
                    <a:pt x="96" y="83"/>
                  </a:cubicBezTo>
                  <a:cubicBezTo>
                    <a:pt x="1" y="112"/>
                    <a:pt x="331" y="970"/>
                    <a:pt x="932" y="999"/>
                  </a:cubicBezTo>
                  <a:cubicBezTo>
                    <a:pt x="947" y="1000"/>
                    <a:pt x="963" y="1000"/>
                    <a:pt x="980" y="1000"/>
                  </a:cubicBezTo>
                  <a:cubicBezTo>
                    <a:pt x="1195" y="1000"/>
                    <a:pt x="1473" y="955"/>
                    <a:pt x="1548" y="852"/>
                  </a:cubicBezTo>
                  <a:cubicBezTo>
                    <a:pt x="1628" y="750"/>
                    <a:pt x="1870" y="361"/>
                    <a:pt x="1584" y="134"/>
                  </a:cubicBezTo>
                  <a:cubicBezTo>
                    <a:pt x="1452" y="32"/>
                    <a:pt x="1184" y="1"/>
                    <a:pt x="9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6486675" y="4188175"/>
              <a:ext cx="37250" cy="3532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6390825" y="4254125"/>
              <a:ext cx="44675" cy="3447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6410275" y="4225425"/>
              <a:ext cx="44450" cy="34400"/>
            </a:xfrm>
            <a:custGeom>
              <a:rect b="b" l="l" r="r" t="t"/>
              <a:pathLst>
                <a:path extrusionOk="0" h="1376" w="1778">
                  <a:moveTo>
                    <a:pt x="808" y="1"/>
                  </a:moveTo>
                  <a:cubicBezTo>
                    <a:pt x="778" y="1"/>
                    <a:pt x="750" y="4"/>
                    <a:pt x="726" y="11"/>
                  </a:cubicBezTo>
                  <a:cubicBezTo>
                    <a:pt x="557" y="70"/>
                    <a:pt x="0" y="283"/>
                    <a:pt x="66" y="642"/>
                  </a:cubicBezTo>
                  <a:cubicBezTo>
                    <a:pt x="125" y="1009"/>
                    <a:pt x="1085" y="1353"/>
                    <a:pt x="1173" y="1375"/>
                  </a:cubicBezTo>
                  <a:cubicBezTo>
                    <a:pt x="1174" y="1375"/>
                    <a:pt x="1175" y="1375"/>
                    <a:pt x="1176" y="1375"/>
                  </a:cubicBezTo>
                  <a:cubicBezTo>
                    <a:pt x="1270" y="1375"/>
                    <a:pt x="1778" y="573"/>
                    <a:pt x="1371" y="231"/>
                  </a:cubicBezTo>
                  <a:cubicBezTo>
                    <a:pt x="1227" y="119"/>
                    <a:pt x="981" y="1"/>
                    <a:pt x="8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6582925" y="4341525"/>
              <a:ext cx="45650" cy="31500"/>
            </a:xfrm>
            <a:custGeom>
              <a:rect b="b" l="l" r="r" t="t"/>
              <a:pathLst>
                <a:path extrusionOk="0" h="1260" w="1826">
                  <a:moveTo>
                    <a:pt x="360" y="1"/>
                  </a:moveTo>
                  <a:cubicBezTo>
                    <a:pt x="272" y="1"/>
                    <a:pt x="0" y="888"/>
                    <a:pt x="513" y="1137"/>
                  </a:cubicBezTo>
                  <a:cubicBezTo>
                    <a:pt x="652" y="1204"/>
                    <a:pt x="862" y="1260"/>
                    <a:pt x="1026" y="1260"/>
                  </a:cubicBezTo>
                  <a:cubicBezTo>
                    <a:pt x="1097" y="1260"/>
                    <a:pt x="1159" y="1250"/>
                    <a:pt x="1203" y="1225"/>
                  </a:cubicBezTo>
                  <a:cubicBezTo>
                    <a:pt x="1349" y="1137"/>
                    <a:pt x="1826" y="815"/>
                    <a:pt x="1657" y="485"/>
                  </a:cubicBezTo>
                  <a:cubicBezTo>
                    <a:pt x="1489" y="155"/>
                    <a:pt x="448" y="1"/>
                    <a:pt x="3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6594650" y="4380375"/>
              <a:ext cx="43475" cy="23100"/>
            </a:xfrm>
            <a:custGeom>
              <a:rect b="b" l="l" r="r" t="t"/>
              <a:pathLst>
                <a:path extrusionOk="0" h="924" w="1739">
                  <a:moveTo>
                    <a:pt x="1303" y="1"/>
                  </a:moveTo>
                  <a:cubicBezTo>
                    <a:pt x="861" y="1"/>
                    <a:pt x="419" y="84"/>
                    <a:pt x="1" y="243"/>
                  </a:cubicBezTo>
                  <a:cubicBezTo>
                    <a:pt x="48" y="391"/>
                    <a:pt x="479" y="923"/>
                    <a:pt x="958" y="923"/>
                  </a:cubicBezTo>
                  <a:cubicBezTo>
                    <a:pt x="1000" y="923"/>
                    <a:pt x="1043" y="919"/>
                    <a:pt x="1086" y="910"/>
                  </a:cubicBezTo>
                  <a:cubicBezTo>
                    <a:pt x="1313" y="866"/>
                    <a:pt x="1628" y="727"/>
                    <a:pt x="1665" y="580"/>
                  </a:cubicBezTo>
                  <a:cubicBezTo>
                    <a:pt x="1687" y="485"/>
                    <a:pt x="1738" y="214"/>
                    <a:pt x="1628" y="16"/>
                  </a:cubicBezTo>
                  <a:cubicBezTo>
                    <a:pt x="1520" y="6"/>
                    <a:pt x="1412" y="1"/>
                    <a:pt x="13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6515825" y="4185000"/>
              <a:ext cx="46600" cy="35225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6510150" y="4163900"/>
              <a:ext cx="34850" cy="23325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6578700" y="4296075"/>
              <a:ext cx="29525" cy="28625"/>
            </a:xfrm>
            <a:custGeom>
              <a:rect b="b" l="l" r="r" t="t"/>
              <a:pathLst>
                <a:path extrusionOk="0" h="1145" w="1181">
                  <a:moveTo>
                    <a:pt x="279" y="1"/>
                  </a:moveTo>
                  <a:cubicBezTo>
                    <a:pt x="89" y="353"/>
                    <a:pt x="1" y="749"/>
                    <a:pt x="30" y="1144"/>
                  </a:cubicBezTo>
                  <a:cubicBezTo>
                    <a:pt x="470" y="1086"/>
                    <a:pt x="1078" y="661"/>
                    <a:pt x="1130" y="609"/>
                  </a:cubicBezTo>
                  <a:cubicBezTo>
                    <a:pt x="1181" y="565"/>
                    <a:pt x="748" y="89"/>
                    <a:pt x="27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6406775" y="4184275"/>
              <a:ext cx="35525" cy="36125"/>
            </a:xfrm>
            <a:custGeom>
              <a:rect b="b" l="l" r="r" t="t"/>
              <a:pathLst>
                <a:path extrusionOk="0" h="1445" w="1421">
                  <a:moveTo>
                    <a:pt x="181" y="1"/>
                  </a:moveTo>
                  <a:cubicBezTo>
                    <a:pt x="135" y="1"/>
                    <a:pt x="89" y="3"/>
                    <a:pt x="45" y="8"/>
                  </a:cubicBezTo>
                  <a:cubicBezTo>
                    <a:pt x="1" y="506"/>
                    <a:pt x="103" y="1005"/>
                    <a:pt x="338" y="1445"/>
                  </a:cubicBezTo>
                  <a:cubicBezTo>
                    <a:pt x="837" y="1218"/>
                    <a:pt x="1350" y="499"/>
                    <a:pt x="1386" y="426"/>
                  </a:cubicBezTo>
                  <a:cubicBezTo>
                    <a:pt x="1420" y="358"/>
                    <a:pt x="756" y="1"/>
                    <a:pt x="18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6553600" y="4343775"/>
              <a:ext cx="28975" cy="26750"/>
            </a:xfrm>
            <a:custGeom>
              <a:rect b="b" l="l" r="r" t="t"/>
              <a:pathLst>
                <a:path extrusionOk="0" h="1070" w="1159">
                  <a:moveTo>
                    <a:pt x="711" y="1"/>
                  </a:moveTo>
                  <a:cubicBezTo>
                    <a:pt x="480" y="1"/>
                    <a:pt x="204" y="35"/>
                    <a:pt x="0" y="138"/>
                  </a:cubicBezTo>
                  <a:cubicBezTo>
                    <a:pt x="184" y="512"/>
                    <a:pt x="455" y="835"/>
                    <a:pt x="799" y="1069"/>
                  </a:cubicBezTo>
                  <a:cubicBezTo>
                    <a:pt x="1071" y="776"/>
                    <a:pt x="1159" y="131"/>
                    <a:pt x="1151" y="72"/>
                  </a:cubicBezTo>
                  <a:cubicBezTo>
                    <a:pt x="1148" y="38"/>
                    <a:pt x="955" y="1"/>
                    <a:pt x="7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6584575" y="4396125"/>
              <a:ext cx="27825" cy="28475"/>
            </a:xfrm>
            <a:custGeom>
              <a:rect b="b" l="l" r="r" t="t"/>
              <a:pathLst>
                <a:path extrusionOk="0" h="1139" w="1113">
                  <a:moveTo>
                    <a:pt x="158" y="0"/>
                  </a:moveTo>
                  <a:cubicBezTo>
                    <a:pt x="112" y="0"/>
                    <a:pt x="66" y="3"/>
                    <a:pt x="22" y="9"/>
                  </a:cubicBezTo>
                  <a:cubicBezTo>
                    <a:pt x="0" y="405"/>
                    <a:pt x="96" y="801"/>
                    <a:pt x="294" y="1138"/>
                  </a:cubicBezTo>
                  <a:cubicBezTo>
                    <a:pt x="682" y="947"/>
                    <a:pt x="1071" y="376"/>
                    <a:pt x="1093" y="317"/>
                  </a:cubicBezTo>
                  <a:cubicBezTo>
                    <a:pt x="1113" y="264"/>
                    <a:pt x="603" y="0"/>
                    <a:pt x="1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6536550" y="4385975"/>
              <a:ext cx="32100" cy="26150"/>
            </a:xfrm>
            <a:custGeom>
              <a:rect b="b" l="l" r="r" t="t"/>
              <a:pathLst>
                <a:path extrusionOk="0" h="1046" w="1284">
                  <a:moveTo>
                    <a:pt x="1013" y="0"/>
                  </a:moveTo>
                  <a:cubicBezTo>
                    <a:pt x="830" y="0"/>
                    <a:pt x="262" y="124"/>
                    <a:pt x="0" y="386"/>
                  </a:cubicBezTo>
                  <a:cubicBezTo>
                    <a:pt x="323" y="694"/>
                    <a:pt x="712" y="914"/>
                    <a:pt x="1144" y="1046"/>
                  </a:cubicBezTo>
                  <a:cubicBezTo>
                    <a:pt x="1283" y="694"/>
                    <a:pt x="1100" y="70"/>
                    <a:pt x="1071" y="12"/>
                  </a:cubicBezTo>
                  <a:cubicBezTo>
                    <a:pt x="1066" y="4"/>
                    <a:pt x="1046" y="0"/>
                    <a:pt x="101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6430975" y="4153775"/>
              <a:ext cx="41275" cy="30050"/>
            </a:xfrm>
            <a:custGeom>
              <a:rect b="b" l="l" r="r" t="t"/>
              <a:pathLst>
                <a:path extrusionOk="0" h="1202" w="1651">
                  <a:moveTo>
                    <a:pt x="926" y="1"/>
                  </a:moveTo>
                  <a:cubicBezTo>
                    <a:pt x="906" y="1"/>
                    <a:pt x="886" y="2"/>
                    <a:pt x="866" y="4"/>
                  </a:cubicBezTo>
                  <a:cubicBezTo>
                    <a:pt x="536" y="40"/>
                    <a:pt x="169" y="495"/>
                    <a:pt x="1" y="751"/>
                  </a:cubicBezTo>
                  <a:cubicBezTo>
                    <a:pt x="184" y="920"/>
                    <a:pt x="389" y="1067"/>
                    <a:pt x="616" y="1184"/>
                  </a:cubicBezTo>
                  <a:cubicBezTo>
                    <a:pt x="689" y="1195"/>
                    <a:pt x="762" y="1201"/>
                    <a:pt x="834" y="1201"/>
                  </a:cubicBezTo>
                  <a:cubicBezTo>
                    <a:pt x="1001" y="1201"/>
                    <a:pt x="1160" y="1166"/>
                    <a:pt x="1284" y="1074"/>
                  </a:cubicBezTo>
                  <a:cubicBezTo>
                    <a:pt x="1459" y="942"/>
                    <a:pt x="1650" y="700"/>
                    <a:pt x="1599" y="553"/>
                  </a:cubicBezTo>
                  <a:cubicBezTo>
                    <a:pt x="1543" y="421"/>
                    <a:pt x="1333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6468300" y="4158500"/>
              <a:ext cx="43175" cy="30125"/>
            </a:xfrm>
            <a:custGeom>
              <a:rect b="b" l="l" r="r" t="t"/>
              <a:pathLst>
                <a:path extrusionOk="0" h="1205" w="1727">
                  <a:moveTo>
                    <a:pt x="963" y="1"/>
                  </a:moveTo>
                  <a:cubicBezTo>
                    <a:pt x="925" y="1"/>
                    <a:pt x="886" y="5"/>
                    <a:pt x="846" y="13"/>
                  </a:cubicBezTo>
                  <a:cubicBezTo>
                    <a:pt x="414" y="101"/>
                    <a:pt x="32" y="922"/>
                    <a:pt x="10" y="995"/>
                  </a:cubicBezTo>
                  <a:cubicBezTo>
                    <a:pt x="1" y="1043"/>
                    <a:pt x="436" y="1205"/>
                    <a:pt x="848" y="1205"/>
                  </a:cubicBezTo>
                  <a:cubicBezTo>
                    <a:pt x="1065" y="1205"/>
                    <a:pt x="1275" y="1160"/>
                    <a:pt x="1411" y="1032"/>
                  </a:cubicBezTo>
                  <a:cubicBezTo>
                    <a:pt x="1572" y="885"/>
                    <a:pt x="1726" y="621"/>
                    <a:pt x="1653" y="489"/>
                  </a:cubicBezTo>
                  <a:cubicBezTo>
                    <a:pt x="1586" y="369"/>
                    <a:pt x="1338" y="1"/>
                    <a:pt x="9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6440700" y="4189475"/>
              <a:ext cx="43075" cy="30125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6487975" y="4366025"/>
              <a:ext cx="46400" cy="27325"/>
            </a:xfrm>
            <a:custGeom>
              <a:rect b="b" l="l" r="r" t="t"/>
              <a:pathLst>
                <a:path extrusionOk="0" h="1093" w="1856">
                  <a:moveTo>
                    <a:pt x="966" y="1"/>
                  </a:moveTo>
                  <a:cubicBezTo>
                    <a:pt x="740" y="1"/>
                    <a:pt x="458" y="48"/>
                    <a:pt x="375" y="157"/>
                  </a:cubicBezTo>
                  <a:cubicBezTo>
                    <a:pt x="279" y="289"/>
                    <a:pt x="1" y="736"/>
                    <a:pt x="323" y="978"/>
                  </a:cubicBezTo>
                  <a:cubicBezTo>
                    <a:pt x="440" y="1064"/>
                    <a:pt x="645" y="1093"/>
                    <a:pt x="865" y="1093"/>
                  </a:cubicBezTo>
                  <a:cubicBezTo>
                    <a:pt x="1266" y="1093"/>
                    <a:pt x="1715" y="997"/>
                    <a:pt x="1767" y="978"/>
                  </a:cubicBezTo>
                  <a:cubicBezTo>
                    <a:pt x="1855" y="949"/>
                    <a:pt x="1650" y="55"/>
                    <a:pt x="1056" y="3"/>
                  </a:cubicBezTo>
                  <a:cubicBezTo>
                    <a:pt x="1028" y="2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6532325" y="4358400"/>
              <a:ext cx="29175" cy="20150"/>
            </a:xfrm>
            <a:custGeom>
              <a:rect b="b" l="l" r="r" t="t"/>
              <a:pathLst>
                <a:path extrusionOk="0" h="806" w="1167">
                  <a:moveTo>
                    <a:pt x="235" y="0"/>
                  </a:moveTo>
                  <a:cubicBezTo>
                    <a:pt x="184" y="0"/>
                    <a:pt x="1" y="565"/>
                    <a:pt x="323" y="726"/>
                  </a:cubicBezTo>
                  <a:cubicBezTo>
                    <a:pt x="412" y="768"/>
                    <a:pt x="549" y="806"/>
                    <a:pt x="655" y="806"/>
                  </a:cubicBezTo>
                  <a:cubicBezTo>
                    <a:pt x="698" y="806"/>
                    <a:pt x="736" y="800"/>
                    <a:pt x="763" y="785"/>
                  </a:cubicBezTo>
                  <a:cubicBezTo>
                    <a:pt x="859" y="734"/>
                    <a:pt x="1167" y="528"/>
                    <a:pt x="1064" y="316"/>
                  </a:cubicBezTo>
                  <a:cubicBezTo>
                    <a:pt x="961" y="103"/>
                    <a:pt x="287" y="0"/>
                    <a:pt x="23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6547425" y="4162025"/>
              <a:ext cx="47625" cy="25075"/>
            </a:xfrm>
            <a:custGeom>
              <a:rect b="b" l="l" r="r" t="t"/>
              <a:pathLst>
                <a:path extrusionOk="0" h="1003" w="1905">
                  <a:moveTo>
                    <a:pt x="1231" y="0"/>
                  </a:moveTo>
                  <a:cubicBezTo>
                    <a:pt x="778" y="0"/>
                    <a:pt x="153" y="190"/>
                    <a:pt x="86" y="223"/>
                  </a:cubicBezTo>
                  <a:cubicBezTo>
                    <a:pt x="1" y="266"/>
                    <a:pt x="479" y="1003"/>
                    <a:pt x="1049" y="1003"/>
                  </a:cubicBezTo>
                  <a:cubicBezTo>
                    <a:pt x="1068" y="1003"/>
                    <a:pt x="1086" y="1002"/>
                    <a:pt x="1105" y="1001"/>
                  </a:cubicBezTo>
                  <a:cubicBezTo>
                    <a:pt x="1325" y="979"/>
                    <a:pt x="1626" y="891"/>
                    <a:pt x="1684" y="773"/>
                  </a:cubicBezTo>
                  <a:cubicBezTo>
                    <a:pt x="1743" y="656"/>
                    <a:pt x="1904" y="245"/>
                    <a:pt x="1574" y="62"/>
                  </a:cubicBezTo>
                  <a:cubicBezTo>
                    <a:pt x="1489" y="18"/>
                    <a:pt x="1368" y="0"/>
                    <a:pt x="123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6434650" y="4389350"/>
              <a:ext cx="45600" cy="32500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6403850" y="4354725"/>
              <a:ext cx="45600" cy="32475"/>
            </a:xfrm>
            <a:custGeom>
              <a:rect b="b" l="l" r="r" t="t"/>
              <a:pathLst>
                <a:path extrusionOk="0" h="1299" w="1824">
                  <a:moveTo>
                    <a:pt x="815" y="0"/>
                  </a:moveTo>
                  <a:cubicBezTo>
                    <a:pt x="756" y="0"/>
                    <a:pt x="702" y="9"/>
                    <a:pt x="660" y="30"/>
                  </a:cubicBezTo>
                  <a:cubicBezTo>
                    <a:pt x="506" y="103"/>
                    <a:pt x="0" y="397"/>
                    <a:pt x="140" y="741"/>
                  </a:cubicBezTo>
                  <a:cubicBezTo>
                    <a:pt x="279" y="1079"/>
                    <a:pt x="1298" y="1291"/>
                    <a:pt x="1393" y="1298"/>
                  </a:cubicBezTo>
                  <a:cubicBezTo>
                    <a:pt x="1394" y="1298"/>
                    <a:pt x="1394" y="1299"/>
                    <a:pt x="1395" y="1299"/>
                  </a:cubicBezTo>
                  <a:cubicBezTo>
                    <a:pt x="1484" y="1299"/>
                    <a:pt x="1824" y="432"/>
                    <a:pt x="1342" y="155"/>
                  </a:cubicBezTo>
                  <a:cubicBezTo>
                    <a:pt x="1201" y="73"/>
                    <a:pt x="984" y="0"/>
                    <a:pt x="81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6447850" y="4358375"/>
              <a:ext cx="45600" cy="32500"/>
            </a:xfrm>
            <a:custGeom>
              <a:rect b="b" l="l" r="r" t="t"/>
              <a:pathLst>
                <a:path extrusionOk="0" h="1300" w="1824">
                  <a:moveTo>
                    <a:pt x="811" y="1"/>
                  </a:moveTo>
                  <a:cubicBezTo>
                    <a:pt x="752" y="1"/>
                    <a:pt x="700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298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34" y="155"/>
                  </a:cubicBezTo>
                  <a:cubicBezTo>
                    <a:pt x="1199" y="74"/>
                    <a:pt x="979" y="1"/>
                    <a:pt x="8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6502825" y="4324450"/>
              <a:ext cx="42775" cy="30300"/>
            </a:xfrm>
            <a:custGeom>
              <a:rect b="b" l="l" r="r" t="t"/>
              <a:pathLst>
                <a:path extrusionOk="0" h="1212" w="1711">
                  <a:moveTo>
                    <a:pt x="893" y="0"/>
                  </a:moveTo>
                  <a:cubicBezTo>
                    <a:pt x="664" y="0"/>
                    <a:pt x="440" y="47"/>
                    <a:pt x="301" y="185"/>
                  </a:cubicBezTo>
                  <a:cubicBezTo>
                    <a:pt x="147" y="339"/>
                    <a:pt x="0" y="603"/>
                    <a:pt x="81" y="735"/>
                  </a:cubicBezTo>
                  <a:cubicBezTo>
                    <a:pt x="154" y="861"/>
                    <a:pt x="410" y="1211"/>
                    <a:pt x="775" y="1211"/>
                  </a:cubicBezTo>
                  <a:cubicBezTo>
                    <a:pt x="816" y="1211"/>
                    <a:pt x="859" y="1207"/>
                    <a:pt x="902" y="1197"/>
                  </a:cubicBezTo>
                  <a:cubicBezTo>
                    <a:pt x="1335" y="1095"/>
                    <a:pt x="1687" y="259"/>
                    <a:pt x="1701" y="185"/>
                  </a:cubicBezTo>
                  <a:cubicBezTo>
                    <a:pt x="1711" y="143"/>
                    <a:pt x="1295" y="0"/>
                    <a:pt x="89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6398525" y="4385525"/>
              <a:ext cx="37975" cy="30425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7034900" y="4604050"/>
              <a:ext cx="32825" cy="32925"/>
            </a:xfrm>
            <a:custGeom>
              <a:rect b="b" l="l" r="r" t="t"/>
              <a:pathLst>
                <a:path extrusionOk="0" h="1317" w="1313">
                  <a:moveTo>
                    <a:pt x="354" y="0"/>
                  </a:moveTo>
                  <a:cubicBezTo>
                    <a:pt x="315" y="0"/>
                    <a:pt x="291" y="5"/>
                    <a:pt x="287" y="13"/>
                  </a:cubicBezTo>
                  <a:cubicBezTo>
                    <a:pt x="250" y="87"/>
                    <a:pt x="1" y="930"/>
                    <a:pt x="323" y="1194"/>
                  </a:cubicBezTo>
                  <a:cubicBezTo>
                    <a:pt x="432" y="1284"/>
                    <a:pt x="571" y="1317"/>
                    <a:pt x="714" y="1317"/>
                  </a:cubicBezTo>
                  <a:cubicBezTo>
                    <a:pt x="929" y="1317"/>
                    <a:pt x="1151" y="1243"/>
                    <a:pt x="1284" y="1186"/>
                  </a:cubicBezTo>
                  <a:cubicBezTo>
                    <a:pt x="1306" y="1076"/>
                    <a:pt x="1313" y="959"/>
                    <a:pt x="1313" y="849"/>
                  </a:cubicBezTo>
                  <a:cubicBezTo>
                    <a:pt x="1313" y="636"/>
                    <a:pt x="1284" y="431"/>
                    <a:pt x="1218" y="233"/>
                  </a:cubicBezTo>
                  <a:cubicBezTo>
                    <a:pt x="923" y="74"/>
                    <a:pt x="515" y="0"/>
                    <a:pt x="3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7068075" y="4592300"/>
              <a:ext cx="32825" cy="32950"/>
            </a:xfrm>
            <a:custGeom>
              <a:rect b="b" l="l" r="r" t="t"/>
              <a:pathLst>
                <a:path extrusionOk="0" h="1318" w="1313">
                  <a:moveTo>
                    <a:pt x="350" y="1"/>
                  </a:moveTo>
                  <a:cubicBezTo>
                    <a:pt x="310" y="1"/>
                    <a:pt x="285" y="5"/>
                    <a:pt x="279" y="14"/>
                  </a:cubicBezTo>
                  <a:cubicBezTo>
                    <a:pt x="243" y="87"/>
                    <a:pt x="1" y="930"/>
                    <a:pt x="316" y="1194"/>
                  </a:cubicBezTo>
                  <a:cubicBezTo>
                    <a:pt x="427" y="1285"/>
                    <a:pt x="569" y="1317"/>
                    <a:pt x="713" y="1317"/>
                  </a:cubicBezTo>
                  <a:cubicBezTo>
                    <a:pt x="929" y="1317"/>
                    <a:pt x="1151" y="1244"/>
                    <a:pt x="1284" y="1187"/>
                  </a:cubicBezTo>
                  <a:cubicBezTo>
                    <a:pt x="1298" y="1077"/>
                    <a:pt x="1313" y="960"/>
                    <a:pt x="1313" y="850"/>
                  </a:cubicBezTo>
                  <a:cubicBezTo>
                    <a:pt x="1313" y="637"/>
                    <a:pt x="1276" y="432"/>
                    <a:pt x="1210" y="234"/>
                  </a:cubicBezTo>
                  <a:cubicBezTo>
                    <a:pt x="916" y="75"/>
                    <a:pt x="512" y="1"/>
                    <a:pt x="3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7000625" y="4587750"/>
              <a:ext cx="38875" cy="32550"/>
            </a:xfrm>
            <a:custGeom>
              <a:rect b="b" l="l" r="r" t="t"/>
              <a:pathLst>
                <a:path extrusionOk="0" h="1302" w="1555">
                  <a:moveTo>
                    <a:pt x="858" y="0"/>
                  </a:moveTo>
                  <a:cubicBezTo>
                    <a:pt x="580" y="0"/>
                    <a:pt x="289" y="136"/>
                    <a:pt x="184" y="196"/>
                  </a:cubicBezTo>
                  <a:cubicBezTo>
                    <a:pt x="30" y="291"/>
                    <a:pt x="1" y="563"/>
                    <a:pt x="45" y="760"/>
                  </a:cubicBezTo>
                  <a:cubicBezTo>
                    <a:pt x="141" y="1152"/>
                    <a:pt x="931" y="1301"/>
                    <a:pt x="1229" y="1301"/>
                  </a:cubicBezTo>
                  <a:cubicBezTo>
                    <a:pt x="1294" y="1301"/>
                    <a:pt x="1336" y="1294"/>
                    <a:pt x="1342" y="1281"/>
                  </a:cubicBezTo>
                  <a:cubicBezTo>
                    <a:pt x="1372" y="1215"/>
                    <a:pt x="1555" y="357"/>
                    <a:pt x="1218" y="108"/>
                  </a:cubicBezTo>
                  <a:cubicBezTo>
                    <a:pt x="1113" y="29"/>
                    <a:pt x="987" y="0"/>
                    <a:pt x="8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6999375" y="4565150"/>
              <a:ext cx="37925" cy="23125"/>
            </a:xfrm>
            <a:custGeom>
              <a:rect b="b" l="l" r="r" t="t"/>
              <a:pathLst>
                <a:path extrusionOk="0" h="925" w="1517">
                  <a:moveTo>
                    <a:pt x="168" y="0"/>
                  </a:moveTo>
                  <a:cubicBezTo>
                    <a:pt x="0" y="364"/>
                    <a:pt x="260" y="924"/>
                    <a:pt x="335" y="924"/>
                  </a:cubicBezTo>
                  <a:cubicBezTo>
                    <a:pt x="336" y="924"/>
                    <a:pt x="336" y="924"/>
                    <a:pt x="337" y="924"/>
                  </a:cubicBezTo>
                  <a:cubicBezTo>
                    <a:pt x="417" y="917"/>
                    <a:pt x="1209" y="733"/>
                    <a:pt x="1517" y="462"/>
                  </a:cubicBezTo>
                  <a:cubicBezTo>
                    <a:pt x="1099" y="220"/>
                    <a:pt x="644" y="59"/>
                    <a:pt x="1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7036000" y="4581050"/>
              <a:ext cx="36125" cy="23350"/>
            </a:xfrm>
            <a:custGeom>
              <a:rect b="b" l="l" r="r" t="t"/>
              <a:pathLst>
                <a:path extrusionOk="0" h="934" w="1445">
                  <a:moveTo>
                    <a:pt x="1246" y="1"/>
                  </a:moveTo>
                  <a:cubicBezTo>
                    <a:pt x="1052" y="1"/>
                    <a:pt x="351" y="37"/>
                    <a:pt x="1" y="222"/>
                  </a:cubicBezTo>
                  <a:cubicBezTo>
                    <a:pt x="331" y="545"/>
                    <a:pt x="726" y="787"/>
                    <a:pt x="1159" y="933"/>
                  </a:cubicBezTo>
                  <a:cubicBezTo>
                    <a:pt x="1445" y="611"/>
                    <a:pt x="1364" y="9"/>
                    <a:pt x="1291" y="2"/>
                  </a:cubicBezTo>
                  <a:cubicBezTo>
                    <a:pt x="1283" y="1"/>
                    <a:pt x="1268" y="1"/>
                    <a:pt x="124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7026300" y="4666275"/>
              <a:ext cx="33175" cy="26825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6890850" y="4484325"/>
              <a:ext cx="29900" cy="27300"/>
            </a:xfrm>
            <a:custGeom>
              <a:rect b="b" l="l" r="r" t="t"/>
              <a:pathLst>
                <a:path extrusionOk="0" h="1092" w="1196">
                  <a:moveTo>
                    <a:pt x="689" y="0"/>
                  </a:moveTo>
                  <a:cubicBezTo>
                    <a:pt x="374" y="271"/>
                    <a:pt x="132" y="623"/>
                    <a:pt x="0" y="1027"/>
                  </a:cubicBezTo>
                  <a:cubicBezTo>
                    <a:pt x="142" y="1074"/>
                    <a:pt x="309" y="1091"/>
                    <a:pt x="472" y="1091"/>
                  </a:cubicBezTo>
                  <a:cubicBezTo>
                    <a:pt x="842" y="1091"/>
                    <a:pt x="1195" y="1001"/>
                    <a:pt x="1195" y="961"/>
                  </a:cubicBezTo>
                  <a:cubicBezTo>
                    <a:pt x="1195" y="895"/>
                    <a:pt x="1012" y="264"/>
                    <a:pt x="68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7094275" y="4663700"/>
              <a:ext cx="33200" cy="26650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7105100" y="4597950"/>
              <a:ext cx="29525" cy="28975"/>
            </a:xfrm>
            <a:custGeom>
              <a:rect b="b" l="l" r="r" t="t"/>
              <a:pathLst>
                <a:path extrusionOk="0" h="1159" w="1181">
                  <a:moveTo>
                    <a:pt x="103" y="1"/>
                  </a:moveTo>
                  <a:lnTo>
                    <a:pt x="103" y="1"/>
                  </a:lnTo>
                  <a:cubicBezTo>
                    <a:pt x="1" y="382"/>
                    <a:pt x="8" y="785"/>
                    <a:pt x="140" y="1159"/>
                  </a:cubicBezTo>
                  <a:cubicBezTo>
                    <a:pt x="638" y="1122"/>
                    <a:pt x="1181" y="697"/>
                    <a:pt x="1137" y="646"/>
                  </a:cubicBezTo>
                  <a:cubicBezTo>
                    <a:pt x="1093" y="587"/>
                    <a:pt x="550" y="111"/>
                    <a:pt x="1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7060750" y="4657875"/>
              <a:ext cx="30075" cy="26725"/>
            </a:xfrm>
            <a:custGeom>
              <a:rect b="b" l="l" r="r" t="t"/>
              <a:pathLst>
                <a:path extrusionOk="0" h="1069" w="1203">
                  <a:moveTo>
                    <a:pt x="968" y="1"/>
                  </a:moveTo>
                  <a:cubicBezTo>
                    <a:pt x="580" y="214"/>
                    <a:pt x="250" y="507"/>
                    <a:pt x="0" y="873"/>
                  </a:cubicBezTo>
                  <a:cubicBezTo>
                    <a:pt x="248" y="1022"/>
                    <a:pt x="631" y="1068"/>
                    <a:pt x="893" y="1068"/>
                  </a:cubicBezTo>
                  <a:cubicBezTo>
                    <a:pt x="1058" y="1068"/>
                    <a:pt x="1175" y="1050"/>
                    <a:pt x="1181" y="1027"/>
                  </a:cubicBezTo>
                  <a:cubicBezTo>
                    <a:pt x="1195" y="961"/>
                    <a:pt x="1203" y="316"/>
                    <a:pt x="96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6959575" y="4602025"/>
              <a:ext cx="47125" cy="30425"/>
            </a:xfrm>
            <a:custGeom>
              <a:rect b="b" l="l" r="r" t="t"/>
              <a:pathLst>
                <a:path extrusionOk="0" h="1217" w="1885">
                  <a:moveTo>
                    <a:pt x="1049" y="1"/>
                  </a:moveTo>
                  <a:cubicBezTo>
                    <a:pt x="888" y="1"/>
                    <a:pt x="692" y="43"/>
                    <a:pt x="558" y="94"/>
                  </a:cubicBezTo>
                  <a:cubicBezTo>
                    <a:pt x="0" y="314"/>
                    <a:pt x="169" y="1216"/>
                    <a:pt x="264" y="1216"/>
                  </a:cubicBezTo>
                  <a:cubicBezTo>
                    <a:pt x="268" y="1216"/>
                    <a:pt x="272" y="1216"/>
                    <a:pt x="278" y="1216"/>
                  </a:cubicBezTo>
                  <a:cubicBezTo>
                    <a:pt x="435" y="1216"/>
                    <a:pt x="1460" y="1117"/>
                    <a:pt x="1672" y="805"/>
                  </a:cubicBezTo>
                  <a:cubicBezTo>
                    <a:pt x="1885" y="483"/>
                    <a:pt x="1423" y="138"/>
                    <a:pt x="1276" y="50"/>
                  </a:cubicBezTo>
                  <a:cubicBezTo>
                    <a:pt x="1225" y="15"/>
                    <a:pt x="1143" y="1"/>
                    <a:pt x="104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6921275" y="4580850"/>
              <a:ext cx="41975" cy="29475"/>
            </a:xfrm>
            <a:custGeom>
              <a:rect b="b" l="l" r="r" t="t"/>
              <a:pathLst>
                <a:path extrusionOk="0" h="1179" w="1679">
                  <a:moveTo>
                    <a:pt x="924" y="1"/>
                  </a:moveTo>
                  <a:cubicBezTo>
                    <a:pt x="786" y="1"/>
                    <a:pt x="642" y="32"/>
                    <a:pt x="506" y="83"/>
                  </a:cubicBezTo>
                  <a:cubicBezTo>
                    <a:pt x="315" y="237"/>
                    <a:pt x="139" y="421"/>
                    <a:pt x="0" y="633"/>
                  </a:cubicBezTo>
                  <a:cubicBezTo>
                    <a:pt x="231" y="829"/>
                    <a:pt x="695" y="1178"/>
                    <a:pt x="1037" y="1178"/>
                  </a:cubicBezTo>
                  <a:cubicBezTo>
                    <a:pt x="1053" y="1178"/>
                    <a:pt x="1069" y="1177"/>
                    <a:pt x="1085" y="1176"/>
                  </a:cubicBezTo>
                  <a:cubicBezTo>
                    <a:pt x="1540" y="1139"/>
                    <a:pt x="1650" y="648"/>
                    <a:pt x="1664" y="501"/>
                  </a:cubicBezTo>
                  <a:cubicBezTo>
                    <a:pt x="1679" y="355"/>
                    <a:pt x="1422" y="149"/>
                    <a:pt x="1210" y="54"/>
                  </a:cubicBezTo>
                  <a:cubicBezTo>
                    <a:pt x="1121" y="17"/>
                    <a:pt x="1024" y="1"/>
                    <a:pt x="92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6887550" y="4561150"/>
              <a:ext cx="42175" cy="29525"/>
            </a:xfrm>
            <a:custGeom>
              <a:rect b="b" l="l" r="r" t="t"/>
              <a:pathLst>
                <a:path extrusionOk="0" h="1181" w="1687">
                  <a:moveTo>
                    <a:pt x="926" y="1"/>
                  </a:moveTo>
                  <a:cubicBezTo>
                    <a:pt x="790" y="1"/>
                    <a:pt x="649" y="33"/>
                    <a:pt x="513" y="80"/>
                  </a:cubicBezTo>
                  <a:cubicBezTo>
                    <a:pt x="315" y="234"/>
                    <a:pt x="147" y="424"/>
                    <a:pt x="0" y="629"/>
                  </a:cubicBezTo>
                  <a:cubicBezTo>
                    <a:pt x="240" y="827"/>
                    <a:pt x="704" y="1181"/>
                    <a:pt x="1053" y="1181"/>
                  </a:cubicBezTo>
                  <a:cubicBezTo>
                    <a:pt x="1066" y="1181"/>
                    <a:pt x="1079" y="1180"/>
                    <a:pt x="1093" y="1179"/>
                  </a:cubicBezTo>
                  <a:cubicBezTo>
                    <a:pt x="1547" y="1135"/>
                    <a:pt x="1650" y="644"/>
                    <a:pt x="1672" y="498"/>
                  </a:cubicBezTo>
                  <a:cubicBezTo>
                    <a:pt x="1686" y="351"/>
                    <a:pt x="1422" y="146"/>
                    <a:pt x="1210" y="58"/>
                  </a:cubicBezTo>
                  <a:cubicBezTo>
                    <a:pt x="1121" y="18"/>
                    <a:pt x="1025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6955550" y="4568475"/>
              <a:ext cx="46375" cy="29675"/>
            </a:xfrm>
            <a:custGeom>
              <a:rect b="b" l="l" r="r" t="t"/>
              <a:pathLst>
                <a:path extrusionOk="0" h="1187" w="1855">
                  <a:moveTo>
                    <a:pt x="1067" y="0"/>
                  </a:moveTo>
                  <a:cubicBezTo>
                    <a:pt x="577" y="0"/>
                    <a:pt x="1" y="345"/>
                    <a:pt x="29" y="402"/>
                  </a:cubicBezTo>
                  <a:cubicBezTo>
                    <a:pt x="66" y="468"/>
                    <a:pt x="682" y="1187"/>
                    <a:pt x="1144" y="1187"/>
                  </a:cubicBezTo>
                  <a:cubicBezTo>
                    <a:pt x="1606" y="1187"/>
                    <a:pt x="1789" y="710"/>
                    <a:pt x="1826" y="564"/>
                  </a:cubicBezTo>
                  <a:cubicBezTo>
                    <a:pt x="1855" y="424"/>
                    <a:pt x="1628" y="197"/>
                    <a:pt x="1430" y="87"/>
                  </a:cubicBezTo>
                  <a:cubicBezTo>
                    <a:pt x="1324" y="25"/>
                    <a:pt x="1199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6919100" y="4543825"/>
              <a:ext cx="46550" cy="29600"/>
            </a:xfrm>
            <a:custGeom>
              <a:rect b="b" l="l" r="r" t="t"/>
              <a:pathLst>
                <a:path extrusionOk="0" h="1184" w="1862">
                  <a:moveTo>
                    <a:pt x="1077" y="0"/>
                  </a:moveTo>
                  <a:cubicBezTo>
                    <a:pt x="582" y="0"/>
                    <a:pt x="1" y="346"/>
                    <a:pt x="36" y="399"/>
                  </a:cubicBezTo>
                  <a:cubicBezTo>
                    <a:pt x="72" y="464"/>
                    <a:pt x="682" y="1183"/>
                    <a:pt x="1143" y="1183"/>
                  </a:cubicBezTo>
                  <a:cubicBezTo>
                    <a:pt x="1146" y="1183"/>
                    <a:pt x="1148" y="1183"/>
                    <a:pt x="1150" y="1183"/>
                  </a:cubicBezTo>
                  <a:cubicBezTo>
                    <a:pt x="1605" y="1183"/>
                    <a:pt x="1788" y="707"/>
                    <a:pt x="1825" y="560"/>
                  </a:cubicBezTo>
                  <a:cubicBezTo>
                    <a:pt x="1861" y="421"/>
                    <a:pt x="1634" y="193"/>
                    <a:pt x="1436" y="83"/>
                  </a:cubicBezTo>
                  <a:cubicBezTo>
                    <a:pt x="1331" y="24"/>
                    <a:pt x="1207" y="0"/>
                    <a:pt x="10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6992225" y="4620975"/>
              <a:ext cx="44350" cy="35325"/>
            </a:xfrm>
            <a:custGeom>
              <a:rect b="b" l="l" r="r" t="t"/>
              <a:pathLst>
                <a:path extrusionOk="0" h="1413" w="1774">
                  <a:moveTo>
                    <a:pt x="906" y="0"/>
                  </a:moveTo>
                  <a:cubicBezTo>
                    <a:pt x="724" y="0"/>
                    <a:pt x="474" y="176"/>
                    <a:pt x="344" y="326"/>
                  </a:cubicBezTo>
                  <a:cubicBezTo>
                    <a:pt x="1" y="719"/>
                    <a:pt x="676" y="1412"/>
                    <a:pt x="784" y="1412"/>
                  </a:cubicBezTo>
                  <a:cubicBezTo>
                    <a:pt x="787" y="1412"/>
                    <a:pt x="789" y="1412"/>
                    <a:pt x="791" y="1411"/>
                  </a:cubicBezTo>
                  <a:cubicBezTo>
                    <a:pt x="872" y="1382"/>
                    <a:pt x="1774" y="876"/>
                    <a:pt x="1759" y="509"/>
                  </a:cubicBezTo>
                  <a:cubicBezTo>
                    <a:pt x="1744" y="150"/>
                    <a:pt x="1128" y="25"/>
                    <a:pt x="945" y="3"/>
                  </a:cubicBezTo>
                  <a:cubicBezTo>
                    <a:pt x="932" y="1"/>
                    <a:pt x="919" y="0"/>
                    <a:pt x="9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7028250" y="4639500"/>
              <a:ext cx="47000" cy="28925"/>
            </a:xfrm>
            <a:custGeom>
              <a:rect b="b" l="l" r="r" t="t"/>
              <a:pathLst>
                <a:path extrusionOk="0" h="1157" w="1880">
                  <a:moveTo>
                    <a:pt x="1095" y="0"/>
                  </a:moveTo>
                  <a:cubicBezTo>
                    <a:pt x="542" y="0"/>
                    <a:pt x="1" y="631"/>
                    <a:pt x="61" y="685"/>
                  </a:cubicBezTo>
                  <a:cubicBezTo>
                    <a:pt x="114" y="731"/>
                    <a:pt x="837" y="1156"/>
                    <a:pt x="1302" y="1156"/>
                  </a:cubicBezTo>
                  <a:cubicBezTo>
                    <a:pt x="1354" y="1156"/>
                    <a:pt x="1403" y="1151"/>
                    <a:pt x="1447" y="1139"/>
                  </a:cubicBezTo>
                  <a:cubicBezTo>
                    <a:pt x="1880" y="1015"/>
                    <a:pt x="1843" y="516"/>
                    <a:pt x="1821" y="369"/>
                  </a:cubicBezTo>
                  <a:cubicBezTo>
                    <a:pt x="1792" y="230"/>
                    <a:pt x="1484" y="76"/>
                    <a:pt x="1249" y="17"/>
                  </a:cubicBezTo>
                  <a:cubicBezTo>
                    <a:pt x="1198" y="6"/>
                    <a:pt x="1147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7074325" y="4629300"/>
              <a:ext cx="46200" cy="29325"/>
            </a:xfrm>
            <a:custGeom>
              <a:rect b="b" l="l" r="r" t="t"/>
              <a:pathLst>
                <a:path extrusionOk="0" h="1173" w="1848">
                  <a:moveTo>
                    <a:pt x="1115" y="1"/>
                  </a:moveTo>
                  <a:cubicBezTo>
                    <a:pt x="585" y="1"/>
                    <a:pt x="0" y="521"/>
                    <a:pt x="51" y="572"/>
                  </a:cubicBezTo>
                  <a:cubicBezTo>
                    <a:pt x="100" y="627"/>
                    <a:pt x="807" y="1172"/>
                    <a:pt x="1269" y="1172"/>
                  </a:cubicBezTo>
                  <a:cubicBezTo>
                    <a:pt x="1296" y="1172"/>
                    <a:pt x="1323" y="1170"/>
                    <a:pt x="1349" y="1166"/>
                  </a:cubicBezTo>
                  <a:cubicBezTo>
                    <a:pt x="1796" y="1093"/>
                    <a:pt x="1847" y="594"/>
                    <a:pt x="1847" y="447"/>
                  </a:cubicBezTo>
                  <a:cubicBezTo>
                    <a:pt x="1847" y="301"/>
                    <a:pt x="1561" y="118"/>
                    <a:pt x="1342" y="37"/>
                  </a:cubicBezTo>
                  <a:cubicBezTo>
                    <a:pt x="1269" y="12"/>
                    <a:pt x="1193" y="1"/>
                    <a:pt x="11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7039850" y="4553425"/>
              <a:ext cx="48225" cy="25150"/>
            </a:xfrm>
            <a:custGeom>
              <a:rect b="b" l="l" r="r" t="t"/>
              <a:pathLst>
                <a:path extrusionOk="0" h="1006" w="1929">
                  <a:moveTo>
                    <a:pt x="1062" y="0"/>
                  </a:moveTo>
                  <a:cubicBezTo>
                    <a:pt x="1009" y="0"/>
                    <a:pt x="957" y="3"/>
                    <a:pt x="910" y="7"/>
                  </a:cubicBezTo>
                  <a:cubicBezTo>
                    <a:pt x="294" y="73"/>
                    <a:pt x="1" y="946"/>
                    <a:pt x="96" y="968"/>
                  </a:cubicBezTo>
                  <a:cubicBezTo>
                    <a:pt x="140" y="978"/>
                    <a:pt x="411" y="1006"/>
                    <a:pt x="718" y="1006"/>
                  </a:cubicBezTo>
                  <a:cubicBezTo>
                    <a:pt x="1071" y="1006"/>
                    <a:pt x="1471" y="969"/>
                    <a:pt x="1635" y="829"/>
                  </a:cubicBezTo>
                  <a:cubicBezTo>
                    <a:pt x="1929" y="587"/>
                    <a:pt x="1650" y="213"/>
                    <a:pt x="1562" y="110"/>
                  </a:cubicBezTo>
                  <a:cubicBezTo>
                    <a:pt x="1487" y="35"/>
                    <a:pt x="1264" y="0"/>
                    <a:pt x="106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7081825" y="4567425"/>
              <a:ext cx="48950" cy="24875"/>
            </a:xfrm>
            <a:custGeom>
              <a:rect b="b" l="l" r="r" t="t"/>
              <a:pathLst>
                <a:path extrusionOk="0" h="995" w="1958">
                  <a:moveTo>
                    <a:pt x="979" y="1"/>
                  </a:moveTo>
                  <a:cubicBezTo>
                    <a:pt x="708" y="1"/>
                    <a:pt x="445" y="31"/>
                    <a:pt x="308" y="129"/>
                  </a:cubicBezTo>
                  <a:cubicBezTo>
                    <a:pt x="0" y="356"/>
                    <a:pt x="235" y="738"/>
                    <a:pt x="316" y="848"/>
                  </a:cubicBezTo>
                  <a:cubicBezTo>
                    <a:pt x="391" y="944"/>
                    <a:pt x="679" y="995"/>
                    <a:pt x="908" y="995"/>
                  </a:cubicBezTo>
                  <a:cubicBezTo>
                    <a:pt x="924" y="995"/>
                    <a:pt x="939" y="995"/>
                    <a:pt x="954" y="994"/>
                  </a:cubicBezTo>
                  <a:cubicBezTo>
                    <a:pt x="1577" y="965"/>
                    <a:pt x="1958" y="115"/>
                    <a:pt x="1863" y="85"/>
                  </a:cubicBezTo>
                  <a:cubicBezTo>
                    <a:pt x="1801" y="68"/>
                    <a:pt x="1381" y="1"/>
                    <a:pt x="97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6877825" y="4627050"/>
              <a:ext cx="44375" cy="35475"/>
            </a:xfrm>
            <a:custGeom>
              <a:rect b="b" l="l" r="r" t="t"/>
              <a:pathLst>
                <a:path extrusionOk="0" h="1419" w="1775">
                  <a:moveTo>
                    <a:pt x="909" y="1"/>
                  </a:moveTo>
                  <a:cubicBezTo>
                    <a:pt x="726" y="1"/>
                    <a:pt x="470" y="179"/>
                    <a:pt x="338" y="325"/>
                  </a:cubicBezTo>
                  <a:cubicBezTo>
                    <a:pt x="0" y="727"/>
                    <a:pt x="676" y="1418"/>
                    <a:pt x="779" y="1418"/>
                  </a:cubicBezTo>
                  <a:cubicBezTo>
                    <a:pt x="782" y="1418"/>
                    <a:pt x="783" y="1418"/>
                    <a:pt x="785" y="1417"/>
                  </a:cubicBezTo>
                  <a:cubicBezTo>
                    <a:pt x="873" y="1388"/>
                    <a:pt x="1775" y="875"/>
                    <a:pt x="1753" y="515"/>
                  </a:cubicBezTo>
                  <a:cubicBezTo>
                    <a:pt x="1738" y="149"/>
                    <a:pt x="1122" y="32"/>
                    <a:pt x="939" y="2"/>
                  </a:cubicBezTo>
                  <a:cubicBezTo>
                    <a:pt x="929" y="1"/>
                    <a:pt x="919" y="1"/>
                    <a:pt x="9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6961400" y="4631850"/>
              <a:ext cx="45525" cy="34875"/>
            </a:xfrm>
            <a:custGeom>
              <a:rect b="b" l="l" r="r" t="t"/>
              <a:pathLst>
                <a:path extrusionOk="0" h="1395" w="1821">
                  <a:moveTo>
                    <a:pt x="1156" y="0"/>
                  </a:moveTo>
                  <a:cubicBezTo>
                    <a:pt x="1154" y="0"/>
                    <a:pt x="1153" y="1"/>
                    <a:pt x="1152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59"/>
                    <a:pt x="587" y="1350"/>
                    <a:pt x="771" y="1387"/>
                  </a:cubicBezTo>
                  <a:cubicBezTo>
                    <a:pt x="791" y="1392"/>
                    <a:pt x="814" y="1394"/>
                    <a:pt x="838" y="1394"/>
                  </a:cubicBezTo>
                  <a:cubicBezTo>
                    <a:pt x="1017" y="1394"/>
                    <a:pt x="1273" y="1259"/>
                    <a:pt x="1416" y="1130"/>
                  </a:cubicBezTo>
                  <a:cubicBezTo>
                    <a:pt x="1821" y="768"/>
                    <a:pt x="1256" y="0"/>
                    <a:pt x="11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6939775" y="4671800"/>
              <a:ext cx="45700" cy="34875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6983225" y="4659525"/>
              <a:ext cx="45500" cy="34825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6924750" y="4615450"/>
              <a:ext cx="38325" cy="31825"/>
            </a:xfrm>
            <a:custGeom>
              <a:rect b="b" l="l" r="r" t="t"/>
              <a:pathLst>
                <a:path extrusionOk="0" h="1273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1" y="1165"/>
                    <a:pt x="892" y="1273"/>
                    <a:pt x="1236" y="1273"/>
                  </a:cubicBezTo>
                  <a:cubicBezTo>
                    <a:pt x="1348" y="1273"/>
                    <a:pt x="1423" y="1261"/>
                    <a:pt x="1430" y="1243"/>
                  </a:cubicBezTo>
                  <a:cubicBezTo>
                    <a:pt x="1452" y="1170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6883150" y="4592550"/>
              <a:ext cx="38150" cy="31825"/>
            </a:xfrm>
            <a:custGeom>
              <a:rect b="b" l="l" r="r" t="t"/>
              <a:pathLst>
                <a:path extrusionOk="0" h="1273" w="1526">
                  <a:moveTo>
                    <a:pt x="842" y="0"/>
                  </a:moveTo>
                  <a:cubicBezTo>
                    <a:pt x="544" y="0"/>
                    <a:pt x="241" y="176"/>
                    <a:pt x="139" y="246"/>
                  </a:cubicBezTo>
                  <a:cubicBezTo>
                    <a:pt x="0" y="341"/>
                    <a:pt x="0" y="627"/>
                    <a:pt x="66" y="810"/>
                  </a:cubicBezTo>
                  <a:cubicBezTo>
                    <a:pt x="193" y="1165"/>
                    <a:pt x="885" y="1272"/>
                    <a:pt x="1225" y="1272"/>
                  </a:cubicBezTo>
                  <a:cubicBezTo>
                    <a:pt x="1336" y="1272"/>
                    <a:pt x="1410" y="1261"/>
                    <a:pt x="1415" y="1243"/>
                  </a:cubicBezTo>
                  <a:cubicBezTo>
                    <a:pt x="1437" y="1170"/>
                    <a:pt x="1525" y="312"/>
                    <a:pt x="1159" y="85"/>
                  </a:cubicBezTo>
                  <a:cubicBezTo>
                    <a:pt x="1060" y="24"/>
                    <a:pt x="952" y="0"/>
                    <a:pt x="84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7153475" y="4527850"/>
              <a:ext cx="46400" cy="29000"/>
            </a:xfrm>
            <a:custGeom>
              <a:rect b="b" l="l" r="r" t="t"/>
              <a:pathLst>
                <a:path extrusionOk="0" h="1160" w="1856">
                  <a:moveTo>
                    <a:pt x="1112" y="0"/>
                  </a:moveTo>
                  <a:cubicBezTo>
                    <a:pt x="575" y="0"/>
                    <a:pt x="1" y="575"/>
                    <a:pt x="60" y="627"/>
                  </a:cubicBezTo>
                  <a:cubicBezTo>
                    <a:pt x="114" y="674"/>
                    <a:pt x="822" y="1160"/>
                    <a:pt x="1284" y="1160"/>
                  </a:cubicBezTo>
                  <a:cubicBezTo>
                    <a:pt x="1325" y="1160"/>
                    <a:pt x="1365" y="1156"/>
                    <a:pt x="1401" y="1148"/>
                  </a:cubicBezTo>
                  <a:cubicBezTo>
                    <a:pt x="1849" y="1052"/>
                    <a:pt x="1856" y="554"/>
                    <a:pt x="1841" y="407"/>
                  </a:cubicBezTo>
                  <a:cubicBezTo>
                    <a:pt x="1827" y="261"/>
                    <a:pt x="1533" y="92"/>
                    <a:pt x="1299" y="26"/>
                  </a:cubicBezTo>
                  <a:cubicBezTo>
                    <a:pt x="1238" y="8"/>
                    <a:pt x="1175" y="0"/>
                    <a:pt x="111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6920725" y="4648675"/>
              <a:ext cx="43275" cy="28850"/>
            </a:xfrm>
            <a:custGeom>
              <a:rect b="b" l="l" r="r" t="t"/>
              <a:pathLst>
                <a:path extrusionOk="0" h="1154" w="1731">
                  <a:moveTo>
                    <a:pt x="832" y="0"/>
                  </a:moveTo>
                  <a:cubicBezTo>
                    <a:pt x="475" y="0"/>
                    <a:pt x="102" y="106"/>
                    <a:pt x="0" y="164"/>
                  </a:cubicBezTo>
                  <a:cubicBezTo>
                    <a:pt x="286" y="596"/>
                    <a:pt x="689" y="933"/>
                    <a:pt x="1158" y="1153"/>
                  </a:cubicBezTo>
                  <a:cubicBezTo>
                    <a:pt x="1356" y="1058"/>
                    <a:pt x="1525" y="911"/>
                    <a:pt x="1642" y="728"/>
                  </a:cubicBezTo>
                  <a:cubicBezTo>
                    <a:pt x="1730" y="596"/>
                    <a:pt x="1584" y="332"/>
                    <a:pt x="1430" y="178"/>
                  </a:cubicBezTo>
                  <a:cubicBezTo>
                    <a:pt x="1291" y="45"/>
                    <a:pt x="1065" y="0"/>
                    <a:pt x="8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7165400" y="4505250"/>
              <a:ext cx="45125" cy="22725"/>
            </a:xfrm>
            <a:custGeom>
              <a:rect b="b" l="l" r="r" t="t"/>
              <a:pathLst>
                <a:path extrusionOk="0" h="909" w="1805">
                  <a:moveTo>
                    <a:pt x="998" y="0"/>
                  </a:moveTo>
                  <a:cubicBezTo>
                    <a:pt x="485" y="0"/>
                    <a:pt x="42" y="587"/>
                    <a:pt x="1" y="739"/>
                  </a:cubicBezTo>
                  <a:cubicBezTo>
                    <a:pt x="378" y="850"/>
                    <a:pt x="769" y="909"/>
                    <a:pt x="1162" y="909"/>
                  </a:cubicBezTo>
                  <a:cubicBezTo>
                    <a:pt x="1342" y="909"/>
                    <a:pt x="1522" y="897"/>
                    <a:pt x="1701" y="871"/>
                  </a:cubicBezTo>
                  <a:cubicBezTo>
                    <a:pt x="1804" y="659"/>
                    <a:pt x="1738" y="395"/>
                    <a:pt x="1709" y="299"/>
                  </a:cubicBezTo>
                  <a:cubicBezTo>
                    <a:pt x="1657" y="160"/>
                    <a:pt x="1328" y="36"/>
                    <a:pt x="1086" y="6"/>
                  </a:cubicBezTo>
                  <a:cubicBezTo>
                    <a:pt x="1056" y="2"/>
                    <a:pt x="1027" y="0"/>
                    <a:pt x="9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6892300" y="4658975"/>
              <a:ext cx="48225" cy="35100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7078700" y="4475675"/>
              <a:ext cx="34300" cy="33975"/>
            </a:xfrm>
            <a:custGeom>
              <a:rect b="b" l="l" r="r" t="t"/>
              <a:pathLst>
                <a:path extrusionOk="0" h="1359" w="1372">
                  <a:moveTo>
                    <a:pt x="517" y="1"/>
                  </a:moveTo>
                  <a:cubicBezTo>
                    <a:pt x="499" y="1"/>
                    <a:pt x="488" y="3"/>
                    <a:pt x="485" y="9"/>
                  </a:cubicBezTo>
                  <a:cubicBezTo>
                    <a:pt x="433" y="68"/>
                    <a:pt x="1" y="874"/>
                    <a:pt x="257" y="1175"/>
                  </a:cubicBezTo>
                  <a:cubicBezTo>
                    <a:pt x="379" y="1316"/>
                    <a:pt x="574" y="1358"/>
                    <a:pt x="767" y="1358"/>
                  </a:cubicBezTo>
                  <a:cubicBezTo>
                    <a:pt x="934" y="1358"/>
                    <a:pt x="1098" y="1326"/>
                    <a:pt x="1211" y="1299"/>
                  </a:cubicBezTo>
                  <a:cubicBezTo>
                    <a:pt x="1254" y="1189"/>
                    <a:pt x="1291" y="1079"/>
                    <a:pt x="1313" y="962"/>
                  </a:cubicBezTo>
                  <a:cubicBezTo>
                    <a:pt x="1357" y="764"/>
                    <a:pt x="1372" y="551"/>
                    <a:pt x="1350" y="346"/>
                  </a:cubicBezTo>
                  <a:cubicBezTo>
                    <a:pt x="1073" y="134"/>
                    <a:pt x="639" y="1"/>
                    <a:pt x="5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7113900" y="4468525"/>
              <a:ext cx="34300" cy="33975"/>
            </a:xfrm>
            <a:custGeom>
              <a:rect b="b" l="l" r="r" t="t"/>
              <a:pathLst>
                <a:path extrusionOk="0" h="1359" w="1372">
                  <a:moveTo>
                    <a:pt x="511" y="1"/>
                  </a:moveTo>
                  <a:cubicBezTo>
                    <a:pt x="493" y="1"/>
                    <a:pt x="482" y="4"/>
                    <a:pt x="477" y="9"/>
                  </a:cubicBezTo>
                  <a:cubicBezTo>
                    <a:pt x="426" y="75"/>
                    <a:pt x="0" y="874"/>
                    <a:pt x="257" y="1175"/>
                  </a:cubicBezTo>
                  <a:cubicBezTo>
                    <a:pt x="375" y="1316"/>
                    <a:pt x="570" y="1359"/>
                    <a:pt x="763" y="1359"/>
                  </a:cubicBezTo>
                  <a:cubicBezTo>
                    <a:pt x="930" y="1359"/>
                    <a:pt x="1094" y="1327"/>
                    <a:pt x="1203" y="1299"/>
                  </a:cubicBezTo>
                  <a:cubicBezTo>
                    <a:pt x="1247" y="1189"/>
                    <a:pt x="1283" y="1079"/>
                    <a:pt x="1313" y="969"/>
                  </a:cubicBezTo>
                  <a:cubicBezTo>
                    <a:pt x="1357" y="764"/>
                    <a:pt x="1371" y="559"/>
                    <a:pt x="1349" y="354"/>
                  </a:cubicBezTo>
                  <a:cubicBezTo>
                    <a:pt x="1073" y="135"/>
                    <a:pt x="639" y="1"/>
                    <a:pt x="5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7050475" y="4456550"/>
              <a:ext cx="39450" cy="33675"/>
            </a:xfrm>
            <a:custGeom>
              <a:rect b="b" l="l" r="r" t="t"/>
              <a:pathLst>
                <a:path extrusionOk="0" h="1347" w="1578">
                  <a:moveTo>
                    <a:pt x="836" y="1"/>
                  </a:moveTo>
                  <a:cubicBezTo>
                    <a:pt x="599" y="1"/>
                    <a:pt x="362" y="73"/>
                    <a:pt x="265" y="107"/>
                  </a:cubicBezTo>
                  <a:cubicBezTo>
                    <a:pt x="89" y="173"/>
                    <a:pt x="1" y="451"/>
                    <a:pt x="1" y="642"/>
                  </a:cubicBezTo>
                  <a:cubicBezTo>
                    <a:pt x="7" y="1088"/>
                    <a:pt x="920" y="1346"/>
                    <a:pt x="1122" y="1346"/>
                  </a:cubicBezTo>
                  <a:cubicBezTo>
                    <a:pt x="1142" y="1346"/>
                    <a:pt x="1155" y="1344"/>
                    <a:pt x="1159" y="1338"/>
                  </a:cubicBezTo>
                  <a:cubicBezTo>
                    <a:pt x="1203" y="1272"/>
                    <a:pt x="1577" y="451"/>
                    <a:pt x="1306" y="165"/>
                  </a:cubicBezTo>
                  <a:cubicBezTo>
                    <a:pt x="1187" y="40"/>
                    <a:pt x="1011" y="1"/>
                    <a:pt x="83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7055250" y="4431900"/>
              <a:ext cx="36850" cy="23475"/>
            </a:xfrm>
            <a:custGeom>
              <a:rect b="b" l="l" r="r" t="t"/>
              <a:pathLst>
                <a:path extrusionOk="0" h="939" w="1474">
                  <a:moveTo>
                    <a:pt x="250" y="0"/>
                  </a:moveTo>
                  <a:cubicBezTo>
                    <a:pt x="0" y="345"/>
                    <a:pt x="140" y="939"/>
                    <a:pt x="213" y="939"/>
                  </a:cubicBezTo>
                  <a:cubicBezTo>
                    <a:pt x="294" y="939"/>
                    <a:pt x="1107" y="865"/>
                    <a:pt x="1474" y="645"/>
                  </a:cubicBezTo>
                  <a:cubicBezTo>
                    <a:pt x="1115" y="345"/>
                    <a:pt x="697" y="125"/>
                    <a:pt x="25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7088800" y="4455400"/>
              <a:ext cx="34650" cy="23625"/>
            </a:xfrm>
            <a:custGeom>
              <a:rect b="b" l="l" r="r" t="t"/>
              <a:pathLst>
                <a:path extrusionOk="0" h="945" w="1386">
                  <a:moveTo>
                    <a:pt x="704" y="1"/>
                  </a:moveTo>
                  <a:cubicBezTo>
                    <a:pt x="458" y="1"/>
                    <a:pt x="188" y="21"/>
                    <a:pt x="0" y="87"/>
                  </a:cubicBezTo>
                  <a:cubicBezTo>
                    <a:pt x="249" y="446"/>
                    <a:pt x="587" y="739"/>
                    <a:pt x="975" y="945"/>
                  </a:cubicBezTo>
                  <a:cubicBezTo>
                    <a:pt x="1327" y="659"/>
                    <a:pt x="1386" y="57"/>
                    <a:pt x="1312" y="43"/>
                  </a:cubicBezTo>
                  <a:cubicBezTo>
                    <a:pt x="1272" y="31"/>
                    <a:pt x="1005" y="1"/>
                    <a:pt x="70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7136625" y="4574675"/>
              <a:ext cx="30825" cy="28250"/>
            </a:xfrm>
            <a:custGeom>
              <a:rect b="b" l="l" r="r" t="t"/>
              <a:pathLst>
                <a:path extrusionOk="0" h="1130" w="1233">
                  <a:moveTo>
                    <a:pt x="8" y="0"/>
                  </a:moveTo>
                  <a:lnTo>
                    <a:pt x="8" y="0"/>
                  </a:lnTo>
                  <a:cubicBezTo>
                    <a:pt x="1" y="404"/>
                    <a:pt x="111" y="792"/>
                    <a:pt x="330" y="1130"/>
                  </a:cubicBezTo>
                  <a:cubicBezTo>
                    <a:pt x="814" y="1012"/>
                    <a:pt x="1232" y="514"/>
                    <a:pt x="1181" y="470"/>
                  </a:cubicBezTo>
                  <a:cubicBezTo>
                    <a:pt x="1130" y="426"/>
                    <a:pt x="470" y="37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6918700" y="4423475"/>
              <a:ext cx="31000" cy="28050"/>
            </a:xfrm>
            <a:custGeom>
              <a:rect b="b" l="l" r="r" t="t"/>
              <a:pathLst>
                <a:path extrusionOk="0" h="1122" w="1240">
                  <a:moveTo>
                    <a:pt x="8" y="0"/>
                  </a:moveTo>
                  <a:cubicBezTo>
                    <a:pt x="0" y="396"/>
                    <a:pt x="118" y="792"/>
                    <a:pt x="330" y="1122"/>
                  </a:cubicBezTo>
                  <a:cubicBezTo>
                    <a:pt x="814" y="1012"/>
                    <a:pt x="1239" y="506"/>
                    <a:pt x="1188" y="462"/>
                  </a:cubicBezTo>
                  <a:cubicBezTo>
                    <a:pt x="1130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7128925" y="4541325"/>
              <a:ext cx="30825" cy="28250"/>
            </a:xfrm>
            <a:custGeom>
              <a:rect b="b" l="l" r="r" t="t"/>
              <a:pathLst>
                <a:path extrusionOk="0" h="1130" w="1233">
                  <a:moveTo>
                    <a:pt x="8" y="0"/>
                  </a:moveTo>
                  <a:lnTo>
                    <a:pt x="8" y="0"/>
                  </a:lnTo>
                  <a:cubicBezTo>
                    <a:pt x="1" y="403"/>
                    <a:pt x="111" y="792"/>
                    <a:pt x="331" y="1129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30" y="425"/>
                    <a:pt x="470" y="37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7150200" y="4478450"/>
              <a:ext cx="29300" cy="28650"/>
            </a:xfrm>
            <a:custGeom>
              <a:rect b="b" l="l" r="r" t="t"/>
              <a:pathLst>
                <a:path extrusionOk="0" h="1146" w="1172">
                  <a:moveTo>
                    <a:pt x="264" y="1"/>
                  </a:moveTo>
                  <a:cubicBezTo>
                    <a:pt x="73" y="352"/>
                    <a:pt x="0" y="748"/>
                    <a:pt x="44" y="1144"/>
                  </a:cubicBezTo>
                  <a:cubicBezTo>
                    <a:pt x="64" y="1145"/>
                    <a:pt x="85" y="1146"/>
                    <a:pt x="106" y="1146"/>
                  </a:cubicBezTo>
                  <a:cubicBezTo>
                    <a:pt x="593" y="1146"/>
                    <a:pt x="1172" y="827"/>
                    <a:pt x="1144" y="770"/>
                  </a:cubicBezTo>
                  <a:cubicBezTo>
                    <a:pt x="1114" y="712"/>
                    <a:pt x="682" y="162"/>
                    <a:pt x="2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7092450" y="4534350"/>
              <a:ext cx="33025" cy="26325"/>
            </a:xfrm>
            <a:custGeom>
              <a:rect b="b" l="l" r="r" t="t"/>
              <a:pathLst>
                <a:path extrusionOk="0" h="1053" w="1321">
                  <a:moveTo>
                    <a:pt x="1152" y="1"/>
                  </a:moveTo>
                  <a:cubicBezTo>
                    <a:pt x="719" y="155"/>
                    <a:pt x="323" y="404"/>
                    <a:pt x="1" y="726"/>
                  </a:cubicBezTo>
                  <a:cubicBezTo>
                    <a:pt x="274" y="959"/>
                    <a:pt x="809" y="1053"/>
                    <a:pt x="1034" y="1053"/>
                  </a:cubicBezTo>
                  <a:cubicBezTo>
                    <a:pt x="1093" y="1053"/>
                    <a:pt x="1131" y="1047"/>
                    <a:pt x="1137" y="1034"/>
                  </a:cubicBezTo>
                  <a:cubicBezTo>
                    <a:pt x="1159" y="976"/>
                    <a:pt x="1320" y="338"/>
                    <a:pt x="11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7007400" y="4465625"/>
              <a:ext cx="46400" cy="28025"/>
            </a:xfrm>
            <a:custGeom>
              <a:rect b="b" l="l" r="r" t="t"/>
              <a:pathLst>
                <a:path extrusionOk="0" h="1121" w="1856">
                  <a:moveTo>
                    <a:pt x="977" y="1"/>
                  </a:moveTo>
                  <a:cubicBezTo>
                    <a:pt x="857" y="1"/>
                    <a:pt x="732" y="15"/>
                    <a:pt x="631" y="37"/>
                  </a:cubicBezTo>
                  <a:cubicBezTo>
                    <a:pt x="30" y="176"/>
                    <a:pt x="1" y="1085"/>
                    <a:pt x="96" y="1107"/>
                  </a:cubicBezTo>
                  <a:cubicBezTo>
                    <a:pt x="124" y="1112"/>
                    <a:pt x="256" y="1120"/>
                    <a:pt x="432" y="1120"/>
                  </a:cubicBezTo>
                  <a:cubicBezTo>
                    <a:pt x="806" y="1120"/>
                    <a:pt x="1380" y="1082"/>
                    <a:pt x="1570" y="887"/>
                  </a:cubicBezTo>
                  <a:cubicBezTo>
                    <a:pt x="1856" y="601"/>
                    <a:pt x="1475" y="198"/>
                    <a:pt x="1357" y="88"/>
                  </a:cubicBezTo>
                  <a:cubicBezTo>
                    <a:pt x="1286" y="26"/>
                    <a:pt x="1136" y="1"/>
                    <a:pt x="97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6973500" y="4439150"/>
              <a:ext cx="42925" cy="29825"/>
            </a:xfrm>
            <a:custGeom>
              <a:rect b="b" l="l" r="r" t="t"/>
              <a:pathLst>
                <a:path extrusionOk="0" h="1193" w="1717">
                  <a:moveTo>
                    <a:pt x="911" y="1"/>
                  </a:moveTo>
                  <a:cubicBezTo>
                    <a:pt x="816" y="1"/>
                    <a:pt x="718" y="13"/>
                    <a:pt x="624" y="33"/>
                  </a:cubicBezTo>
                  <a:cubicBezTo>
                    <a:pt x="396" y="165"/>
                    <a:pt x="184" y="319"/>
                    <a:pt x="1" y="502"/>
                  </a:cubicBezTo>
                  <a:cubicBezTo>
                    <a:pt x="191" y="744"/>
                    <a:pt x="594" y="1177"/>
                    <a:pt x="946" y="1191"/>
                  </a:cubicBezTo>
                  <a:cubicBezTo>
                    <a:pt x="957" y="1192"/>
                    <a:pt x="967" y="1192"/>
                    <a:pt x="978" y="1192"/>
                  </a:cubicBezTo>
                  <a:cubicBezTo>
                    <a:pt x="1418" y="1192"/>
                    <a:pt x="1622" y="741"/>
                    <a:pt x="1672" y="605"/>
                  </a:cubicBezTo>
                  <a:cubicBezTo>
                    <a:pt x="1716" y="458"/>
                    <a:pt x="1504" y="224"/>
                    <a:pt x="1313" y="106"/>
                  </a:cubicBezTo>
                  <a:cubicBezTo>
                    <a:pt x="1201" y="30"/>
                    <a:pt x="1060" y="1"/>
                    <a:pt x="9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6944725" y="4415225"/>
              <a:ext cx="42925" cy="29725"/>
            </a:xfrm>
            <a:custGeom>
              <a:rect b="b" l="l" r="r" t="t"/>
              <a:pathLst>
                <a:path extrusionOk="0" h="1189" w="1717">
                  <a:moveTo>
                    <a:pt x="915" y="0"/>
                  </a:moveTo>
                  <a:cubicBezTo>
                    <a:pt x="819" y="0"/>
                    <a:pt x="720" y="12"/>
                    <a:pt x="624" y="29"/>
                  </a:cubicBezTo>
                  <a:cubicBezTo>
                    <a:pt x="396" y="161"/>
                    <a:pt x="184" y="315"/>
                    <a:pt x="1" y="506"/>
                  </a:cubicBezTo>
                  <a:cubicBezTo>
                    <a:pt x="191" y="741"/>
                    <a:pt x="594" y="1173"/>
                    <a:pt x="946" y="1188"/>
                  </a:cubicBezTo>
                  <a:cubicBezTo>
                    <a:pt x="957" y="1188"/>
                    <a:pt x="967" y="1189"/>
                    <a:pt x="978" y="1189"/>
                  </a:cubicBezTo>
                  <a:cubicBezTo>
                    <a:pt x="1418" y="1189"/>
                    <a:pt x="1622" y="737"/>
                    <a:pt x="1672" y="601"/>
                  </a:cubicBezTo>
                  <a:cubicBezTo>
                    <a:pt x="1716" y="455"/>
                    <a:pt x="1503" y="220"/>
                    <a:pt x="1313" y="103"/>
                  </a:cubicBezTo>
                  <a:cubicBezTo>
                    <a:pt x="1202" y="28"/>
                    <a:pt x="1062" y="0"/>
                    <a:pt x="91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7011600" y="4432150"/>
              <a:ext cx="45325" cy="29950"/>
            </a:xfrm>
            <a:custGeom>
              <a:rect b="b" l="l" r="r" t="t"/>
              <a:pathLst>
                <a:path extrusionOk="0" h="1198" w="1813">
                  <a:moveTo>
                    <a:pt x="960" y="1"/>
                  </a:moveTo>
                  <a:cubicBezTo>
                    <a:pt x="507" y="1"/>
                    <a:pt x="1" y="210"/>
                    <a:pt x="16" y="262"/>
                  </a:cubicBezTo>
                  <a:cubicBezTo>
                    <a:pt x="38" y="335"/>
                    <a:pt x="485" y="1127"/>
                    <a:pt x="940" y="1193"/>
                  </a:cubicBezTo>
                  <a:cubicBezTo>
                    <a:pt x="968" y="1196"/>
                    <a:pt x="995" y="1198"/>
                    <a:pt x="1021" y="1198"/>
                  </a:cubicBezTo>
                  <a:cubicBezTo>
                    <a:pt x="1428" y="1198"/>
                    <a:pt x="1678" y="796"/>
                    <a:pt x="1746" y="665"/>
                  </a:cubicBezTo>
                  <a:cubicBezTo>
                    <a:pt x="1812" y="533"/>
                    <a:pt x="1636" y="276"/>
                    <a:pt x="1468" y="144"/>
                  </a:cubicBezTo>
                  <a:cubicBezTo>
                    <a:pt x="1338" y="39"/>
                    <a:pt x="1154" y="1"/>
                    <a:pt x="9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6981175" y="4402825"/>
              <a:ext cx="45500" cy="29950"/>
            </a:xfrm>
            <a:custGeom>
              <a:rect b="b" l="l" r="r" t="t"/>
              <a:pathLst>
                <a:path extrusionOk="0" h="1198" w="1820">
                  <a:moveTo>
                    <a:pt x="960" y="1"/>
                  </a:moveTo>
                  <a:cubicBezTo>
                    <a:pt x="507" y="1"/>
                    <a:pt x="1" y="210"/>
                    <a:pt x="16" y="262"/>
                  </a:cubicBezTo>
                  <a:cubicBezTo>
                    <a:pt x="45" y="335"/>
                    <a:pt x="485" y="1127"/>
                    <a:pt x="940" y="1193"/>
                  </a:cubicBezTo>
                  <a:cubicBezTo>
                    <a:pt x="968" y="1196"/>
                    <a:pt x="996" y="1198"/>
                    <a:pt x="1022" y="1198"/>
                  </a:cubicBezTo>
                  <a:cubicBezTo>
                    <a:pt x="1434" y="1198"/>
                    <a:pt x="1678" y="796"/>
                    <a:pt x="1746" y="672"/>
                  </a:cubicBezTo>
                  <a:cubicBezTo>
                    <a:pt x="1820" y="533"/>
                    <a:pt x="1636" y="276"/>
                    <a:pt x="1468" y="144"/>
                  </a:cubicBezTo>
                  <a:cubicBezTo>
                    <a:pt x="1338" y="39"/>
                    <a:pt x="1154" y="1"/>
                    <a:pt x="9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7033950" y="4488325"/>
              <a:ext cx="46250" cy="34525"/>
            </a:xfrm>
            <a:custGeom>
              <a:rect b="b" l="l" r="r" t="t"/>
              <a:pathLst>
                <a:path extrusionOk="0" h="1381" w="1850">
                  <a:moveTo>
                    <a:pt x="1021" y="1"/>
                  </a:moveTo>
                  <a:cubicBezTo>
                    <a:pt x="836" y="1"/>
                    <a:pt x="575" y="129"/>
                    <a:pt x="427" y="251"/>
                  </a:cubicBezTo>
                  <a:cubicBezTo>
                    <a:pt x="0" y="598"/>
                    <a:pt x="530" y="1380"/>
                    <a:pt x="629" y="1380"/>
                  </a:cubicBezTo>
                  <a:cubicBezTo>
                    <a:pt x="630" y="1380"/>
                    <a:pt x="631" y="1380"/>
                    <a:pt x="632" y="1380"/>
                  </a:cubicBezTo>
                  <a:cubicBezTo>
                    <a:pt x="720" y="1365"/>
                    <a:pt x="1725" y="984"/>
                    <a:pt x="1783" y="625"/>
                  </a:cubicBezTo>
                  <a:cubicBezTo>
                    <a:pt x="1849" y="265"/>
                    <a:pt x="1270" y="60"/>
                    <a:pt x="1094" y="9"/>
                  </a:cubicBezTo>
                  <a:cubicBezTo>
                    <a:pt x="1072" y="3"/>
                    <a:pt x="1047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7054875" y="4521875"/>
              <a:ext cx="47675" cy="27275"/>
            </a:xfrm>
            <a:custGeom>
              <a:rect b="b" l="l" r="r" t="t"/>
              <a:pathLst>
                <a:path extrusionOk="0" h="1091" w="1907">
                  <a:moveTo>
                    <a:pt x="1025" y="1"/>
                  </a:moveTo>
                  <a:cubicBezTo>
                    <a:pt x="743" y="1"/>
                    <a:pt x="462" y="34"/>
                    <a:pt x="323" y="148"/>
                  </a:cubicBezTo>
                  <a:cubicBezTo>
                    <a:pt x="1" y="412"/>
                    <a:pt x="323" y="844"/>
                    <a:pt x="426" y="961"/>
                  </a:cubicBezTo>
                  <a:cubicBezTo>
                    <a:pt x="503" y="1054"/>
                    <a:pt x="730" y="1090"/>
                    <a:pt x="938" y="1090"/>
                  </a:cubicBezTo>
                  <a:cubicBezTo>
                    <a:pt x="1009" y="1090"/>
                    <a:pt x="1078" y="1086"/>
                    <a:pt x="1137" y="1079"/>
                  </a:cubicBezTo>
                  <a:cubicBezTo>
                    <a:pt x="1753" y="983"/>
                    <a:pt x="1907" y="89"/>
                    <a:pt x="1819" y="67"/>
                  </a:cubicBezTo>
                  <a:cubicBezTo>
                    <a:pt x="1769" y="59"/>
                    <a:pt x="1396" y="1"/>
                    <a:pt x="102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7108725" y="4507550"/>
              <a:ext cx="46425" cy="29150"/>
            </a:xfrm>
            <a:custGeom>
              <a:rect b="b" l="l" r="r" t="t"/>
              <a:pathLst>
                <a:path extrusionOk="0" h="1166" w="1857">
                  <a:moveTo>
                    <a:pt x="1106" y="1"/>
                  </a:moveTo>
                  <a:cubicBezTo>
                    <a:pt x="565" y="1"/>
                    <a:pt x="1" y="587"/>
                    <a:pt x="53" y="640"/>
                  </a:cubicBezTo>
                  <a:cubicBezTo>
                    <a:pt x="107" y="694"/>
                    <a:pt x="832" y="1166"/>
                    <a:pt x="1291" y="1166"/>
                  </a:cubicBezTo>
                  <a:cubicBezTo>
                    <a:pt x="1333" y="1166"/>
                    <a:pt x="1373" y="1162"/>
                    <a:pt x="1410" y="1153"/>
                  </a:cubicBezTo>
                  <a:cubicBezTo>
                    <a:pt x="1857" y="1043"/>
                    <a:pt x="1850" y="545"/>
                    <a:pt x="1835" y="398"/>
                  </a:cubicBezTo>
                  <a:cubicBezTo>
                    <a:pt x="1820" y="251"/>
                    <a:pt x="1520" y="90"/>
                    <a:pt x="1285" y="24"/>
                  </a:cubicBezTo>
                  <a:cubicBezTo>
                    <a:pt x="1226" y="8"/>
                    <a:pt x="1166" y="1"/>
                    <a:pt x="11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7094675" y="4428575"/>
              <a:ext cx="49300" cy="24900"/>
            </a:xfrm>
            <a:custGeom>
              <a:rect b="b" l="l" r="r" t="t"/>
              <a:pathLst>
                <a:path extrusionOk="0" h="996" w="1972">
                  <a:moveTo>
                    <a:pt x="1075" y="1"/>
                  </a:moveTo>
                  <a:cubicBezTo>
                    <a:pt x="464" y="1"/>
                    <a:pt x="1" y="801"/>
                    <a:pt x="88" y="837"/>
                  </a:cubicBezTo>
                  <a:cubicBezTo>
                    <a:pt x="150" y="863"/>
                    <a:pt x="715" y="995"/>
                    <a:pt x="1169" y="995"/>
                  </a:cubicBezTo>
                  <a:cubicBezTo>
                    <a:pt x="1358" y="995"/>
                    <a:pt x="1527" y="973"/>
                    <a:pt x="1635" y="910"/>
                  </a:cubicBezTo>
                  <a:cubicBezTo>
                    <a:pt x="1972" y="705"/>
                    <a:pt x="1781" y="309"/>
                    <a:pt x="1715" y="192"/>
                  </a:cubicBezTo>
                  <a:cubicBezTo>
                    <a:pt x="1649" y="82"/>
                    <a:pt x="1327" y="9"/>
                    <a:pt x="1099" y="1"/>
                  </a:cubicBezTo>
                  <a:cubicBezTo>
                    <a:pt x="1091" y="1"/>
                    <a:pt x="1083" y="1"/>
                    <a:pt x="107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7136075" y="4447550"/>
              <a:ext cx="49425" cy="24975"/>
            </a:xfrm>
            <a:custGeom>
              <a:rect b="b" l="l" r="r" t="t"/>
              <a:pathLst>
                <a:path extrusionOk="0" h="999" w="1977">
                  <a:moveTo>
                    <a:pt x="705" y="1"/>
                  </a:moveTo>
                  <a:cubicBezTo>
                    <a:pt x="565" y="1"/>
                    <a:pt x="441" y="18"/>
                    <a:pt x="352" y="63"/>
                  </a:cubicBezTo>
                  <a:cubicBezTo>
                    <a:pt x="1" y="247"/>
                    <a:pt x="147" y="650"/>
                    <a:pt x="199" y="767"/>
                  </a:cubicBezTo>
                  <a:cubicBezTo>
                    <a:pt x="257" y="885"/>
                    <a:pt x="565" y="980"/>
                    <a:pt x="792" y="995"/>
                  </a:cubicBezTo>
                  <a:cubicBezTo>
                    <a:pt x="817" y="997"/>
                    <a:pt x="842" y="998"/>
                    <a:pt x="866" y="998"/>
                  </a:cubicBezTo>
                  <a:cubicBezTo>
                    <a:pt x="1459" y="998"/>
                    <a:pt x="1977" y="260"/>
                    <a:pt x="1892" y="232"/>
                  </a:cubicBezTo>
                  <a:cubicBezTo>
                    <a:pt x="1830" y="204"/>
                    <a:pt x="1178" y="1"/>
                    <a:pt x="7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6919775" y="4478925"/>
              <a:ext cx="46225" cy="34575"/>
            </a:xfrm>
            <a:custGeom>
              <a:rect b="b" l="l" r="r" t="t"/>
              <a:pathLst>
                <a:path extrusionOk="0" h="1383" w="1849">
                  <a:moveTo>
                    <a:pt x="1012" y="0"/>
                  </a:moveTo>
                  <a:cubicBezTo>
                    <a:pt x="831" y="0"/>
                    <a:pt x="573" y="126"/>
                    <a:pt x="434" y="245"/>
                  </a:cubicBezTo>
                  <a:cubicBezTo>
                    <a:pt x="0" y="593"/>
                    <a:pt x="529" y="1382"/>
                    <a:pt x="628" y="1382"/>
                  </a:cubicBezTo>
                  <a:cubicBezTo>
                    <a:pt x="630" y="1382"/>
                    <a:pt x="631" y="1382"/>
                    <a:pt x="632" y="1382"/>
                  </a:cubicBezTo>
                  <a:cubicBezTo>
                    <a:pt x="720" y="1360"/>
                    <a:pt x="1724" y="986"/>
                    <a:pt x="1783" y="627"/>
                  </a:cubicBezTo>
                  <a:cubicBezTo>
                    <a:pt x="1849" y="267"/>
                    <a:pt x="1270" y="62"/>
                    <a:pt x="1094" y="11"/>
                  </a:cubicBezTo>
                  <a:cubicBezTo>
                    <a:pt x="1069" y="4"/>
                    <a:pt x="1042" y="0"/>
                    <a:pt x="101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6998800" y="4496050"/>
              <a:ext cx="47200" cy="33325"/>
            </a:xfrm>
            <a:custGeom>
              <a:rect b="b" l="l" r="r" t="t"/>
              <a:pathLst>
                <a:path extrusionOk="0" h="1333" w="1888">
                  <a:moveTo>
                    <a:pt x="1396" y="0"/>
                  </a:moveTo>
                  <a:cubicBezTo>
                    <a:pt x="1395" y="0"/>
                    <a:pt x="1394" y="0"/>
                    <a:pt x="1393" y="0"/>
                  </a:cubicBezTo>
                  <a:cubicBezTo>
                    <a:pt x="1298" y="15"/>
                    <a:pt x="250" y="286"/>
                    <a:pt x="125" y="631"/>
                  </a:cubicBezTo>
                  <a:cubicBezTo>
                    <a:pt x="0" y="983"/>
                    <a:pt x="543" y="1247"/>
                    <a:pt x="704" y="1313"/>
                  </a:cubicBezTo>
                  <a:cubicBezTo>
                    <a:pt x="739" y="1326"/>
                    <a:pt x="781" y="1332"/>
                    <a:pt x="828" y="1332"/>
                  </a:cubicBezTo>
                  <a:cubicBezTo>
                    <a:pt x="1006" y="1332"/>
                    <a:pt x="1249" y="1243"/>
                    <a:pt x="1401" y="1144"/>
                  </a:cubicBezTo>
                  <a:cubicBezTo>
                    <a:pt x="1888" y="839"/>
                    <a:pt x="1495" y="0"/>
                    <a:pt x="139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6968925" y="4532325"/>
              <a:ext cx="47075" cy="33350"/>
            </a:xfrm>
            <a:custGeom>
              <a:rect b="b" l="l" r="r" t="t"/>
              <a:pathLst>
                <a:path extrusionOk="0" h="1334" w="1883">
                  <a:moveTo>
                    <a:pt x="1394" y="1"/>
                  </a:moveTo>
                  <a:cubicBezTo>
                    <a:pt x="1394" y="1"/>
                    <a:pt x="1394" y="1"/>
                    <a:pt x="1393" y="1"/>
                  </a:cubicBezTo>
                  <a:cubicBezTo>
                    <a:pt x="1298" y="16"/>
                    <a:pt x="242" y="287"/>
                    <a:pt x="125" y="631"/>
                  </a:cubicBezTo>
                  <a:cubicBezTo>
                    <a:pt x="0" y="983"/>
                    <a:pt x="543" y="1247"/>
                    <a:pt x="704" y="1313"/>
                  </a:cubicBezTo>
                  <a:cubicBezTo>
                    <a:pt x="739" y="1327"/>
                    <a:pt x="782" y="1333"/>
                    <a:pt x="829" y="1333"/>
                  </a:cubicBezTo>
                  <a:cubicBezTo>
                    <a:pt x="1007" y="1333"/>
                    <a:pt x="1250" y="1245"/>
                    <a:pt x="1401" y="1152"/>
                  </a:cubicBezTo>
                  <a:cubicBezTo>
                    <a:pt x="1882" y="845"/>
                    <a:pt x="1485" y="1"/>
                    <a:pt x="139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7014200" y="4526100"/>
              <a:ext cx="47250" cy="33325"/>
            </a:xfrm>
            <a:custGeom>
              <a:rect b="b" l="l" r="r" t="t"/>
              <a:pathLst>
                <a:path extrusionOk="0" h="1333" w="1890">
                  <a:moveTo>
                    <a:pt x="1394" y="1"/>
                  </a:moveTo>
                  <a:cubicBezTo>
                    <a:pt x="1394" y="1"/>
                    <a:pt x="1394" y="1"/>
                    <a:pt x="1393" y="1"/>
                  </a:cubicBezTo>
                  <a:cubicBezTo>
                    <a:pt x="1298" y="8"/>
                    <a:pt x="249" y="279"/>
                    <a:pt x="125" y="631"/>
                  </a:cubicBezTo>
                  <a:cubicBezTo>
                    <a:pt x="0" y="983"/>
                    <a:pt x="543" y="1247"/>
                    <a:pt x="711" y="1313"/>
                  </a:cubicBezTo>
                  <a:cubicBezTo>
                    <a:pt x="744" y="1326"/>
                    <a:pt x="783" y="1332"/>
                    <a:pt x="827" y="1332"/>
                  </a:cubicBezTo>
                  <a:cubicBezTo>
                    <a:pt x="1002" y="1332"/>
                    <a:pt x="1248" y="1238"/>
                    <a:pt x="1400" y="1144"/>
                  </a:cubicBezTo>
                  <a:cubicBezTo>
                    <a:pt x="1890" y="845"/>
                    <a:pt x="1492" y="1"/>
                    <a:pt x="139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6969475" y="4473500"/>
              <a:ext cx="39425" cy="33150"/>
            </a:xfrm>
            <a:custGeom>
              <a:rect b="b" l="l" r="r" t="t"/>
              <a:pathLst>
                <a:path extrusionOk="0" h="1326" w="1577">
                  <a:moveTo>
                    <a:pt x="857" y="1"/>
                  </a:moveTo>
                  <a:cubicBezTo>
                    <a:pt x="594" y="1"/>
                    <a:pt x="323" y="108"/>
                    <a:pt x="220" y="155"/>
                  </a:cubicBezTo>
                  <a:cubicBezTo>
                    <a:pt x="59" y="228"/>
                    <a:pt x="0" y="514"/>
                    <a:pt x="22" y="704"/>
                  </a:cubicBezTo>
                  <a:cubicBezTo>
                    <a:pt x="80" y="1127"/>
                    <a:pt x="952" y="1326"/>
                    <a:pt x="1198" y="1326"/>
                  </a:cubicBezTo>
                  <a:cubicBezTo>
                    <a:pt x="1234" y="1326"/>
                    <a:pt x="1257" y="1321"/>
                    <a:pt x="1261" y="1313"/>
                  </a:cubicBezTo>
                  <a:cubicBezTo>
                    <a:pt x="1298" y="1247"/>
                    <a:pt x="1577" y="404"/>
                    <a:pt x="1261" y="133"/>
                  </a:cubicBezTo>
                  <a:cubicBezTo>
                    <a:pt x="1150" y="35"/>
                    <a:pt x="1005" y="1"/>
                    <a:pt x="85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6933350" y="4445350"/>
              <a:ext cx="39250" cy="33075"/>
            </a:xfrm>
            <a:custGeom>
              <a:rect b="b" l="l" r="r" t="t"/>
              <a:pathLst>
                <a:path extrusionOk="0" h="1323" w="1570">
                  <a:moveTo>
                    <a:pt x="857" y="1"/>
                  </a:moveTo>
                  <a:cubicBezTo>
                    <a:pt x="595" y="1"/>
                    <a:pt x="324" y="105"/>
                    <a:pt x="221" y="151"/>
                  </a:cubicBezTo>
                  <a:cubicBezTo>
                    <a:pt x="60" y="232"/>
                    <a:pt x="1" y="511"/>
                    <a:pt x="23" y="701"/>
                  </a:cubicBezTo>
                  <a:cubicBezTo>
                    <a:pt x="80" y="1129"/>
                    <a:pt x="947" y="1323"/>
                    <a:pt x="1196" y="1323"/>
                  </a:cubicBezTo>
                  <a:cubicBezTo>
                    <a:pt x="1234" y="1323"/>
                    <a:pt x="1257" y="1318"/>
                    <a:pt x="1262" y="1310"/>
                  </a:cubicBezTo>
                  <a:cubicBezTo>
                    <a:pt x="1299" y="1244"/>
                    <a:pt x="1570" y="401"/>
                    <a:pt x="1262" y="129"/>
                  </a:cubicBezTo>
                  <a:cubicBezTo>
                    <a:pt x="1151" y="34"/>
                    <a:pt x="1005" y="1"/>
                    <a:pt x="85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6889000" y="4451300"/>
              <a:ext cx="45125" cy="30050"/>
            </a:xfrm>
            <a:custGeom>
              <a:rect b="b" l="l" r="r" t="t"/>
              <a:pathLst>
                <a:path extrusionOk="0" h="1202" w="1805">
                  <a:moveTo>
                    <a:pt x="802" y="1"/>
                  </a:moveTo>
                  <a:cubicBezTo>
                    <a:pt x="405" y="1"/>
                    <a:pt x="149" y="386"/>
                    <a:pt x="74" y="515"/>
                  </a:cubicBezTo>
                  <a:cubicBezTo>
                    <a:pt x="1" y="647"/>
                    <a:pt x="169" y="903"/>
                    <a:pt x="338" y="1050"/>
                  </a:cubicBezTo>
                  <a:cubicBezTo>
                    <a:pt x="468" y="1162"/>
                    <a:pt x="660" y="1202"/>
                    <a:pt x="862" y="1202"/>
                  </a:cubicBezTo>
                  <a:cubicBezTo>
                    <a:pt x="1308" y="1202"/>
                    <a:pt x="1805" y="1005"/>
                    <a:pt x="1790" y="955"/>
                  </a:cubicBezTo>
                  <a:cubicBezTo>
                    <a:pt x="1768" y="881"/>
                    <a:pt x="1357" y="82"/>
                    <a:pt x="903" y="9"/>
                  </a:cubicBezTo>
                  <a:cubicBezTo>
                    <a:pt x="868" y="3"/>
                    <a:pt x="834" y="1"/>
                    <a:pt x="80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6960500" y="4505300"/>
              <a:ext cx="40325" cy="30000"/>
            </a:xfrm>
            <a:custGeom>
              <a:rect b="b" l="l" r="r" t="t"/>
              <a:pathLst>
                <a:path extrusionOk="0" h="1200" w="1613">
                  <a:moveTo>
                    <a:pt x="561" y="1"/>
                  </a:moveTo>
                  <a:cubicBezTo>
                    <a:pt x="310" y="1"/>
                    <a:pt x="83" y="38"/>
                    <a:pt x="0" y="70"/>
                  </a:cubicBezTo>
                  <a:cubicBezTo>
                    <a:pt x="191" y="532"/>
                    <a:pt x="513" y="928"/>
                    <a:pt x="931" y="1199"/>
                  </a:cubicBezTo>
                  <a:cubicBezTo>
                    <a:pt x="1144" y="1133"/>
                    <a:pt x="1342" y="1009"/>
                    <a:pt x="1503" y="847"/>
                  </a:cubicBezTo>
                  <a:cubicBezTo>
                    <a:pt x="1613" y="730"/>
                    <a:pt x="1525" y="451"/>
                    <a:pt x="1408" y="283"/>
                  </a:cubicBezTo>
                  <a:cubicBezTo>
                    <a:pt x="1255" y="64"/>
                    <a:pt x="887" y="1"/>
                    <a:pt x="56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6891950" y="4520000"/>
              <a:ext cx="40325" cy="29950"/>
            </a:xfrm>
            <a:custGeom>
              <a:rect b="b" l="l" r="r" t="t"/>
              <a:pathLst>
                <a:path extrusionOk="0" h="1198" w="1613">
                  <a:moveTo>
                    <a:pt x="566" y="1"/>
                  </a:moveTo>
                  <a:cubicBezTo>
                    <a:pt x="311" y="1"/>
                    <a:pt x="81" y="40"/>
                    <a:pt x="0" y="76"/>
                  </a:cubicBezTo>
                  <a:cubicBezTo>
                    <a:pt x="191" y="531"/>
                    <a:pt x="513" y="926"/>
                    <a:pt x="924" y="1198"/>
                  </a:cubicBezTo>
                  <a:cubicBezTo>
                    <a:pt x="1144" y="1132"/>
                    <a:pt x="1342" y="1014"/>
                    <a:pt x="1496" y="846"/>
                  </a:cubicBezTo>
                  <a:cubicBezTo>
                    <a:pt x="1613" y="729"/>
                    <a:pt x="1525" y="450"/>
                    <a:pt x="1408" y="281"/>
                  </a:cubicBezTo>
                  <a:cubicBezTo>
                    <a:pt x="1252" y="64"/>
                    <a:pt x="889" y="1"/>
                    <a:pt x="5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6927125" y="4512725"/>
              <a:ext cx="48425" cy="35225"/>
            </a:xfrm>
            <a:custGeom>
              <a:rect b="b" l="l" r="r" t="t"/>
              <a:pathLst>
                <a:path extrusionOk="0" h="1409" w="1937">
                  <a:moveTo>
                    <a:pt x="1174" y="0"/>
                  </a:moveTo>
                  <a:cubicBezTo>
                    <a:pt x="822" y="132"/>
                    <a:pt x="1" y="594"/>
                    <a:pt x="389" y="1196"/>
                  </a:cubicBezTo>
                  <a:cubicBezTo>
                    <a:pt x="602" y="1342"/>
                    <a:pt x="932" y="1393"/>
                    <a:pt x="1064" y="1408"/>
                  </a:cubicBezTo>
                  <a:cubicBezTo>
                    <a:pt x="1070" y="1409"/>
                    <a:pt x="1077" y="1409"/>
                    <a:pt x="1083" y="1409"/>
                  </a:cubicBezTo>
                  <a:cubicBezTo>
                    <a:pt x="1266" y="1409"/>
                    <a:pt x="1523" y="1219"/>
                    <a:pt x="1643" y="1064"/>
                  </a:cubicBezTo>
                  <a:cubicBezTo>
                    <a:pt x="1936" y="690"/>
                    <a:pt x="1350" y="88"/>
                    <a:pt x="11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7268775" y="4534850"/>
              <a:ext cx="32825" cy="32950"/>
            </a:xfrm>
            <a:custGeom>
              <a:rect b="b" l="l" r="r" t="t"/>
              <a:pathLst>
                <a:path extrusionOk="0" h="1318" w="1313">
                  <a:moveTo>
                    <a:pt x="601" y="1"/>
                  </a:moveTo>
                  <a:cubicBezTo>
                    <a:pt x="386" y="1"/>
                    <a:pt x="162" y="77"/>
                    <a:pt x="30" y="135"/>
                  </a:cubicBezTo>
                  <a:cubicBezTo>
                    <a:pt x="8" y="245"/>
                    <a:pt x="1" y="354"/>
                    <a:pt x="1" y="472"/>
                  </a:cubicBezTo>
                  <a:cubicBezTo>
                    <a:pt x="1" y="677"/>
                    <a:pt x="30" y="890"/>
                    <a:pt x="96" y="1088"/>
                  </a:cubicBezTo>
                  <a:cubicBezTo>
                    <a:pt x="380" y="1247"/>
                    <a:pt x="770" y="1318"/>
                    <a:pt x="941" y="1318"/>
                  </a:cubicBezTo>
                  <a:cubicBezTo>
                    <a:pt x="991" y="1318"/>
                    <a:pt x="1022" y="1312"/>
                    <a:pt x="1027" y="1300"/>
                  </a:cubicBezTo>
                  <a:cubicBezTo>
                    <a:pt x="1064" y="1234"/>
                    <a:pt x="1313" y="384"/>
                    <a:pt x="990" y="127"/>
                  </a:cubicBezTo>
                  <a:cubicBezTo>
                    <a:pt x="883" y="34"/>
                    <a:pt x="744" y="1"/>
                    <a:pt x="60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7235600" y="4546575"/>
              <a:ext cx="32825" cy="32950"/>
            </a:xfrm>
            <a:custGeom>
              <a:rect b="b" l="l" r="r" t="t"/>
              <a:pathLst>
                <a:path extrusionOk="0" h="1318" w="1313">
                  <a:moveTo>
                    <a:pt x="600" y="1"/>
                  </a:moveTo>
                  <a:cubicBezTo>
                    <a:pt x="384" y="1"/>
                    <a:pt x="162" y="75"/>
                    <a:pt x="30" y="127"/>
                  </a:cubicBezTo>
                  <a:cubicBezTo>
                    <a:pt x="8" y="245"/>
                    <a:pt x="1" y="355"/>
                    <a:pt x="1" y="472"/>
                  </a:cubicBezTo>
                  <a:cubicBezTo>
                    <a:pt x="1" y="677"/>
                    <a:pt x="37" y="890"/>
                    <a:pt x="103" y="1088"/>
                  </a:cubicBezTo>
                  <a:cubicBezTo>
                    <a:pt x="385" y="1243"/>
                    <a:pt x="779" y="1317"/>
                    <a:pt x="951" y="1317"/>
                  </a:cubicBezTo>
                  <a:cubicBezTo>
                    <a:pt x="998" y="1317"/>
                    <a:pt x="1028" y="1312"/>
                    <a:pt x="1034" y="1300"/>
                  </a:cubicBezTo>
                  <a:cubicBezTo>
                    <a:pt x="1064" y="1234"/>
                    <a:pt x="1313" y="384"/>
                    <a:pt x="998" y="127"/>
                  </a:cubicBezTo>
                  <a:cubicBezTo>
                    <a:pt x="886" y="34"/>
                    <a:pt x="744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7297000" y="4551525"/>
              <a:ext cx="38875" cy="32575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7299200" y="4583475"/>
              <a:ext cx="37950" cy="23125"/>
            </a:xfrm>
            <a:custGeom>
              <a:rect b="b" l="l" r="r" t="t"/>
              <a:pathLst>
                <a:path extrusionOk="0" h="925" w="1518">
                  <a:moveTo>
                    <a:pt x="1182" y="0"/>
                  </a:moveTo>
                  <a:cubicBezTo>
                    <a:pt x="1182" y="0"/>
                    <a:pt x="1181" y="0"/>
                    <a:pt x="1181" y="0"/>
                  </a:cubicBezTo>
                  <a:cubicBezTo>
                    <a:pt x="1100" y="8"/>
                    <a:pt x="308" y="191"/>
                    <a:pt x="1" y="462"/>
                  </a:cubicBezTo>
                  <a:cubicBezTo>
                    <a:pt x="411" y="704"/>
                    <a:pt x="873" y="866"/>
                    <a:pt x="1350" y="924"/>
                  </a:cubicBezTo>
                  <a:cubicBezTo>
                    <a:pt x="1517" y="560"/>
                    <a:pt x="1258" y="0"/>
                    <a:pt x="11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7264375" y="4567350"/>
              <a:ext cx="36125" cy="23375"/>
            </a:xfrm>
            <a:custGeom>
              <a:rect b="b" l="l" r="r" t="t"/>
              <a:pathLst>
                <a:path extrusionOk="0" h="935" w="1445">
                  <a:moveTo>
                    <a:pt x="286" y="0"/>
                  </a:moveTo>
                  <a:cubicBezTo>
                    <a:pt x="1" y="330"/>
                    <a:pt x="81" y="924"/>
                    <a:pt x="155" y="931"/>
                  </a:cubicBezTo>
                  <a:cubicBezTo>
                    <a:pt x="166" y="933"/>
                    <a:pt x="191" y="935"/>
                    <a:pt x="228" y="935"/>
                  </a:cubicBezTo>
                  <a:cubicBezTo>
                    <a:pt x="455" y="935"/>
                    <a:pt x="1110" y="889"/>
                    <a:pt x="1445" y="719"/>
                  </a:cubicBezTo>
                  <a:cubicBezTo>
                    <a:pt x="1115" y="396"/>
                    <a:pt x="719" y="154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7277025" y="4478825"/>
              <a:ext cx="33200" cy="26650"/>
            </a:xfrm>
            <a:custGeom>
              <a:rect b="b" l="l" r="r" t="t"/>
              <a:pathLst>
                <a:path extrusionOk="0" h="1066" w="1328">
                  <a:moveTo>
                    <a:pt x="756" y="0"/>
                  </a:moveTo>
                  <a:cubicBezTo>
                    <a:pt x="308" y="176"/>
                    <a:pt x="0" y="733"/>
                    <a:pt x="66" y="763"/>
                  </a:cubicBezTo>
                  <a:cubicBezTo>
                    <a:pt x="122" y="798"/>
                    <a:pt x="797" y="1065"/>
                    <a:pt x="1260" y="1065"/>
                  </a:cubicBezTo>
                  <a:cubicBezTo>
                    <a:pt x="1283" y="1065"/>
                    <a:pt x="1305" y="1065"/>
                    <a:pt x="1327" y="1063"/>
                  </a:cubicBezTo>
                  <a:cubicBezTo>
                    <a:pt x="1239" y="667"/>
                    <a:pt x="1041" y="293"/>
                    <a:pt x="7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7189850" y="4569725"/>
              <a:ext cx="29650" cy="27700"/>
            </a:xfrm>
            <a:custGeom>
              <a:rect b="b" l="l" r="r" t="t"/>
              <a:pathLst>
                <a:path extrusionOk="0" h="1108" w="1186">
                  <a:moveTo>
                    <a:pt x="864" y="0"/>
                  </a:moveTo>
                  <a:cubicBezTo>
                    <a:pt x="443" y="0"/>
                    <a:pt x="1" y="152"/>
                    <a:pt x="12" y="198"/>
                  </a:cubicBezTo>
                  <a:cubicBezTo>
                    <a:pt x="20" y="257"/>
                    <a:pt x="284" y="873"/>
                    <a:pt x="636" y="1108"/>
                  </a:cubicBezTo>
                  <a:cubicBezTo>
                    <a:pt x="914" y="807"/>
                    <a:pt x="1105" y="433"/>
                    <a:pt x="1185" y="37"/>
                  </a:cubicBezTo>
                  <a:cubicBezTo>
                    <a:pt x="1085" y="11"/>
                    <a:pt x="975" y="0"/>
                    <a:pt x="86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7209200" y="4481575"/>
              <a:ext cx="33025" cy="26650"/>
            </a:xfrm>
            <a:custGeom>
              <a:rect b="b" l="l" r="r" t="t"/>
              <a:pathLst>
                <a:path extrusionOk="0" h="1066" w="1321">
                  <a:moveTo>
                    <a:pt x="756" y="0"/>
                  </a:moveTo>
                  <a:cubicBezTo>
                    <a:pt x="301" y="169"/>
                    <a:pt x="1" y="726"/>
                    <a:pt x="59" y="763"/>
                  </a:cubicBezTo>
                  <a:cubicBezTo>
                    <a:pt x="122" y="798"/>
                    <a:pt x="790" y="1065"/>
                    <a:pt x="1253" y="1065"/>
                  </a:cubicBezTo>
                  <a:cubicBezTo>
                    <a:pt x="1276" y="1065"/>
                    <a:pt x="1299" y="1065"/>
                    <a:pt x="1320" y="1063"/>
                  </a:cubicBezTo>
                  <a:cubicBezTo>
                    <a:pt x="1232" y="660"/>
                    <a:pt x="1042" y="293"/>
                    <a:pt x="7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7201875" y="4544975"/>
              <a:ext cx="29725" cy="28800"/>
            </a:xfrm>
            <a:custGeom>
              <a:rect b="b" l="l" r="r" t="t"/>
              <a:pathLst>
                <a:path extrusionOk="0" h="1152" w="1189">
                  <a:moveTo>
                    <a:pt x="1049" y="1"/>
                  </a:moveTo>
                  <a:cubicBezTo>
                    <a:pt x="543" y="37"/>
                    <a:pt x="1" y="463"/>
                    <a:pt x="45" y="514"/>
                  </a:cubicBezTo>
                  <a:cubicBezTo>
                    <a:pt x="89" y="565"/>
                    <a:pt x="638" y="1049"/>
                    <a:pt x="1078" y="1152"/>
                  </a:cubicBezTo>
                  <a:cubicBezTo>
                    <a:pt x="1188" y="778"/>
                    <a:pt x="1174" y="375"/>
                    <a:pt x="104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7245675" y="4487325"/>
              <a:ext cx="30100" cy="26525"/>
            </a:xfrm>
            <a:custGeom>
              <a:rect b="b" l="l" r="r" t="t"/>
              <a:pathLst>
                <a:path extrusionOk="0" h="1061" w="1204">
                  <a:moveTo>
                    <a:pt x="310" y="1"/>
                  </a:moveTo>
                  <a:cubicBezTo>
                    <a:pt x="145" y="1"/>
                    <a:pt x="28" y="19"/>
                    <a:pt x="23" y="41"/>
                  </a:cubicBezTo>
                  <a:cubicBezTo>
                    <a:pt x="8" y="100"/>
                    <a:pt x="1" y="753"/>
                    <a:pt x="235" y="1060"/>
                  </a:cubicBezTo>
                  <a:cubicBezTo>
                    <a:pt x="624" y="855"/>
                    <a:pt x="954" y="555"/>
                    <a:pt x="1203" y="195"/>
                  </a:cubicBezTo>
                  <a:cubicBezTo>
                    <a:pt x="955" y="47"/>
                    <a:pt x="572" y="1"/>
                    <a:pt x="31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7330000" y="4539300"/>
              <a:ext cx="47125" cy="30575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7334400" y="4573575"/>
              <a:ext cx="46575" cy="29775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7299750" y="4515450"/>
              <a:ext cx="44575" cy="35475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7261250" y="4503450"/>
              <a:ext cx="47000" cy="28800"/>
            </a:xfrm>
            <a:custGeom>
              <a:rect b="b" l="l" r="r" t="t"/>
              <a:pathLst>
                <a:path extrusionOk="0" h="1152" w="1880">
                  <a:moveTo>
                    <a:pt x="585" y="0"/>
                  </a:moveTo>
                  <a:cubicBezTo>
                    <a:pt x="531" y="0"/>
                    <a:pt x="479" y="6"/>
                    <a:pt x="433" y="20"/>
                  </a:cubicBezTo>
                  <a:cubicBezTo>
                    <a:pt x="1" y="137"/>
                    <a:pt x="30" y="635"/>
                    <a:pt x="60" y="782"/>
                  </a:cubicBezTo>
                  <a:cubicBezTo>
                    <a:pt x="82" y="929"/>
                    <a:pt x="397" y="1083"/>
                    <a:pt x="631" y="1134"/>
                  </a:cubicBezTo>
                  <a:cubicBezTo>
                    <a:pt x="682" y="1146"/>
                    <a:pt x="733" y="1151"/>
                    <a:pt x="784" y="1151"/>
                  </a:cubicBezTo>
                  <a:cubicBezTo>
                    <a:pt x="1332" y="1151"/>
                    <a:pt x="1880" y="521"/>
                    <a:pt x="1819" y="474"/>
                  </a:cubicBezTo>
                  <a:cubicBezTo>
                    <a:pt x="1767" y="422"/>
                    <a:pt x="1047" y="0"/>
                    <a:pt x="58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7216000" y="4513300"/>
              <a:ext cx="46200" cy="29325"/>
            </a:xfrm>
            <a:custGeom>
              <a:rect b="b" l="l" r="r" t="t"/>
              <a:pathLst>
                <a:path extrusionOk="0" h="1173" w="1848">
                  <a:moveTo>
                    <a:pt x="579" y="1"/>
                  </a:moveTo>
                  <a:cubicBezTo>
                    <a:pt x="551" y="1"/>
                    <a:pt x="524" y="3"/>
                    <a:pt x="499" y="7"/>
                  </a:cubicBezTo>
                  <a:cubicBezTo>
                    <a:pt x="51" y="80"/>
                    <a:pt x="0" y="579"/>
                    <a:pt x="0" y="725"/>
                  </a:cubicBezTo>
                  <a:cubicBezTo>
                    <a:pt x="0" y="872"/>
                    <a:pt x="286" y="1055"/>
                    <a:pt x="506" y="1136"/>
                  </a:cubicBezTo>
                  <a:cubicBezTo>
                    <a:pt x="579" y="1161"/>
                    <a:pt x="655" y="1172"/>
                    <a:pt x="732" y="1172"/>
                  </a:cubicBezTo>
                  <a:cubicBezTo>
                    <a:pt x="1262" y="1172"/>
                    <a:pt x="1847" y="652"/>
                    <a:pt x="1796" y="601"/>
                  </a:cubicBezTo>
                  <a:cubicBezTo>
                    <a:pt x="1748" y="545"/>
                    <a:pt x="1041" y="1"/>
                    <a:pt x="57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7248425" y="4593225"/>
              <a:ext cx="48225" cy="25275"/>
            </a:xfrm>
            <a:custGeom>
              <a:rect b="b" l="l" r="r" t="t"/>
              <a:pathLst>
                <a:path extrusionOk="0" h="1011" w="1929">
                  <a:moveTo>
                    <a:pt x="1237" y="1"/>
                  </a:moveTo>
                  <a:cubicBezTo>
                    <a:pt x="879" y="1"/>
                    <a:pt x="463" y="38"/>
                    <a:pt x="294" y="182"/>
                  </a:cubicBezTo>
                  <a:cubicBezTo>
                    <a:pt x="1" y="424"/>
                    <a:pt x="279" y="791"/>
                    <a:pt x="367" y="893"/>
                  </a:cubicBezTo>
                  <a:cubicBezTo>
                    <a:pt x="443" y="975"/>
                    <a:pt x="667" y="1010"/>
                    <a:pt x="870" y="1010"/>
                  </a:cubicBezTo>
                  <a:cubicBezTo>
                    <a:pt x="922" y="1010"/>
                    <a:pt x="973" y="1008"/>
                    <a:pt x="1020" y="1003"/>
                  </a:cubicBezTo>
                  <a:cubicBezTo>
                    <a:pt x="1636" y="937"/>
                    <a:pt x="1929" y="58"/>
                    <a:pt x="1834" y="36"/>
                  </a:cubicBezTo>
                  <a:cubicBezTo>
                    <a:pt x="1787" y="26"/>
                    <a:pt x="1532" y="1"/>
                    <a:pt x="123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7234325" y="4445300"/>
              <a:ext cx="38000" cy="34850"/>
            </a:xfrm>
            <a:custGeom>
              <a:rect b="b" l="l" r="r" t="t"/>
              <a:pathLst>
                <a:path extrusionOk="0" h="1394" w="1520">
                  <a:moveTo>
                    <a:pt x="498" y="0"/>
                  </a:moveTo>
                  <a:cubicBezTo>
                    <a:pt x="488" y="0"/>
                    <a:pt x="480" y="3"/>
                    <a:pt x="477" y="7"/>
                  </a:cubicBezTo>
                  <a:cubicBezTo>
                    <a:pt x="425" y="73"/>
                    <a:pt x="0" y="901"/>
                    <a:pt x="235" y="1209"/>
                  </a:cubicBezTo>
                  <a:cubicBezTo>
                    <a:pt x="353" y="1353"/>
                    <a:pt x="549" y="1394"/>
                    <a:pt x="732" y="1394"/>
                  </a:cubicBezTo>
                  <a:cubicBezTo>
                    <a:pt x="903" y="1394"/>
                    <a:pt x="1062" y="1359"/>
                    <a:pt x="1137" y="1341"/>
                  </a:cubicBezTo>
                  <a:cubicBezTo>
                    <a:pt x="1283" y="1297"/>
                    <a:pt x="1408" y="1055"/>
                    <a:pt x="1437" y="879"/>
                  </a:cubicBezTo>
                  <a:cubicBezTo>
                    <a:pt x="1519" y="427"/>
                    <a:pt x="654" y="0"/>
                    <a:pt x="4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7329400" y="4505075"/>
              <a:ext cx="45700" cy="34800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7307600" y="4477525"/>
              <a:ext cx="45700" cy="34875"/>
            </a:xfrm>
            <a:custGeom>
              <a:rect b="b" l="l" r="r" t="t"/>
              <a:pathLst>
                <a:path extrusionOk="0" h="1395" w="1828">
                  <a:moveTo>
                    <a:pt x="990" y="1"/>
                  </a:moveTo>
                  <a:cubicBezTo>
                    <a:pt x="811" y="1"/>
                    <a:pt x="555" y="136"/>
                    <a:pt x="412" y="265"/>
                  </a:cubicBezTo>
                  <a:cubicBezTo>
                    <a:pt x="0" y="626"/>
                    <a:pt x="565" y="1394"/>
                    <a:pt x="672" y="1394"/>
                  </a:cubicBezTo>
                  <a:cubicBezTo>
                    <a:pt x="674" y="1394"/>
                    <a:pt x="675" y="1394"/>
                    <a:pt x="676" y="1394"/>
                  </a:cubicBezTo>
                  <a:cubicBezTo>
                    <a:pt x="764" y="1364"/>
                    <a:pt x="1739" y="961"/>
                    <a:pt x="1783" y="595"/>
                  </a:cubicBezTo>
                  <a:cubicBezTo>
                    <a:pt x="1827" y="235"/>
                    <a:pt x="1241" y="45"/>
                    <a:pt x="1058" y="8"/>
                  </a:cubicBezTo>
                  <a:cubicBezTo>
                    <a:pt x="1037" y="3"/>
                    <a:pt x="1014" y="1"/>
                    <a:pt x="99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7134425" y="4603075"/>
              <a:ext cx="47500" cy="32500"/>
            </a:xfrm>
            <a:custGeom>
              <a:rect b="b" l="l" r="r" t="t"/>
              <a:pathLst>
                <a:path extrusionOk="0" h="1300" w="1900">
                  <a:moveTo>
                    <a:pt x="1474" y="1"/>
                  </a:moveTo>
                  <a:cubicBezTo>
                    <a:pt x="1386" y="8"/>
                    <a:pt x="308" y="221"/>
                    <a:pt x="155" y="565"/>
                  </a:cubicBezTo>
                  <a:cubicBezTo>
                    <a:pt x="1" y="903"/>
                    <a:pt x="514" y="1196"/>
                    <a:pt x="675" y="1269"/>
                  </a:cubicBezTo>
                  <a:cubicBezTo>
                    <a:pt x="717" y="1290"/>
                    <a:pt x="771" y="1299"/>
                    <a:pt x="833" y="1299"/>
                  </a:cubicBezTo>
                  <a:cubicBezTo>
                    <a:pt x="1006" y="1299"/>
                    <a:pt x="1234" y="1226"/>
                    <a:pt x="1386" y="1145"/>
                  </a:cubicBezTo>
                  <a:cubicBezTo>
                    <a:pt x="1899" y="873"/>
                    <a:pt x="1570" y="1"/>
                    <a:pt x="147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7126000" y="4643900"/>
              <a:ext cx="45100" cy="22775"/>
            </a:xfrm>
            <a:custGeom>
              <a:rect b="b" l="l" r="r" t="t"/>
              <a:pathLst>
                <a:path extrusionOk="0" h="911" w="1804">
                  <a:moveTo>
                    <a:pt x="656" y="0"/>
                  </a:moveTo>
                  <a:cubicBezTo>
                    <a:pt x="471" y="0"/>
                    <a:pt x="286" y="13"/>
                    <a:pt x="103" y="39"/>
                  </a:cubicBezTo>
                  <a:cubicBezTo>
                    <a:pt x="0" y="245"/>
                    <a:pt x="66" y="509"/>
                    <a:pt x="96" y="611"/>
                  </a:cubicBezTo>
                  <a:cubicBezTo>
                    <a:pt x="147" y="751"/>
                    <a:pt x="477" y="875"/>
                    <a:pt x="719" y="905"/>
                  </a:cubicBezTo>
                  <a:cubicBezTo>
                    <a:pt x="748" y="908"/>
                    <a:pt x="777" y="910"/>
                    <a:pt x="806" y="910"/>
                  </a:cubicBezTo>
                  <a:cubicBezTo>
                    <a:pt x="1320" y="910"/>
                    <a:pt x="1762" y="324"/>
                    <a:pt x="1804" y="171"/>
                  </a:cubicBezTo>
                  <a:cubicBezTo>
                    <a:pt x="1432" y="57"/>
                    <a:pt x="1043" y="0"/>
                    <a:pt x="6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7194000" y="4443925"/>
              <a:ext cx="48225" cy="35100"/>
            </a:xfrm>
            <a:custGeom>
              <a:rect b="b" l="l" r="r" t="t"/>
              <a:pathLst>
                <a:path extrusionOk="0" h="1404" w="1929">
                  <a:moveTo>
                    <a:pt x="807" y="0"/>
                  </a:moveTo>
                  <a:cubicBezTo>
                    <a:pt x="773" y="0"/>
                    <a:pt x="738" y="1"/>
                    <a:pt x="704" y="3"/>
                  </a:cubicBezTo>
                  <a:cubicBezTo>
                    <a:pt x="521" y="11"/>
                    <a:pt x="294" y="245"/>
                    <a:pt x="206" y="421"/>
                  </a:cubicBezTo>
                  <a:cubicBezTo>
                    <a:pt x="0" y="832"/>
                    <a:pt x="704" y="1338"/>
                    <a:pt x="902" y="1404"/>
                  </a:cubicBezTo>
                  <a:cubicBezTo>
                    <a:pt x="1225" y="1228"/>
                    <a:pt x="1928" y="663"/>
                    <a:pt x="1408" y="121"/>
                  </a:cubicBezTo>
                  <a:cubicBezTo>
                    <a:pt x="1219" y="39"/>
                    <a:pt x="1014" y="0"/>
                    <a:pt x="8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7209950" y="4421075"/>
              <a:ext cx="36850" cy="23500"/>
            </a:xfrm>
            <a:custGeom>
              <a:rect b="b" l="l" r="r" t="t"/>
              <a:pathLst>
                <a:path extrusionOk="0" h="940" w="1474">
                  <a:moveTo>
                    <a:pt x="1261" y="1"/>
                  </a:moveTo>
                  <a:cubicBezTo>
                    <a:pt x="1180" y="1"/>
                    <a:pt x="359" y="74"/>
                    <a:pt x="0" y="294"/>
                  </a:cubicBezTo>
                  <a:cubicBezTo>
                    <a:pt x="352" y="595"/>
                    <a:pt x="770" y="815"/>
                    <a:pt x="1224" y="939"/>
                  </a:cubicBezTo>
                  <a:cubicBezTo>
                    <a:pt x="1474" y="595"/>
                    <a:pt x="1334" y="1"/>
                    <a:pt x="126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7152575" y="4557450"/>
              <a:ext cx="30825" cy="28250"/>
            </a:xfrm>
            <a:custGeom>
              <a:rect b="b" l="l" r="r" t="t"/>
              <a:pathLst>
                <a:path extrusionOk="0" h="1130" w="1233">
                  <a:moveTo>
                    <a:pt x="902" y="0"/>
                  </a:moveTo>
                  <a:cubicBezTo>
                    <a:pt x="426" y="110"/>
                    <a:pt x="0" y="616"/>
                    <a:pt x="52" y="660"/>
                  </a:cubicBezTo>
                  <a:cubicBezTo>
                    <a:pt x="110" y="704"/>
                    <a:pt x="770" y="1093"/>
                    <a:pt x="1232" y="1129"/>
                  </a:cubicBezTo>
                  <a:cubicBezTo>
                    <a:pt x="1232" y="726"/>
                    <a:pt x="1122" y="338"/>
                    <a:pt x="90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7317925" y="4435175"/>
              <a:ext cx="37025" cy="36325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7181350" y="4604000"/>
              <a:ext cx="29900" cy="26975"/>
            </a:xfrm>
            <a:custGeom>
              <a:rect b="b" l="l" r="r" t="t"/>
              <a:pathLst>
                <a:path extrusionOk="0" h="1079" w="1196">
                  <a:moveTo>
                    <a:pt x="606" y="0"/>
                  </a:moveTo>
                  <a:cubicBezTo>
                    <a:pt x="285" y="0"/>
                    <a:pt x="0" y="63"/>
                    <a:pt x="0" y="103"/>
                  </a:cubicBezTo>
                  <a:cubicBezTo>
                    <a:pt x="0" y="162"/>
                    <a:pt x="125" y="800"/>
                    <a:pt x="426" y="1078"/>
                  </a:cubicBezTo>
                  <a:cubicBezTo>
                    <a:pt x="763" y="822"/>
                    <a:pt x="1027" y="484"/>
                    <a:pt x="1195" y="96"/>
                  </a:cubicBezTo>
                  <a:cubicBezTo>
                    <a:pt x="1025" y="25"/>
                    <a:pt x="808" y="0"/>
                    <a:pt x="6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7153525" y="4657300"/>
              <a:ext cx="29325" cy="28650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7198950" y="4645700"/>
              <a:ext cx="32825" cy="26325"/>
            </a:xfrm>
            <a:custGeom>
              <a:rect b="b" l="l" r="r" t="t"/>
              <a:pathLst>
                <a:path extrusionOk="0" h="1053" w="1313">
                  <a:moveTo>
                    <a:pt x="286" y="0"/>
                  </a:moveTo>
                  <a:cubicBezTo>
                    <a:pt x="227" y="0"/>
                    <a:pt x="190" y="7"/>
                    <a:pt x="184" y="19"/>
                  </a:cubicBezTo>
                  <a:cubicBezTo>
                    <a:pt x="162" y="77"/>
                    <a:pt x="0" y="708"/>
                    <a:pt x="169" y="1052"/>
                  </a:cubicBezTo>
                  <a:cubicBezTo>
                    <a:pt x="601" y="899"/>
                    <a:pt x="990" y="649"/>
                    <a:pt x="1313" y="327"/>
                  </a:cubicBezTo>
                  <a:cubicBezTo>
                    <a:pt x="1045" y="94"/>
                    <a:pt x="511" y="0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7285450" y="4407500"/>
              <a:ext cx="43100" cy="29800"/>
            </a:xfrm>
            <a:custGeom>
              <a:rect b="b" l="l" r="r" t="t"/>
              <a:pathLst>
                <a:path extrusionOk="0" h="1192" w="1724">
                  <a:moveTo>
                    <a:pt x="740" y="1"/>
                  </a:moveTo>
                  <a:cubicBezTo>
                    <a:pt x="306" y="1"/>
                    <a:pt x="95" y="452"/>
                    <a:pt x="52" y="588"/>
                  </a:cubicBezTo>
                  <a:cubicBezTo>
                    <a:pt x="1" y="734"/>
                    <a:pt x="213" y="969"/>
                    <a:pt x="404" y="1086"/>
                  </a:cubicBezTo>
                  <a:cubicBezTo>
                    <a:pt x="520" y="1162"/>
                    <a:pt x="661" y="1192"/>
                    <a:pt x="809" y="1192"/>
                  </a:cubicBezTo>
                  <a:cubicBezTo>
                    <a:pt x="904" y="1192"/>
                    <a:pt x="1003" y="1180"/>
                    <a:pt x="1100" y="1160"/>
                  </a:cubicBezTo>
                  <a:cubicBezTo>
                    <a:pt x="1328" y="1028"/>
                    <a:pt x="1533" y="874"/>
                    <a:pt x="1724" y="690"/>
                  </a:cubicBezTo>
                  <a:cubicBezTo>
                    <a:pt x="1533" y="448"/>
                    <a:pt x="1122" y="16"/>
                    <a:pt x="770" y="1"/>
                  </a:cubicBezTo>
                  <a:cubicBezTo>
                    <a:pt x="760" y="1"/>
                    <a:pt x="750" y="1"/>
                    <a:pt x="74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7244950" y="4414350"/>
              <a:ext cx="45450" cy="29950"/>
            </a:xfrm>
            <a:custGeom>
              <a:rect b="b" l="l" r="r" t="t"/>
              <a:pathLst>
                <a:path extrusionOk="0" h="1198" w="1818">
                  <a:moveTo>
                    <a:pt x="798" y="1"/>
                  </a:moveTo>
                  <a:cubicBezTo>
                    <a:pt x="386" y="1"/>
                    <a:pt x="143" y="403"/>
                    <a:pt x="74" y="534"/>
                  </a:cubicBezTo>
                  <a:cubicBezTo>
                    <a:pt x="0" y="666"/>
                    <a:pt x="184" y="922"/>
                    <a:pt x="345" y="1054"/>
                  </a:cubicBezTo>
                  <a:cubicBezTo>
                    <a:pt x="477" y="1160"/>
                    <a:pt x="662" y="1198"/>
                    <a:pt x="857" y="1198"/>
                  </a:cubicBezTo>
                  <a:cubicBezTo>
                    <a:pt x="1312" y="1198"/>
                    <a:pt x="1817" y="988"/>
                    <a:pt x="1797" y="937"/>
                  </a:cubicBezTo>
                  <a:cubicBezTo>
                    <a:pt x="1775" y="864"/>
                    <a:pt x="1335" y="72"/>
                    <a:pt x="880" y="6"/>
                  </a:cubicBezTo>
                  <a:cubicBezTo>
                    <a:pt x="852" y="2"/>
                    <a:pt x="825" y="1"/>
                    <a:pt x="79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7275375" y="4443675"/>
              <a:ext cx="45325" cy="29925"/>
            </a:xfrm>
            <a:custGeom>
              <a:rect b="b" l="l" r="r" t="t"/>
              <a:pathLst>
                <a:path extrusionOk="0" h="1197" w="1813">
                  <a:moveTo>
                    <a:pt x="792" y="1"/>
                  </a:moveTo>
                  <a:cubicBezTo>
                    <a:pt x="385" y="1"/>
                    <a:pt x="136" y="402"/>
                    <a:pt x="74" y="526"/>
                  </a:cubicBezTo>
                  <a:cubicBezTo>
                    <a:pt x="0" y="666"/>
                    <a:pt x="176" y="915"/>
                    <a:pt x="345" y="1054"/>
                  </a:cubicBezTo>
                  <a:cubicBezTo>
                    <a:pt x="473" y="1159"/>
                    <a:pt x="655" y="1197"/>
                    <a:pt x="847" y="1197"/>
                  </a:cubicBezTo>
                  <a:cubicBezTo>
                    <a:pt x="1302" y="1197"/>
                    <a:pt x="1812" y="983"/>
                    <a:pt x="1797" y="937"/>
                  </a:cubicBezTo>
                  <a:cubicBezTo>
                    <a:pt x="1775" y="864"/>
                    <a:pt x="1327" y="72"/>
                    <a:pt x="873" y="6"/>
                  </a:cubicBezTo>
                  <a:cubicBezTo>
                    <a:pt x="845" y="2"/>
                    <a:pt x="818" y="1"/>
                    <a:pt x="79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7256300" y="4648900"/>
              <a:ext cx="46300" cy="34575"/>
            </a:xfrm>
            <a:custGeom>
              <a:rect b="b" l="l" r="r" t="t"/>
              <a:pathLst>
                <a:path extrusionOk="0" h="1383" w="1852">
                  <a:moveTo>
                    <a:pt x="1221" y="1"/>
                  </a:moveTo>
                  <a:cubicBezTo>
                    <a:pt x="1220" y="1"/>
                    <a:pt x="1219" y="1"/>
                    <a:pt x="1218" y="1"/>
                  </a:cubicBezTo>
                  <a:cubicBezTo>
                    <a:pt x="1130" y="23"/>
                    <a:pt x="133" y="397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8" y="1382"/>
                  </a:cubicBezTo>
                  <a:cubicBezTo>
                    <a:pt x="1019" y="1382"/>
                    <a:pt x="1278" y="1257"/>
                    <a:pt x="1423" y="1137"/>
                  </a:cubicBezTo>
                  <a:cubicBezTo>
                    <a:pt x="1852" y="788"/>
                    <a:pt x="1316" y="1"/>
                    <a:pt x="12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7233775" y="4622700"/>
              <a:ext cx="47675" cy="27225"/>
            </a:xfrm>
            <a:custGeom>
              <a:rect b="b" l="l" r="r" t="t"/>
              <a:pathLst>
                <a:path extrusionOk="0" h="1089" w="1907">
                  <a:moveTo>
                    <a:pt x="986" y="0"/>
                  </a:moveTo>
                  <a:cubicBezTo>
                    <a:pt x="912" y="0"/>
                    <a:pt x="840" y="5"/>
                    <a:pt x="777" y="15"/>
                  </a:cubicBezTo>
                  <a:cubicBezTo>
                    <a:pt x="162" y="103"/>
                    <a:pt x="0" y="997"/>
                    <a:pt x="88" y="1019"/>
                  </a:cubicBezTo>
                  <a:cubicBezTo>
                    <a:pt x="138" y="1032"/>
                    <a:pt x="505" y="1088"/>
                    <a:pt x="875" y="1088"/>
                  </a:cubicBezTo>
                  <a:cubicBezTo>
                    <a:pt x="1162" y="1088"/>
                    <a:pt x="1450" y="1054"/>
                    <a:pt x="1591" y="939"/>
                  </a:cubicBezTo>
                  <a:cubicBezTo>
                    <a:pt x="1906" y="682"/>
                    <a:pt x="1591" y="250"/>
                    <a:pt x="1488" y="125"/>
                  </a:cubicBezTo>
                  <a:cubicBezTo>
                    <a:pt x="1413" y="39"/>
                    <a:pt x="1192" y="0"/>
                    <a:pt x="9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7204625" y="4616650"/>
              <a:ext cx="30075" cy="20825"/>
            </a:xfrm>
            <a:custGeom>
              <a:rect b="b" l="l" r="r" t="t"/>
              <a:pathLst>
                <a:path extrusionOk="0" h="833" w="1203">
                  <a:moveTo>
                    <a:pt x="932" y="0"/>
                  </a:moveTo>
                  <a:cubicBezTo>
                    <a:pt x="873" y="0"/>
                    <a:pt x="191" y="147"/>
                    <a:pt x="96" y="367"/>
                  </a:cubicBezTo>
                  <a:cubicBezTo>
                    <a:pt x="1" y="587"/>
                    <a:pt x="330" y="770"/>
                    <a:pt x="433" y="814"/>
                  </a:cubicBezTo>
                  <a:cubicBezTo>
                    <a:pt x="459" y="827"/>
                    <a:pt x="492" y="833"/>
                    <a:pt x="529" y="833"/>
                  </a:cubicBezTo>
                  <a:cubicBezTo>
                    <a:pt x="640" y="833"/>
                    <a:pt x="787" y="783"/>
                    <a:pt x="880" y="734"/>
                  </a:cubicBezTo>
                  <a:cubicBezTo>
                    <a:pt x="1203" y="550"/>
                    <a:pt x="990" y="0"/>
                    <a:pt x="9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7157900" y="4423000"/>
              <a:ext cx="49475" cy="24875"/>
            </a:xfrm>
            <a:custGeom>
              <a:rect b="b" l="l" r="r" t="t"/>
              <a:pathLst>
                <a:path extrusionOk="0" h="995" w="1979">
                  <a:moveTo>
                    <a:pt x="802" y="0"/>
                  </a:moveTo>
                  <a:cubicBezTo>
                    <a:pt x="614" y="0"/>
                    <a:pt x="445" y="23"/>
                    <a:pt x="337" y="85"/>
                  </a:cubicBezTo>
                  <a:cubicBezTo>
                    <a:pt x="0" y="290"/>
                    <a:pt x="191" y="686"/>
                    <a:pt x="257" y="804"/>
                  </a:cubicBezTo>
                  <a:cubicBezTo>
                    <a:pt x="323" y="914"/>
                    <a:pt x="645" y="987"/>
                    <a:pt x="872" y="994"/>
                  </a:cubicBezTo>
                  <a:cubicBezTo>
                    <a:pt x="881" y="994"/>
                    <a:pt x="889" y="995"/>
                    <a:pt x="897" y="995"/>
                  </a:cubicBezTo>
                  <a:cubicBezTo>
                    <a:pt x="1508" y="995"/>
                    <a:pt x="1978" y="187"/>
                    <a:pt x="1884" y="158"/>
                  </a:cubicBezTo>
                  <a:cubicBezTo>
                    <a:pt x="1822" y="132"/>
                    <a:pt x="1257" y="0"/>
                    <a:pt x="80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7290500" y="4642550"/>
              <a:ext cx="47225" cy="3332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7320575" y="4606100"/>
              <a:ext cx="47025" cy="33300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7275050" y="4612475"/>
              <a:ext cx="47275" cy="33350"/>
            </a:xfrm>
            <a:custGeom>
              <a:rect b="b" l="l" r="r" t="t"/>
              <a:pathLst>
                <a:path extrusionOk="0" h="1334" w="1891">
                  <a:moveTo>
                    <a:pt x="1058" y="1"/>
                  </a:moveTo>
                  <a:cubicBezTo>
                    <a:pt x="881" y="1"/>
                    <a:pt x="634" y="89"/>
                    <a:pt x="483" y="182"/>
                  </a:cubicBezTo>
                  <a:cubicBezTo>
                    <a:pt x="1" y="489"/>
                    <a:pt x="399" y="1333"/>
                    <a:pt x="496" y="1333"/>
                  </a:cubicBezTo>
                  <a:cubicBezTo>
                    <a:pt x="497" y="1333"/>
                    <a:pt x="497" y="1333"/>
                    <a:pt x="497" y="1333"/>
                  </a:cubicBezTo>
                  <a:cubicBezTo>
                    <a:pt x="585" y="1318"/>
                    <a:pt x="1641" y="1047"/>
                    <a:pt x="1766" y="695"/>
                  </a:cubicBezTo>
                  <a:cubicBezTo>
                    <a:pt x="1890" y="351"/>
                    <a:pt x="1348" y="87"/>
                    <a:pt x="1179" y="21"/>
                  </a:cubicBezTo>
                  <a:cubicBezTo>
                    <a:pt x="1146" y="7"/>
                    <a:pt x="1104" y="1"/>
                    <a:pt x="105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7218500" y="4582125"/>
              <a:ext cx="44975" cy="29975"/>
            </a:xfrm>
            <a:custGeom>
              <a:rect b="b" l="l" r="r" t="t"/>
              <a:pathLst>
                <a:path extrusionOk="0" h="1199" w="1799">
                  <a:moveTo>
                    <a:pt x="935" y="0"/>
                  </a:moveTo>
                  <a:cubicBezTo>
                    <a:pt x="491" y="0"/>
                    <a:pt x="0" y="193"/>
                    <a:pt x="10" y="238"/>
                  </a:cubicBezTo>
                  <a:cubicBezTo>
                    <a:pt x="32" y="311"/>
                    <a:pt x="450" y="1117"/>
                    <a:pt x="904" y="1191"/>
                  </a:cubicBezTo>
                  <a:cubicBezTo>
                    <a:pt x="939" y="1196"/>
                    <a:pt x="973" y="1199"/>
                    <a:pt x="1005" y="1199"/>
                  </a:cubicBezTo>
                  <a:cubicBezTo>
                    <a:pt x="1402" y="1199"/>
                    <a:pt x="1658" y="814"/>
                    <a:pt x="1726" y="685"/>
                  </a:cubicBezTo>
                  <a:cubicBezTo>
                    <a:pt x="1799" y="553"/>
                    <a:pt x="1638" y="296"/>
                    <a:pt x="1469" y="157"/>
                  </a:cubicBezTo>
                  <a:cubicBezTo>
                    <a:pt x="1337" y="41"/>
                    <a:pt x="1141" y="0"/>
                    <a:pt x="93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7335675" y="4636625"/>
              <a:ext cx="40350" cy="29900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7163200" y="4334125"/>
              <a:ext cx="32100" cy="33125"/>
            </a:xfrm>
            <a:custGeom>
              <a:rect b="b" l="l" r="r" t="t"/>
              <a:pathLst>
                <a:path extrusionOk="0" h="1325" w="1284">
                  <a:moveTo>
                    <a:pt x="956" y="1"/>
                  </a:moveTo>
                  <a:cubicBezTo>
                    <a:pt x="812" y="1"/>
                    <a:pt x="391" y="97"/>
                    <a:pt x="89" y="282"/>
                  </a:cubicBezTo>
                  <a:cubicBezTo>
                    <a:pt x="30" y="480"/>
                    <a:pt x="1" y="686"/>
                    <a:pt x="1" y="898"/>
                  </a:cubicBezTo>
                  <a:cubicBezTo>
                    <a:pt x="1" y="1008"/>
                    <a:pt x="15" y="1118"/>
                    <a:pt x="37" y="1228"/>
                  </a:cubicBezTo>
                  <a:cubicBezTo>
                    <a:pt x="153" y="1272"/>
                    <a:pt x="340" y="1324"/>
                    <a:pt x="530" y="1324"/>
                  </a:cubicBezTo>
                  <a:cubicBezTo>
                    <a:pt x="690" y="1324"/>
                    <a:pt x="852" y="1287"/>
                    <a:pt x="976" y="1177"/>
                  </a:cubicBezTo>
                  <a:cubicBezTo>
                    <a:pt x="1284" y="898"/>
                    <a:pt x="1042" y="77"/>
                    <a:pt x="1005" y="11"/>
                  </a:cubicBezTo>
                  <a:cubicBezTo>
                    <a:pt x="1000" y="4"/>
                    <a:pt x="983" y="1"/>
                    <a:pt x="95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7130575" y="4324400"/>
              <a:ext cx="32275" cy="33250"/>
            </a:xfrm>
            <a:custGeom>
              <a:rect b="b" l="l" r="r" t="t"/>
              <a:pathLst>
                <a:path extrusionOk="0" h="1330" w="1291">
                  <a:moveTo>
                    <a:pt x="951" y="1"/>
                  </a:moveTo>
                  <a:cubicBezTo>
                    <a:pt x="812" y="1"/>
                    <a:pt x="391" y="98"/>
                    <a:pt x="89" y="283"/>
                  </a:cubicBezTo>
                  <a:cubicBezTo>
                    <a:pt x="30" y="481"/>
                    <a:pt x="1" y="693"/>
                    <a:pt x="1" y="899"/>
                  </a:cubicBezTo>
                  <a:cubicBezTo>
                    <a:pt x="1" y="1009"/>
                    <a:pt x="15" y="1126"/>
                    <a:pt x="37" y="1236"/>
                  </a:cubicBezTo>
                  <a:cubicBezTo>
                    <a:pt x="158" y="1276"/>
                    <a:pt x="350" y="1330"/>
                    <a:pt x="543" y="1330"/>
                  </a:cubicBezTo>
                  <a:cubicBezTo>
                    <a:pt x="701" y="1330"/>
                    <a:pt x="861" y="1294"/>
                    <a:pt x="983" y="1184"/>
                  </a:cubicBezTo>
                  <a:cubicBezTo>
                    <a:pt x="1291" y="906"/>
                    <a:pt x="1034" y="77"/>
                    <a:pt x="998" y="11"/>
                  </a:cubicBezTo>
                  <a:cubicBezTo>
                    <a:pt x="994" y="4"/>
                    <a:pt x="978" y="1"/>
                    <a:pt x="95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7190500" y="4316525"/>
              <a:ext cx="38525" cy="33050"/>
            </a:xfrm>
            <a:custGeom>
              <a:rect b="b" l="l" r="r" t="t"/>
              <a:pathLst>
                <a:path extrusionOk="0" h="1322" w="1541">
                  <a:moveTo>
                    <a:pt x="745" y="0"/>
                  </a:moveTo>
                  <a:cubicBezTo>
                    <a:pt x="598" y="0"/>
                    <a:pt x="450" y="33"/>
                    <a:pt x="331" y="129"/>
                  </a:cubicBezTo>
                  <a:cubicBezTo>
                    <a:pt x="1" y="400"/>
                    <a:pt x="192" y="1243"/>
                    <a:pt x="228" y="1309"/>
                  </a:cubicBezTo>
                  <a:cubicBezTo>
                    <a:pt x="232" y="1317"/>
                    <a:pt x="255" y="1322"/>
                    <a:pt x="291" y="1322"/>
                  </a:cubicBezTo>
                  <a:cubicBezTo>
                    <a:pt x="535" y="1322"/>
                    <a:pt x="1401" y="1128"/>
                    <a:pt x="1497" y="700"/>
                  </a:cubicBezTo>
                  <a:cubicBezTo>
                    <a:pt x="1541" y="510"/>
                    <a:pt x="1511" y="231"/>
                    <a:pt x="1357" y="151"/>
                  </a:cubicBezTo>
                  <a:cubicBezTo>
                    <a:pt x="1264" y="104"/>
                    <a:pt x="1005" y="0"/>
                    <a:pt x="74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7192700" y="4292775"/>
              <a:ext cx="37600" cy="23500"/>
            </a:xfrm>
            <a:custGeom>
              <a:rect b="b" l="l" r="r" t="t"/>
              <a:pathLst>
                <a:path extrusionOk="0" h="940" w="1504">
                  <a:moveTo>
                    <a:pt x="1335" y="1"/>
                  </a:moveTo>
                  <a:lnTo>
                    <a:pt x="1335" y="1"/>
                  </a:lnTo>
                  <a:cubicBezTo>
                    <a:pt x="859" y="89"/>
                    <a:pt x="404" y="279"/>
                    <a:pt x="1" y="551"/>
                  </a:cubicBezTo>
                  <a:cubicBezTo>
                    <a:pt x="309" y="800"/>
                    <a:pt x="1093" y="939"/>
                    <a:pt x="1174" y="939"/>
                  </a:cubicBezTo>
                  <a:cubicBezTo>
                    <a:pt x="1247" y="939"/>
                    <a:pt x="1504" y="360"/>
                    <a:pt x="133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7158625" y="4312525"/>
              <a:ext cx="35400" cy="23350"/>
            </a:xfrm>
            <a:custGeom>
              <a:rect b="b" l="l" r="r" t="t"/>
              <a:pathLst>
                <a:path extrusionOk="0" h="934" w="1416">
                  <a:moveTo>
                    <a:pt x="388" y="0"/>
                  </a:moveTo>
                  <a:cubicBezTo>
                    <a:pt x="261" y="0"/>
                    <a:pt x="169" y="5"/>
                    <a:pt x="147" y="10"/>
                  </a:cubicBezTo>
                  <a:cubicBezTo>
                    <a:pt x="66" y="25"/>
                    <a:pt x="0" y="626"/>
                    <a:pt x="286" y="934"/>
                  </a:cubicBezTo>
                  <a:cubicBezTo>
                    <a:pt x="711" y="750"/>
                    <a:pt x="1100" y="486"/>
                    <a:pt x="1415" y="149"/>
                  </a:cubicBezTo>
                  <a:cubicBezTo>
                    <a:pt x="1150" y="27"/>
                    <a:pt x="677" y="0"/>
                    <a:pt x="38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7171825" y="4394500"/>
              <a:ext cx="32100" cy="26600"/>
            </a:xfrm>
            <a:custGeom>
              <a:rect b="b" l="l" r="r" t="t"/>
              <a:pathLst>
                <a:path extrusionOk="0" h="1064" w="1284">
                  <a:moveTo>
                    <a:pt x="1283" y="1"/>
                  </a:moveTo>
                  <a:cubicBezTo>
                    <a:pt x="829" y="1"/>
                    <a:pt x="117" y="323"/>
                    <a:pt x="59" y="367"/>
                  </a:cubicBezTo>
                  <a:cubicBezTo>
                    <a:pt x="0" y="404"/>
                    <a:pt x="301" y="924"/>
                    <a:pt x="733" y="1064"/>
                  </a:cubicBezTo>
                  <a:cubicBezTo>
                    <a:pt x="1005" y="763"/>
                    <a:pt x="1195" y="397"/>
                    <a:pt x="128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7309275" y="4203700"/>
              <a:ext cx="30275" cy="28025"/>
            </a:xfrm>
            <a:custGeom>
              <a:rect b="b" l="l" r="r" t="t"/>
              <a:pathLst>
                <a:path extrusionOk="0" h="1121" w="1211">
                  <a:moveTo>
                    <a:pt x="521" y="1"/>
                  </a:moveTo>
                  <a:cubicBezTo>
                    <a:pt x="191" y="301"/>
                    <a:pt x="8" y="961"/>
                    <a:pt x="1" y="1027"/>
                  </a:cubicBezTo>
                  <a:cubicBezTo>
                    <a:pt x="1" y="1062"/>
                    <a:pt x="262" y="1120"/>
                    <a:pt x="572" y="1120"/>
                  </a:cubicBezTo>
                  <a:cubicBezTo>
                    <a:pt x="785" y="1120"/>
                    <a:pt x="1020" y="1093"/>
                    <a:pt x="1210" y="1012"/>
                  </a:cubicBezTo>
                  <a:cubicBezTo>
                    <a:pt x="1078" y="617"/>
                    <a:pt x="844" y="265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7106025" y="4395800"/>
              <a:ext cx="31900" cy="26600"/>
            </a:xfrm>
            <a:custGeom>
              <a:rect b="b" l="l" r="r" t="t"/>
              <a:pathLst>
                <a:path extrusionOk="0" h="1064" w="1276">
                  <a:moveTo>
                    <a:pt x="1276" y="0"/>
                  </a:moveTo>
                  <a:cubicBezTo>
                    <a:pt x="821" y="0"/>
                    <a:pt x="118" y="330"/>
                    <a:pt x="59" y="367"/>
                  </a:cubicBezTo>
                  <a:cubicBezTo>
                    <a:pt x="0" y="403"/>
                    <a:pt x="308" y="924"/>
                    <a:pt x="741" y="1063"/>
                  </a:cubicBezTo>
                  <a:cubicBezTo>
                    <a:pt x="1012" y="763"/>
                    <a:pt x="1195" y="396"/>
                    <a:pt x="127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7097775" y="4332000"/>
              <a:ext cx="28600" cy="28625"/>
            </a:xfrm>
            <a:custGeom>
              <a:rect b="b" l="l" r="r" t="t"/>
              <a:pathLst>
                <a:path extrusionOk="0" h="1145" w="1144">
                  <a:moveTo>
                    <a:pt x="1034" y="1"/>
                  </a:moveTo>
                  <a:lnTo>
                    <a:pt x="1034" y="1"/>
                  </a:lnTo>
                  <a:cubicBezTo>
                    <a:pt x="601" y="133"/>
                    <a:pt x="81" y="639"/>
                    <a:pt x="37" y="697"/>
                  </a:cubicBezTo>
                  <a:cubicBezTo>
                    <a:pt x="0" y="749"/>
                    <a:pt x="535" y="1137"/>
                    <a:pt x="1027" y="1144"/>
                  </a:cubicBezTo>
                  <a:cubicBezTo>
                    <a:pt x="1144" y="771"/>
                    <a:pt x="1144" y="375"/>
                    <a:pt x="103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7141200" y="4389550"/>
              <a:ext cx="29350" cy="25950"/>
            </a:xfrm>
            <a:custGeom>
              <a:rect b="b" l="l" r="r" t="t"/>
              <a:pathLst>
                <a:path extrusionOk="0" h="1038" w="1174">
                  <a:moveTo>
                    <a:pt x="228" y="1"/>
                  </a:moveTo>
                  <a:cubicBezTo>
                    <a:pt x="1" y="323"/>
                    <a:pt x="16" y="954"/>
                    <a:pt x="30" y="1013"/>
                  </a:cubicBezTo>
                  <a:cubicBezTo>
                    <a:pt x="34" y="1028"/>
                    <a:pt x="102" y="1038"/>
                    <a:pt x="204" y="1038"/>
                  </a:cubicBezTo>
                  <a:cubicBezTo>
                    <a:pt x="451" y="1038"/>
                    <a:pt x="904" y="979"/>
                    <a:pt x="1174" y="793"/>
                  </a:cubicBezTo>
                  <a:cubicBezTo>
                    <a:pt x="932" y="455"/>
                    <a:pt x="602" y="177"/>
                    <a:pt x="22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7223125" y="4328475"/>
              <a:ext cx="46600" cy="29100"/>
            </a:xfrm>
            <a:custGeom>
              <a:rect b="b" l="l" r="r" t="t"/>
              <a:pathLst>
                <a:path extrusionOk="0" h="1164" w="1864">
                  <a:moveTo>
                    <a:pt x="894" y="0"/>
                  </a:moveTo>
                  <a:cubicBezTo>
                    <a:pt x="773" y="0"/>
                    <a:pt x="662" y="18"/>
                    <a:pt x="595" y="61"/>
                  </a:cubicBezTo>
                  <a:cubicBezTo>
                    <a:pt x="456" y="164"/>
                    <a:pt x="1" y="530"/>
                    <a:pt x="214" y="838"/>
                  </a:cubicBezTo>
                  <a:cubicBezTo>
                    <a:pt x="393" y="1108"/>
                    <a:pt x="1246" y="1164"/>
                    <a:pt x="1521" y="1164"/>
                  </a:cubicBezTo>
                  <a:cubicBezTo>
                    <a:pt x="1560" y="1164"/>
                    <a:pt x="1587" y="1163"/>
                    <a:pt x="1599" y="1161"/>
                  </a:cubicBezTo>
                  <a:cubicBezTo>
                    <a:pt x="1687" y="1153"/>
                    <a:pt x="1863" y="244"/>
                    <a:pt x="1313" y="61"/>
                  </a:cubicBezTo>
                  <a:cubicBezTo>
                    <a:pt x="1198" y="25"/>
                    <a:pt x="1038" y="0"/>
                    <a:pt x="8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7266025" y="4304725"/>
              <a:ext cx="41825" cy="29875"/>
            </a:xfrm>
            <a:custGeom>
              <a:rect b="b" l="l" r="r" t="t"/>
              <a:pathLst>
                <a:path extrusionOk="0" h="1195" w="1673">
                  <a:moveTo>
                    <a:pt x="824" y="0"/>
                  </a:moveTo>
                  <a:cubicBezTo>
                    <a:pt x="704" y="0"/>
                    <a:pt x="586" y="24"/>
                    <a:pt x="477" y="80"/>
                  </a:cubicBezTo>
                  <a:cubicBezTo>
                    <a:pt x="257" y="183"/>
                    <a:pt x="1" y="410"/>
                    <a:pt x="15" y="549"/>
                  </a:cubicBezTo>
                  <a:cubicBezTo>
                    <a:pt x="30" y="696"/>
                    <a:pt x="133" y="1180"/>
                    <a:pt x="587" y="1194"/>
                  </a:cubicBezTo>
                  <a:cubicBezTo>
                    <a:pt x="590" y="1194"/>
                    <a:pt x="593" y="1194"/>
                    <a:pt x="596" y="1194"/>
                  </a:cubicBezTo>
                  <a:cubicBezTo>
                    <a:pt x="941" y="1194"/>
                    <a:pt x="1432" y="796"/>
                    <a:pt x="1672" y="579"/>
                  </a:cubicBezTo>
                  <a:cubicBezTo>
                    <a:pt x="1533" y="381"/>
                    <a:pt x="1364" y="205"/>
                    <a:pt x="1174" y="58"/>
                  </a:cubicBezTo>
                  <a:cubicBezTo>
                    <a:pt x="1059" y="22"/>
                    <a:pt x="940" y="0"/>
                    <a:pt x="82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7299575" y="4282725"/>
              <a:ext cx="42000" cy="30050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7227725" y="4294625"/>
              <a:ext cx="46175" cy="30100"/>
            </a:xfrm>
            <a:custGeom>
              <a:rect b="b" l="l" r="r" t="t"/>
              <a:pathLst>
                <a:path extrusionOk="0" h="1204" w="1847">
                  <a:moveTo>
                    <a:pt x="848" y="0"/>
                  </a:moveTo>
                  <a:cubicBezTo>
                    <a:pt x="693" y="0"/>
                    <a:pt x="543" y="31"/>
                    <a:pt x="418" y="110"/>
                  </a:cubicBezTo>
                  <a:cubicBezTo>
                    <a:pt x="228" y="235"/>
                    <a:pt x="0" y="477"/>
                    <a:pt x="37" y="616"/>
                  </a:cubicBezTo>
                  <a:cubicBezTo>
                    <a:pt x="73" y="759"/>
                    <a:pt x="234" y="1203"/>
                    <a:pt x="672" y="1203"/>
                  </a:cubicBezTo>
                  <a:cubicBezTo>
                    <a:pt x="683" y="1203"/>
                    <a:pt x="693" y="1203"/>
                    <a:pt x="704" y="1202"/>
                  </a:cubicBezTo>
                  <a:cubicBezTo>
                    <a:pt x="1159" y="1173"/>
                    <a:pt x="1774" y="411"/>
                    <a:pt x="1818" y="337"/>
                  </a:cubicBezTo>
                  <a:cubicBezTo>
                    <a:pt x="1846" y="288"/>
                    <a:pt x="1323" y="0"/>
                    <a:pt x="8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7263825" y="4267300"/>
              <a:ext cx="46550" cy="30300"/>
            </a:xfrm>
            <a:custGeom>
              <a:rect b="b" l="l" r="r" t="t"/>
              <a:pathLst>
                <a:path extrusionOk="0" h="1212" w="1862">
                  <a:moveTo>
                    <a:pt x="860" y="1"/>
                  </a:moveTo>
                  <a:cubicBezTo>
                    <a:pt x="703" y="1"/>
                    <a:pt x="552" y="31"/>
                    <a:pt x="426" y="111"/>
                  </a:cubicBezTo>
                  <a:cubicBezTo>
                    <a:pt x="228" y="235"/>
                    <a:pt x="1" y="477"/>
                    <a:pt x="37" y="624"/>
                  </a:cubicBezTo>
                  <a:cubicBezTo>
                    <a:pt x="73" y="759"/>
                    <a:pt x="240" y="1212"/>
                    <a:pt x="671" y="1212"/>
                  </a:cubicBezTo>
                  <a:cubicBezTo>
                    <a:pt x="685" y="1212"/>
                    <a:pt x="698" y="1211"/>
                    <a:pt x="712" y="1210"/>
                  </a:cubicBezTo>
                  <a:cubicBezTo>
                    <a:pt x="1166" y="1181"/>
                    <a:pt x="1789" y="411"/>
                    <a:pt x="1833" y="338"/>
                  </a:cubicBezTo>
                  <a:cubicBezTo>
                    <a:pt x="1861" y="288"/>
                    <a:pt x="1338" y="1"/>
                    <a:pt x="8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7193800" y="4349150"/>
              <a:ext cx="43525" cy="34750"/>
            </a:xfrm>
            <a:custGeom>
              <a:rect b="b" l="l" r="r" t="t"/>
              <a:pathLst>
                <a:path extrusionOk="0" h="1390" w="1741">
                  <a:moveTo>
                    <a:pt x="859" y="0"/>
                  </a:moveTo>
                  <a:cubicBezTo>
                    <a:pt x="844" y="0"/>
                    <a:pt x="829" y="2"/>
                    <a:pt x="815" y="4"/>
                  </a:cubicBezTo>
                  <a:cubicBezTo>
                    <a:pt x="631" y="41"/>
                    <a:pt x="30" y="194"/>
                    <a:pt x="16" y="554"/>
                  </a:cubicBezTo>
                  <a:cubicBezTo>
                    <a:pt x="1" y="913"/>
                    <a:pt x="881" y="1360"/>
                    <a:pt x="969" y="1390"/>
                  </a:cubicBezTo>
                  <a:cubicBezTo>
                    <a:pt x="970" y="1390"/>
                    <a:pt x="971" y="1390"/>
                    <a:pt x="973" y="1390"/>
                  </a:cubicBezTo>
                  <a:cubicBezTo>
                    <a:pt x="1069" y="1390"/>
                    <a:pt x="1741" y="665"/>
                    <a:pt x="1401" y="290"/>
                  </a:cubicBezTo>
                  <a:cubicBezTo>
                    <a:pt x="1280" y="148"/>
                    <a:pt x="1034" y="0"/>
                    <a:pt x="8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7156250" y="4369850"/>
              <a:ext cx="45675" cy="28625"/>
            </a:xfrm>
            <a:custGeom>
              <a:rect b="b" l="l" r="r" t="t"/>
              <a:pathLst>
                <a:path extrusionOk="0" h="1145" w="1827">
                  <a:moveTo>
                    <a:pt x="791" y="0"/>
                  </a:moveTo>
                  <a:cubicBezTo>
                    <a:pt x="728" y="0"/>
                    <a:pt x="664" y="8"/>
                    <a:pt x="601" y="26"/>
                  </a:cubicBezTo>
                  <a:cubicBezTo>
                    <a:pt x="381" y="100"/>
                    <a:pt x="81" y="268"/>
                    <a:pt x="51" y="408"/>
                  </a:cubicBezTo>
                  <a:cubicBezTo>
                    <a:pt x="29" y="554"/>
                    <a:pt x="0" y="1045"/>
                    <a:pt x="425" y="1133"/>
                  </a:cubicBezTo>
                  <a:cubicBezTo>
                    <a:pt x="458" y="1141"/>
                    <a:pt x="494" y="1144"/>
                    <a:pt x="531" y="1144"/>
                  </a:cubicBezTo>
                  <a:cubicBezTo>
                    <a:pt x="979" y="1144"/>
                    <a:pt x="1713" y="660"/>
                    <a:pt x="1774" y="613"/>
                  </a:cubicBezTo>
                  <a:cubicBezTo>
                    <a:pt x="1827" y="560"/>
                    <a:pt x="1318" y="0"/>
                    <a:pt x="7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7111875" y="4362575"/>
              <a:ext cx="45100" cy="28900"/>
            </a:xfrm>
            <a:custGeom>
              <a:rect b="b" l="l" r="r" t="t"/>
              <a:pathLst>
                <a:path extrusionOk="0" h="1156" w="1804">
                  <a:moveTo>
                    <a:pt x="766" y="0"/>
                  </a:moveTo>
                  <a:cubicBezTo>
                    <a:pt x="672" y="0"/>
                    <a:pt x="579" y="16"/>
                    <a:pt x="492" y="53"/>
                  </a:cubicBezTo>
                  <a:cubicBezTo>
                    <a:pt x="272" y="141"/>
                    <a:pt x="1" y="339"/>
                    <a:pt x="1" y="486"/>
                  </a:cubicBezTo>
                  <a:cubicBezTo>
                    <a:pt x="8" y="625"/>
                    <a:pt x="59" y="1109"/>
                    <a:pt x="499" y="1153"/>
                  </a:cubicBezTo>
                  <a:cubicBezTo>
                    <a:pt x="516" y="1155"/>
                    <a:pt x="534" y="1156"/>
                    <a:pt x="552" y="1156"/>
                  </a:cubicBezTo>
                  <a:cubicBezTo>
                    <a:pt x="1003" y="1156"/>
                    <a:pt x="1704" y="557"/>
                    <a:pt x="1760" y="501"/>
                  </a:cubicBezTo>
                  <a:cubicBezTo>
                    <a:pt x="1804" y="445"/>
                    <a:pt x="1265" y="0"/>
                    <a:pt x="76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7142500" y="4284850"/>
              <a:ext cx="47675" cy="24975"/>
            </a:xfrm>
            <a:custGeom>
              <a:rect b="b" l="l" r="r" t="t"/>
              <a:pathLst>
                <a:path extrusionOk="0" h="999" w="1907">
                  <a:moveTo>
                    <a:pt x="918" y="0"/>
                  </a:moveTo>
                  <a:cubicBezTo>
                    <a:pt x="701" y="0"/>
                    <a:pt x="438" y="51"/>
                    <a:pt x="359" y="149"/>
                  </a:cubicBezTo>
                  <a:cubicBezTo>
                    <a:pt x="271" y="252"/>
                    <a:pt x="0" y="640"/>
                    <a:pt x="293" y="868"/>
                  </a:cubicBezTo>
                  <a:cubicBezTo>
                    <a:pt x="421" y="968"/>
                    <a:pt x="686" y="999"/>
                    <a:pt x="960" y="999"/>
                  </a:cubicBezTo>
                  <a:cubicBezTo>
                    <a:pt x="1349" y="999"/>
                    <a:pt x="1755" y="936"/>
                    <a:pt x="1811" y="919"/>
                  </a:cubicBezTo>
                  <a:cubicBezTo>
                    <a:pt x="1906" y="882"/>
                    <a:pt x="1613" y="25"/>
                    <a:pt x="997" y="3"/>
                  </a:cubicBezTo>
                  <a:cubicBezTo>
                    <a:pt x="972" y="1"/>
                    <a:pt x="945" y="0"/>
                    <a:pt x="9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7100725" y="4301275"/>
              <a:ext cx="48200" cy="24900"/>
            </a:xfrm>
            <a:custGeom>
              <a:rect b="b" l="l" r="r" t="t"/>
              <a:pathLst>
                <a:path extrusionOk="0" h="996" w="1928">
                  <a:moveTo>
                    <a:pt x="1133" y="0"/>
                  </a:moveTo>
                  <a:cubicBezTo>
                    <a:pt x="692" y="0"/>
                    <a:pt x="155" y="119"/>
                    <a:pt x="95" y="145"/>
                  </a:cubicBezTo>
                  <a:cubicBezTo>
                    <a:pt x="0" y="181"/>
                    <a:pt x="385" y="995"/>
                    <a:pt x="996" y="995"/>
                  </a:cubicBezTo>
                  <a:cubicBezTo>
                    <a:pt x="999" y="995"/>
                    <a:pt x="1001" y="995"/>
                    <a:pt x="1004" y="995"/>
                  </a:cubicBezTo>
                  <a:cubicBezTo>
                    <a:pt x="1224" y="995"/>
                    <a:pt x="1547" y="922"/>
                    <a:pt x="1620" y="812"/>
                  </a:cubicBezTo>
                  <a:cubicBezTo>
                    <a:pt x="1700" y="695"/>
                    <a:pt x="1928" y="299"/>
                    <a:pt x="1620" y="93"/>
                  </a:cubicBezTo>
                  <a:cubicBezTo>
                    <a:pt x="1512" y="25"/>
                    <a:pt x="1332" y="0"/>
                    <a:pt x="11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7306350" y="4348375"/>
              <a:ext cx="44025" cy="34625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7222900" y="4358575"/>
              <a:ext cx="44800" cy="33850"/>
            </a:xfrm>
            <a:custGeom>
              <a:rect b="b" l="l" r="r" t="t"/>
              <a:pathLst>
                <a:path extrusionOk="0" h="1354" w="1792">
                  <a:moveTo>
                    <a:pt x="651" y="0"/>
                  </a:moveTo>
                  <a:cubicBezTo>
                    <a:pt x="552" y="0"/>
                    <a:pt x="1" y="790"/>
                    <a:pt x="399" y="1122"/>
                  </a:cubicBezTo>
                  <a:cubicBezTo>
                    <a:pt x="536" y="1235"/>
                    <a:pt x="776" y="1353"/>
                    <a:pt x="952" y="1353"/>
                  </a:cubicBezTo>
                  <a:cubicBezTo>
                    <a:pt x="983" y="1353"/>
                    <a:pt x="1011" y="1350"/>
                    <a:pt x="1036" y="1342"/>
                  </a:cubicBezTo>
                  <a:cubicBezTo>
                    <a:pt x="1212" y="1284"/>
                    <a:pt x="1792" y="1071"/>
                    <a:pt x="1748" y="719"/>
                  </a:cubicBezTo>
                  <a:cubicBezTo>
                    <a:pt x="1704" y="367"/>
                    <a:pt x="750" y="23"/>
                    <a:pt x="655" y="1"/>
                  </a:cubicBezTo>
                  <a:cubicBezTo>
                    <a:pt x="654" y="0"/>
                    <a:pt x="653" y="0"/>
                    <a:pt x="65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7243950" y="4396525"/>
              <a:ext cx="44650" cy="33475"/>
            </a:xfrm>
            <a:custGeom>
              <a:rect b="b" l="l" r="r" t="t"/>
              <a:pathLst>
                <a:path extrusionOk="0" h="1339" w="1786">
                  <a:moveTo>
                    <a:pt x="654" y="0"/>
                  </a:moveTo>
                  <a:cubicBezTo>
                    <a:pt x="558" y="0"/>
                    <a:pt x="0" y="781"/>
                    <a:pt x="400" y="1115"/>
                  </a:cubicBezTo>
                  <a:cubicBezTo>
                    <a:pt x="531" y="1221"/>
                    <a:pt x="770" y="1338"/>
                    <a:pt x="946" y="1338"/>
                  </a:cubicBezTo>
                  <a:cubicBezTo>
                    <a:pt x="976" y="1338"/>
                    <a:pt x="1004" y="1335"/>
                    <a:pt x="1030" y="1327"/>
                  </a:cubicBezTo>
                  <a:cubicBezTo>
                    <a:pt x="1206" y="1276"/>
                    <a:pt x="1785" y="1056"/>
                    <a:pt x="1741" y="712"/>
                  </a:cubicBezTo>
                  <a:cubicBezTo>
                    <a:pt x="1705" y="367"/>
                    <a:pt x="752" y="15"/>
                    <a:pt x="656" y="0"/>
                  </a:cubicBezTo>
                  <a:cubicBezTo>
                    <a:pt x="655" y="0"/>
                    <a:pt x="655" y="0"/>
                    <a:pt x="6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7201650" y="4386975"/>
              <a:ext cx="44600" cy="33500"/>
            </a:xfrm>
            <a:custGeom>
              <a:rect b="b" l="l" r="r" t="t"/>
              <a:pathLst>
                <a:path extrusionOk="0" h="1340" w="1784">
                  <a:moveTo>
                    <a:pt x="651" y="1"/>
                  </a:moveTo>
                  <a:cubicBezTo>
                    <a:pt x="551" y="1"/>
                    <a:pt x="0" y="783"/>
                    <a:pt x="398" y="1116"/>
                  </a:cubicBezTo>
                  <a:cubicBezTo>
                    <a:pt x="536" y="1222"/>
                    <a:pt x="775" y="1339"/>
                    <a:pt x="952" y="1339"/>
                  </a:cubicBezTo>
                  <a:cubicBezTo>
                    <a:pt x="982" y="1339"/>
                    <a:pt x="1010" y="1336"/>
                    <a:pt x="1036" y="1328"/>
                  </a:cubicBezTo>
                  <a:cubicBezTo>
                    <a:pt x="1205" y="1277"/>
                    <a:pt x="1784" y="1064"/>
                    <a:pt x="1740" y="712"/>
                  </a:cubicBezTo>
                  <a:cubicBezTo>
                    <a:pt x="1696" y="360"/>
                    <a:pt x="743" y="16"/>
                    <a:pt x="655" y="1"/>
                  </a:cubicBezTo>
                  <a:cubicBezTo>
                    <a:pt x="654" y="1"/>
                    <a:pt x="652" y="1"/>
                    <a:pt x="65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7266200" y="4339425"/>
              <a:ext cx="37600" cy="32175"/>
            </a:xfrm>
            <a:custGeom>
              <a:rect b="b" l="l" r="r" t="t"/>
              <a:pathLst>
                <a:path extrusionOk="0" h="1287" w="1504">
                  <a:moveTo>
                    <a:pt x="724" y="1"/>
                  </a:moveTo>
                  <a:cubicBezTo>
                    <a:pt x="598" y="1"/>
                    <a:pt x="472" y="29"/>
                    <a:pt x="360" y="107"/>
                  </a:cubicBezTo>
                  <a:cubicBezTo>
                    <a:pt x="1" y="349"/>
                    <a:pt x="74" y="1199"/>
                    <a:pt x="96" y="1265"/>
                  </a:cubicBezTo>
                  <a:cubicBezTo>
                    <a:pt x="100" y="1279"/>
                    <a:pt x="144" y="1287"/>
                    <a:pt x="214" y="1287"/>
                  </a:cubicBezTo>
                  <a:cubicBezTo>
                    <a:pt x="514" y="1287"/>
                    <a:pt x="1294" y="1146"/>
                    <a:pt x="1431" y="759"/>
                  </a:cubicBezTo>
                  <a:cubicBezTo>
                    <a:pt x="1504" y="576"/>
                    <a:pt x="1504" y="290"/>
                    <a:pt x="1365" y="202"/>
                  </a:cubicBezTo>
                  <a:cubicBezTo>
                    <a:pt x="1274" y="142"/>
                    <a:pt x="1002" y="1"/>
                    <a:pt x="72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7307825" y="4314000"/>
              <a:ext cx="37950" cy="32600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7032150" y="4266325"/>
              <a:ext cx="45325" cy="29575"/>
            </a:xfrm>
            <a:custGeom>
              <a:rect b="b" l="l" r="r" t="t"/>
              <a:pathLst>
                <a:path extrusionOk="0" h="1183" w="1813">
                  <a:moveTo>
                    <a:pt x="759" y="1"/>
                  </a:moveTo>
                  <a:cubicBezTo>
                    <a:pt x="681" y="1"/>
                    <a:pt x="603" y="13"/>
                    <a:pt x="529" y="40"/>
                  </a:cubicBezTo>
                  <a:cubicBezTo>
                    <a:pt x="301" y="128"/>
                    <a:pt x="15" y="311"/>
                    <a:pt x="8" y="465"/>
                  </a:cubicBezTo>
                  <a:cubicBezTo>
                    <a:pt x="1" y="612"/>
                    <a:pt x="23" y="1110"/>
                    <a:pt x="463" y="1176"/>
                  </a:cubicBezTo>
                  <a:cubicBezTo>
                    <a:pt x="487" y="1180"/>
                    <a:pt x="512" y="1182"/>
                    <a:pt x="539" y="1182"/>
                  </a:cubicBezTo>
                  <a:cubicBezTo>
                    <a:pt x="984" y="1182"/>
                    <a:pt x="1712" y="630"/>
                    <a:pt x="1768" y="568"/>
                  </a:cubicBezTo>
                  <a:cubicBezTo>
                    <a:pt x="1812" y="510"/>
                    <a:pt x="1272" y="1"/>
                    <a:pt x="7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7265100" y="4371950"/>
              <a:ext cx="42750" cy="28800"/>
            </a:xfrm>
            <a:custGeom>
              <a:rect b="b" l="l" r="r" t="t"/>
              <a:pathLst>
                <a:path extrusionOk="0" h="1152" w="1710">
                  <a:moveTo>
                    <a:pt x="1009" y="1"/>
                  </a:moveTo>
                  <a:cubicBezTo>
                    <a:pt x="738" y="1"/>
                    <a:pt x="458" y="54"/>
                    <a:pt x="294" y="221"/>
                  </a:cubicBezTo>
                  <a:cubicBezTo>
                    <a:pt x="148" y="375"/>
                    <a:pt x="1" y="646"/>
                    <a:pt x="82" y="771"/>
                  </a:cubicBezTo>
                  <a:cubicBezTo>
                    <a:pt x="199" y="939"/>
                    <a:pt x="360" y="1079"/>
                    <a:pt x="558" y="1152"/>
                  </a:cubicBezTo>
                  <a:cubicBezTo>
                    <a:pt x="1020" y="917"/>
                    <a:pt x="1416" y="558"/>
                    <a:pt x="1709" y="118"/>
                  </a:cubicBezTo>
                  <a:cubicBezTo>
                    <a:pt x="1619" y="71"/>
                    <a:pt x="1321" y="1"/>
                    <a:pt x="10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7020975" y="4244025"/>
              <a:ext cx="44375" cy="23575"/>
            </a:xfrm>
            <a:custGeom>
              <a:rect b="b" l="l" r="r" t="t"/>
              <a:pathLst>
                <a:path extrusionOk="0" h="943" w="1775">
                  <a:moveTo>
                    <a:pt x="827" y="1"/>
                  </a:moveTo>
                  <a:cubicBezTo>
                    <a:pt x="782" y="1"/>
                    <a:pt x="736" y="5"/>
                    <a:pt x="690" y="15"/>
                  </a:cubicBezTo>
                  <a:cubicBezTo>
                    <a:pt x="455" y="59"/>
                    <a:pt x="125" y="206"/>
                    <a:pt x="88" y="353"/>
                  </a:cubicBezTo>
                  <a:cubicBezTo>
                    <a:pt x="59" y="463"/>
                    <a:pt x="0" y="726"/>
                    <a:pt x="110" y="932"/>
                  </a:cubicBezTo>
                  <a:cubicBezTo>
                    <a:pt x="206" y="939"/>
                    <a:pt x="301" y="943"/>
                    <a:pt x="397" y="943"/>
                  </a:cubicBezTo>
                  <a:cubicBezTo>
                    <a:pt x="867" y="943"/>
                    <a:pt x="1336" y="854"/>
                    <a:pt x="1775" y="690"/>
                  </a:cubicBezTo>
                  <a:cubicBezTo>
                    <a:pt x="1734" y="536"/>
                    <a:pt x="1314" y="1"/>
                    <a:pt x="8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7288200" y="4380750"/>
              <a:ext cx="47325" cy="34675"/>
            </a:xfrm>
            <a:custGeom>
              <a:rect b="b" l="l" r="r" t="t"/>
              <a:pathLst>
                <a:path extrusionOk="0" h="1387" w="1893">
                  <a:moveTo>
                    <a:pt x="895" y="1"/>
                  </a:moveTo>
                  <a:cubicBezTo>
                    <a:pt x="697" y="82"/>
                    <a:pt x="1" y="617"/>
                    <a:pt x="199" y="1005"/>
                  </a:cubicBezTo>
                  <a:cubicBezTo>
                    <a:pt x="279" y="1181"/>
                    <a:pt x="499" y="1387"/>
                    <a:pt x="682" y="1387"/>
                  </a:cubicBezTo>
                  <a:cubicBezTo>
                    <a:pt x="917" y="1387"/>
                    <a:pt x="1159" y="1328"/>
                    <a:pt x="1379" y="1225"/>
                  </a:cubicBezTo>
                  <a:cubicBezTo>
                    <a:pt x="1892" y="668"/>
                    <a:pt x="1203" y="155"/>
                    <a:pt x="8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7116650" y="4207250"/>
              <a:ext cx="34300" cy="35275"/>
            </a:xfrm>
            <a:custGeom>
              <a:rect b="b" l="l" r="r" t="t"/>
              <a:pathLst>
                <a:path extrusionOk="0" h="1411" w="1372">
                  <a:moveTo>
                    <a:pt x="859" y="0"/>
                  </a:moveTo>
                  <a:cubicBezTo>
                    <a:pt x="752" y="0"/>
                    <a:pt x="302" y="163"/>
                    <a:pt x="15" y="416"/>
                  </a:cubicBezTo>
                  <a:cubicBezTo>
                    <a:pt x="0" y="621"/>
                    <a:pt x="15" y="834"/>
                    <a:pt x="66" y="1046"/>
                  </a:cubicBezTo>
                  <a:cubicBezTo>
                    <a:pt x="88" y="1156"/>
                    <a:pt x="132" y="1266"/>
                    <a:pt x="176" y="1376"/>
                  </a:cubicBezTo>
                  <a:cubicBezTo>
                    <a:pt x="265" y="1393"/>
                    <a:pt x="391" y="1411"/>
                    <a:pt x="525" y="1411"/>
                  </a:cubicBezTo>
                  <a:cubicBezTo>
                    <a:pt x="743" y="1411"/>
                    <a:pt x="983" y="1363"/>
                    <a:pt x="1115" y="1186"/>
                  </a:cubicBezTo>
                  <a:cubicBezTo>
                    <a:pt x="1371" y="863"/>
                    <a:pt x="932" y="64"/>
                    <a:pt x="880" y="5"/>
                  </a:cubicBezTo>
                  <a:cubicBezTo>
                    <a:pt x="877" y="2"/>
                    <a:pt x="870" y="0"/>
                    <a:pt x="8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7081450" y="4202450"/>
              <a:ext cx="34300" cy="35275"/>
            </a:xfrm>
            <a:custGeom>
              <a:rect b="b" l="l" r="r" t="t"/>
              <a:pathLst>
                <a:path extrusionOk="0" h="1411" w="1372">
                  <a:moveTo>
                    <a:pt x="849" y="0"/>
                  </a:moveTo>
                  <a:cubicBezTo>
                    <a:pt x="739" y="0"/>
                    <a:pt x="292" y="167"/>
                    <a:pt x="15" y="410"/>
                  </a:cubicBezTo>
                  <a:cubicBezTo>
                    <a:pt x="1" y="623"/>
                    <a:pt x="15" y="835"/>
                    <a:pt x="67" y="1040"/>
                  </a:cubicBezTo>
                  <a:cubicBezTo>
                    <a:pt x="96" y="1158"/>
                    <a:pt x="133" y="1268"/>
                    <a:pt x="184" y="1378"/>
                  </a:cubicBezTo>
                  <a:cubicBezTo>
                    <a:pt x="271" y="1394"/>
                    <a:pt x="391" y="1410"/>
                    <a:pt x="520" y="1410"/>
                  </a:cubicBezTo>
                  <a:cubicBezTo>
                    <a:pt x="740" y="1410"/>
                    <a:pt x="984" y="1363"/>
                    <a:pt x="1123" y="1187"/>
                  </a:cubicBezTo>
                  <a:cubicBezTo>
                    <a:pt x="1372" y="857"/>
                    <a:pt x="925" y="65"/>
                    <a:pt x="873" y="7"/>
                  </a:cubicBezTo>
                  <a:cubicBezTo>
                    <a:pt x="870" y="2"/>
                    <a:pt x="862" y="0"/>
                    <a:pt x="84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7139200" y="4186000"/>
              <a:ext cx="39600" cy="35350"/>
            </a:xfrm>
            <a:custGeom>
              <a:rect b="b" l="l" r="r" t="t"/>
              <a:pathLst>
                <a:path extrusionOk="0" h="1414" w="1584">
                  <a:moveTo>
                    <a:pt x="824" y="0"/>
                  </a:moveTo>
                  <a:cubicBezTo>
                    <a:pt x="621" y="0"/>
                    <a:pt x="406" y="47"/>
                    <a:pt x="271" y="203"/>
                  </a:cubicBezTo>
                  <a:cubicBezTo>
                    <a:pt x="0" y="525"/>
                    <a:pt x="381" y="1347"/>
                    <a:pt x="433" y="1405"/>
                  </a:cubicBezTo>
                  <a:cubicBezTo>
                    <a:pt x="436" y="1411"/>
                    <a:pt x="447" y="1413"/>
                    <a:pt x="463" y="1413"/>
                  </a:cubicBezTo>
                  <a:cubicBezTo>
                    <a:pt x="648" y="1413"/>
                    <a:pt x="1577" y="1078"/>
                    <a:pt x="1584" y="613"/>
                  </a:cubicBezTo>
                  <a:cubicBezTo>
                    <a:pt x="1584" y="415"/>
                    <a:pt x="1488" y="130"/>
                    <a:pt x="1313" y="78"/>
                  </a:cubicBezTo>
                  <a:cubicBezTo>
                    <a:pt x="1227" y="49"/>
                    <a:pt x="1032" y="0"/>
                    <a:pt x="82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7136800" y="4159725"/>
              <a:ext cx="36875" cy="24475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7105475" y="4187075"/>
              <a:ext cx="34850" cy="2507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7064950" y="4310550"/>
              <a:ext cx="30100" cy="28625"/>
            </a:xfrm>
            <a:custGeom>
              <a:rect b="b" l="l" r="r" t="t"/>
              <a:pathLst>
                <a:path extrusionOk="0" h="1145" w="1204">
                  <a:moveTo>
                    <a:pt x="1196" y="1"/>
                  </a:moveTo>
                  <a:lnTo>
                    <a:pt x="1196" y="1"/>
                  </a:lnTo>
                  <a:cubicBezTo>
                    <a:pt x="741" y="67"/>
                    <a:pt x="104" y="492"/>
                    <a:pt x="52" y="543"/>
                  </a:cubicBezTo>
                  <a:cubicBezTo>
                    <a:pt x="1" y="587"/>
                    <a:pt x="426" y="1057"/>
                    <a:pt x="903" y="1145"/>
                  </a:cubicBezTo>
                  <a:cubicBezTo>
                    <a:pt x="1108" y="800"/>
                    <a:pt x="1203" y="404"/>
                    <a:pt x="11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7280700" y="4140650"/>
              <a:ext cx="31350" cy="30275"/>
            </a:xfrm>
            <a:custGeom>
              <a:rect b="b" l="l" r="r" t="t"/>
              <a:pathLst>
                <a:path extrusionOk="0" h="1211" w="1254">
                  <a:moveTo>
                    <a:pt x="1254" y="1"/>
                  </a:moveTo>
                  <a:lnTo>
                    <a:pt x="1254" y="1"/>
                  </a:lnTo>
                  <a:cubicBezTo>
                    <a:pt x="785" y="74"/>
                    <a:pt x="110" y="529"/>
                    <a:pt x="51" y="580"/>
                  </a:cubicBezTo>
                  <a:cubicBezTo>
                    <a:pt x="0" y="631"/>
                    <a:pt x="425" y="1122"/>
                    <a:pt x="909" y="1210"/>
                  </a:cubicBezTo>
                  <a:cubicBezTo>
                    <a:pt x="1136" y="844"/>
                    <a:pt x="1254" y="426"/>
                    <a:pt x="12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7071750" y="4276650"/>
              <a:ext cx="30250" cy="28800"/>
            </a:xfrm>
            <a:custGeom>
              <a:rect b="b" l="l" r="r" t="t"/>
              <a:pathLst>
                <a:path extrusionOk="0" h="1152" w="1210">
                  <a:moveTo>
                    <a:pt x="1195" y="1"/>
                  </a:moveTo>
                  <a:lnTo>
                    <a:pt x="1195" y="1"/>
                  </a:lnTo>
                  <a:cubicBezTo>
                    <a:pt x="741" y="67"/>
                    <a:pt x="103" y="499"/>
                    <a:pt x="52" y="550"/>
                  </a:cubicBezTo>
                  <a:cubicBezTo>
                    <a:pt x="0" y="594"/>
                    <a:pt x="425" y="1071"/>
                    <a:pt x="902" y="1152"/>
                  </a:cubicBezTo>
                  <a:cubicBezTo>
                    <a:pt x="1107" y="807"/>
                    <a:pt x="1210" y="404"/>
                    <a:pt x="11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7050925" y="4214525"/>
              <a:ext cx="28900" cy="29025"/>
            </a:xfrm>
            <a:custGeom>
              <a:rect b="b" l="l" r="r" t="t"/>
              <a:pathLst>
                <a:path extrusionOk="0" h="1161" w="1156">
                  <a:moveTo>
                    <a:pt x="870" y="0"/>
                  </a:moveTo>
                  <a:cubicBezTo>
                    <a:pt x="467" y="198"/>
                    <a:pt x="56" y="785"/>
                    <a:pt x="27" y="851"/>
                  </a:cubicBezTo>
                  <a:cubicBezTo>
                    <a:pt x="0" y="904"/>
                    <a:pt x="513" y="1161"/>
                    <a:pt x="975" y="1161"/>
                  </a:cubicBezTo>
                  <a:cubicBezTo>
                    <a:pt x="1024" y="1161"/>
                    <a:pt x="1072" y="1158"/>
                    <a:pt x="1119" y="1151"/>
                  </a:cubicBezTo>
                  <a:cubicBezTo>
                    <a:pt x="1156" y="755"/>
                    <a:pt x="1068" y="352"/>
                    <a:pt x="87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7105275" y="4269150"/>
              <a:ext cx="32650" cy="26400"/>
            </a:xfrm>
            <a:custGeom>
              <a:rect b="b" l="l" r="r" t="t"/>
              <a:pathLst>
                <a:path extrusionOk="0" h="1056" w="1306">
                  <a:moveTo>
                    <a:pt x="162" y="0"/>
                  </a:moveTo>
                  <a:cubicBezTo>
                    <a:pt x="1" y="359"/>
                    <a:pt x="170" y="982"/>
                    <a:pt x="199" y="1041"/>
                  </a:cubicBezTo>
                  <a:cubicBezTo>
                    <a:pt x="202" y="1050"/>
                    <a:pt x="224" y="1055"/>
                    <a:pt x="260" y="1055"/>
                  </a:cubicBezTo>
                  <a:cubicBezTo>
                    <a:pt x="449" y="1055"/>
                    <a:pt x="1022" y="925"/>
                    <a:pt x="1306" y="660"/>
                  </a:cubicBezTo>
                  <a:cubicBezTo>
                    <a:pt x="976" y="352"/>
                    <a:pt x="587" y="132"/>
                    <a:pt x="16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7175675" y="4192750"/>
              <a:ext cx="46375" cy="28375"/>
            </a:xfrm>
            <a:custGeom>
              <a:rect b="b" l="l" r="r" t="t"/>
              <a:pathLst>
                <a:path extrusionOk="0" h="1135" w="1855">
                  <a:moveTo>
                    <a:pt x="974" y="0"/>
                  </a:moveTo>
                  <a:cubicBezTo>
                    <a:pt x="780" y="0"/>
                    <a:pt x="578" y="37"/>
                    <a:pt x="491" y="123"/>
                  </a:cubicBezTo>
                  <a:cubicBezTo>
                    <a:pt x="374" y="241"/>
                    <a:pt x="0" y="681"/>
                    <a:pt x="279" y="959"/>
                  </a:cubicBezTo>
                  <a:cubicBezTo>
                    <a:pt x="420" y="1097"/>
                    <a:pt x="762" y="1134"/>
                    <a:pt x="1082" y="1134"/>
                  </a:cubicBezTo>
                  <a:cubicBezTo>
                    <a:pt x="1410" y="1134"/>
                    <a:pt x="1715" y="1095"/>
                    <a:pt x="1760" y="1084"/>
                  </a:cubicBezTo>
                  <a:cubicBezTo>
                    <a:pt x="1855" y="1062"/>
                    <a:pt x="1826" y="123"/>
                    <a:pt x="1217" y="21"/>
                  </a:cubicBezTo>
                  <a:cubicBezTo>
                    <a:pt x="1145" y="7"/>
                    <a:pt x="1061" y="0"/>
                    <a:pt x="9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7212700" y="4162775"/>
              <a:ext cx="43450" cy="313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7242025" y="4135500"/>
              <a:ext cx="43625" cy="31525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7172000" y="4158075"/>
              <a:ext cx="45775" cy="31475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7202425" y="4125075"/>
              <a:ext cx="46025" cy="31875"/>
            </a:xfrm>
            <a:custGeom>
              <a:rect b="b" l="l" r="r" t="t"/>
              <a:pathLst>
                <a:path extrusionOk="0" h="1275" w="1841">
                  <a:moveTo>
                    <a:pt x="969" y="1"/>
                  </a:moveTo>
                  <a:cubicBezTo>
                    <a:pt x="735" y="1"/>
                    <a:pt x="502" y="49"/>
                    <a:pt x="345" y="191"/>
                  </a:cubicBezTo>
                  <a:cubicBezTo>
                    <a:pt x="184" y="352"/>
                    <a:pt x="1" y="631"/>
                    <a:pt x="74" y="770"/>
                  </a:cubicBezTo>
                  <a:cubicBezTo>
                    <a:pt x="134" y="890"/>
                    <a:pt x="380" y="1275"/>
                    <a:pt x="764" y="1275"/>
                  </a:cubicBezTo>
                  <a:cubicBezTo>
                    <a:pt x="804" y="1275"/>
                    <a:pt x="845" y="1270"/>
                    <a:pt x="888" y="1262"/>
                  </a:cubicBezTo>
                  <a:cubicBezTo>
                    <a:pt x="1350" y="1159"/>
                    <a:pt x="1804" y="294"/>
                    <a:pt x="1826" y="213"/>
                  </a:cubicBezTo>
                  <a:cubicBezTo>
                    <a:pt x="1840" y="166"/>
                    <a:pt x="1402" y="1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7149450" y="4218175"/>
              <a:ext cx="46075" cy="34675"/>
            </a:xfrm>
            <a:custGeom>
              <a:rect b="b" l="l" r="r" t="t"/>
              <a:pathLst>
                <a:path extrusionOk="0" h="1387" w="1843">
                  <a:moveTo>
                    <a:pt x="852" y="1"/>
                  </a:moveTo>
                  <a:cubicBezTo>
                    <a:pt x="814" y="1"/>
                    <a:pt x="779" y="5"/>
                    <a:pt x="749" y="16"/>
                  </a:cubicBezTo>
                  <a:cubicBezTo>
                    <a:pt x="573" y="82"/>
                    <a:pt x="1" y="323"/>
                    <a:pt x="67" y="690"/>
                  </a:cubicBezTo>
                  <a:cubicBezTo>
                    <a:pt x="133" y="1057"/>
                    <a:pt x="1130" y="1372"/>
                    <a:pt x="1218" y="1387"/>
                  </a:cubicBezTo>
                  <a:cubicBezTo>
                    <a:pt x="1219" y="1387"/>
                    <a:pt x="1220" y="1387"/>
                    <a:pt x="1222" y="1387"/>
                  </a:cubicBezTo>
                  <a:cubicBezTo>
                    <a:pt x="1326" y="1387"/>
                    <a:pt x="1843" y="539"/>
                    <a:pt x="1416" y="214"/>
                  </a:cubicBezTo>
                  <a:cubicBezTo>
                    <a:pt x="1270" y="105"/>
                    <a:pt x="1030" y="1"/>
                    <a:pt x="8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7127450" y="4253600"/>
              <a:ext cx="47325" cy="27775"/>
            </a:xfrm>
            <a:custGeom>
              <a:rect b="b" l="l" r="r" t="t"/>
              <a:pathLst>
                <a:path extrusionOk="0" h="1111" w="1893">
                  <a:moveTo>
                    <a:pt x="1046" y="1"/>
                  </a:moveTo>
                  <a:cubicBezTo>
                    <a:pt x="629" y="1"/>
                    <a:pt x="147" y="107"/>
                    <a:pt x="89" y="131"/>
                  </a:cubicBezTo>
                  <a:cubicBezTo>
                    <a:pt x="1" y="160"/>
                    <a:pt x="170" y="1062"/>
                    <a:pt x="778" y="1106"/>
                  </a:cubicBezTo>
                  <a:cubicBezTo>
                    <a:pt x="814" y="1109"/>
                    <a:pt x="853" y="1111"/>
                    <a:pt x="893" y="1111"/>
                  </a:cubicBezTo>
                  <a:cubicBezTo>
                    <a:pt x="1121" y="1111"/>
                    <a:pt x="1395" y="1057"/>
                    <a:pt x="1482" y="945"/>
                  </a:cubicBezTo>
                  <a:cubicBezTo>
                    <a:pt x="1585" y="820"/>
                    <a:pt x="1892" y="358"/>
                    <a:pt x="1577" y="116"/>
                  </a:cubicBezTo>
                  <a:cubicBezTo>
                    <a:pt x="1466" y="30"/>
                    <a:pt x="1265" y="1"/>
                    <a:pt x="104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7075600" y="4242900"/>
              <a:ext cx="45650" cy="29900"/>
            </a:xfrm>
            <a:custGeom>
              <a:rect b="b" l="l" r="r" t="t"/>
              <a:pathLst>
                <a:path extrusionOk="0" h="1196" w="1826">
                  <a:moveTo>
                    <a:pt x="771" y="0"/>
                  </a:moveTo>
                  <a:cubicBezTo>
                    <a:pt x="694" y="0"/>
                    <a:pt x="617" y="12"/>
                    <a:pt x="543" y="38"/>
                  </a:cubicBezTo>
                  <a:cubicBezTo>
                    <a:pt x="315" y="119"/>
                    <a:pt x="22" y="302"/>
                    <a:pt x="15" y="456"/>
                  </a:cubicBezTo>
                  <a:cubicBezTo>
                    <a:pt x="0" y="603"/>
                    <a:pt x="8" y="1109"/>
                    <a:pt x="447" y="1189"/>
                  </a:cubicBezTo>
                  <a:cubicBezTo>
                    <a:pt x="472" y="1193"/>
                    <a:pt x="497" y="1195"/>
                    <a:pt x="524" y="1195"/>
                  </a:cubicBezTo>
                  <a:cubicBezTo>
                    <a:pt x="977" y="1195"/>
                    <a:pt x="1719" y="636"/>
                    <a:pt x="1774" y="581"/>
                  </a:cubicBezTo>
                  <a:cubicBezTo>
                    <a:pt x="1825" y="530"/>
                    <a:pt x="1292" y="0"/>
                    <a:pt x="77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7084750" y="4160550"/>
              <a:ext cx="49425" cy="26125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7043825" y="4182450"/>
              <a:ext cx="49025" cy="26100"/>
            </a:xfrm>
            <a:custGeom>
              <a:rect b="b" l="l" r="r" t="t"/>
              <a:pathLst>
                <a:path extrusionOk="0" h="1044" w="1961">
                  <a:moveTo>
                    <a:pt x="1341" y="0"/>
                  </a:moveTo>
                  <a:cubicBezTo>
                    <a:pt x="869" y="0"/>
                    <a:pt x="143" y="279"/>
                    <a:pt x="76" y="316"/>
                  </a:cubicBezTo>
                  <a:cubicBezTo>
                    <a:pt x="1" y="364"/>
                    <a:pt x="505" y="1043"/>
                    <a:pt x="1070" y="1043"/>
                  </a:cubicBezTo>
                  <a:cubicBezTo>
                    <a:pt x="1107" y="1043"/>
                    <a:pt x="1145" y="1040"/>
                    <a:pt x="1183" y="1034"/>
                  </a:cubicBezTo>
                  <a:cubicBezTo>
                    <a:pt x="1410" y="997"/>
                    <a:pt x="1718" y="880"/>
                    <a:pt x="1770" y="763"/>
                  </a:cubicBezTo>
                  <a:cubicBezTo>
                    <a:pt x="1821" y="638"/>
                    <a:pt x="1960" y="206"/>
                    <a:pt x="1601" y="44"/>
                  </a:cubicBezTo>
                  <a:cubicBezTo>
                    <a:pt x="1532" y="13"/>
                    <a:pt x="1442" y="0"/>
                    <a:pt x="13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7263825" y="4200700"/>
              <a:ext cx="46500" cy="34925"/>
            </a:xfrm>
            <a:custGeom>
              <a:rect b="b" l="l" r="r" t="t"/>
              <a:pathLst>
                <a:path extrusionOk="0" h="1397" w="1860">
                  <a:moveTo>
                    <a:pt x="873" y="1"/>
                  </a:moveTo>
                  <a:cubicBezTo>
                    <a:pt x="833" y="1"/>
                    <a:pt x="795" y="6"/>
                    <a:pt x="763" y="18"/>
                  </a:cubicBezTo>
                  <a:cubicBezTo>
                    <a:pt x="587" y="77"/>
                    <a:pt x="1" y="333"/>
                    <a:pt x="59" y="700"/>
                  </a:cubicBezTo>
                  <a:cubicBezTo>
                    <a:pt x="125" y="1066"/>
                    <a:pt x="1122" y="1382"/>
                    <a:pt x="1218" y="1396"/>
                  </a:cubicBezTo>
                  <a:cubicBezTo>
                    <a:pt x="1218" y="1397"/>
                    <a:pt x="1219" y="1397"/>
                    <a:pt x="1220" y="1397"/>
                  </a:cubicBezTo>
                  <a:cubicBezTo>
                    <a:pt x="1315" y="1397"/>
                    <a:pt x="1859" y="550"/>
                    <a:pt x="1430" y="216"/>
                  </a:cubicBezTo>
                  <a:cubicBezTo>
                    <a:pt x="1293" y="108"/>
                    <a:pt x="1052" y="1"/>
                    <a:pt x="87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7183600" y="4224225"/>
              <a:ext cx="47250" cy="33225"/>
            </a:xfrm>
            <a:custGeom>
              <a:rect b="b" l="l" r="r" t="t"/>
              <a:pathLst>
                <a:path extrusionOk="0" h="1329" w="1890">
                  <a:moveTo>
                    <a:pt x="488" y="1"/>
                  </a:moveTo>
                  <a:cubicBezTo>
                    <a:pt x="391" y="1"/>
                    <a:pt x="0" y="896"/>
                    <a:pt x="490" y="1174"/>
                  </a:cubicBezTo>
                  <a:cubicBezTo>
                    <a:pt x="631" y="1255"/>
                    <a:pt x="852" y="1329"/>
                    <a:pt x="1023" y="1329"/>
                  </a:cubicBezTo>
                  <a:cubicBezTo>
                    <a:pt x="1083" y="1329"/>
                    <a:pt x="1137" y="1319"/>
                    <a:pt x="1179" y="1299"/>
                  </a:cubicBezTo>
                  <a:cubicBezTo>
                    <a:pt x="1347" y="1218"/>
                    <a:pt x="1890" y="917"/>
                    <a:pt x="1765" y="565"/>
                  </a:cubicBezTo>
                  <a:cubicBezTo>
                    <a:pt x="1641" y="213"/>
                    <a:pt x="585" y="8"/>
                    <a:pt x="490" y="1"/>
                  </a:cubicBezTo>
                  <a:cubicBezTo>
                    <a:pt x="489" y="1"/>
                    <a:pt x="489" y="1"/>
                    <a:pt x="48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7213650" y="4259600"/>
              <a:ext cx="46900" cy="32775"/>
            </a:xfrm>
            <a:custGeom>
              <a:rect b="b" l="l" r="r" t="t"/>
              <a:pathLst>
                <a:path extrusionOk="0" h="1311" w="1876">
                  <a:moveTo>
                    <a:pt x="489" y="1"/>
                  </a:moveTo>
                  <a:cubicBezTo>
                    <a:pt x="399" y="1"/>
                    <a:pt x="1" y="882"/>
                    <a:pt x="483" y="1159"/>
                  </a:cubicBezTo>
                  <a:cubicBezTo>
                    <a:pt x="625" y="1241"/>
                    <a:pt x="848" y="1311"/>
                    <a:pt x="1019" y="1311"/>
                  </a:cubicBezTo>
                  <a:cubicBezTo>
                    <a:pt x="1078" y="1311"/>
                    <a:pt x="1131" y="1303"/>
                    <a:pt x="1172" y="1284"/>
                  </a:cubicBezTo>
                  <a:cubicBezTo>
                    <a:pt x="1340" y="1203"/>
                    <a:pt x="1876" y="903"/>
                    <a:pt x="1758" y="558"/>
                  </a:cubicBezTo>
                  <a:cubicBezTo>
                    <a:pt x="1634" y="213"/>
                    <a:pt x="585" y="1"/>
                    <a:pt x="490" y="1"/>
                  </a:cubicBezTo>
                  <a:cubicBezTo>
                    <a:pt x="490" y="1"/>
                    <a:pt x="489" y="1"/>
                    <a:pt x="48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7168750" y="4256125"/>
              <a:ext cx="46725" cy="32775"/>
            </a:xfrm>
            <a:custGeom>
              <a:rect b="b" l="l" r="r" t="t"/>
              <a:pathLst>
                <a:path extrusionOk="0" h="1311" w="1869">
                  <a:moveTo>
                    <a:pt x="474" y="0"/>
                  </a:moveTo>
                  <a:cubicBezTo>
                    <a:pt x="384" y="0"/>
                    <a:pt x="1" y="881"/>
                    <a:pt x="475" y="1159"/>
                  </a:cubicBezTo>
                  <a:cubicBezTo>
                    <a:pt x="617" y="1241"/>
                    <a:pt x="840" y="1310"/>
                    <a:pt x="1012" y="1310"/>
                  </a:cubicBezTo>
                  <a:cubicBezTo>
                    <a:pt x="1070" y="1310"/>
                    <a:pt x="1123" y="1302"/>
                    <a:pt x="1164" y="1284"/>
                  </a:cubicBezTo>
                  <a:cubicBezTo>
                    <a:pt x="1333" y="1203"/>
                    <a:pt x="1868" y="902"/>
                    <a:pt x="1743" y="558"/>
                  </a:cubicBezTo>
                  <a:cubicBezTo>
                    <a:pt x="1619" y="213"/>
                    <a:pt x="570" y="1"/>
                    <a:pt x="475" y="1"/>
                  </a:cubicBezTo>
                  <a:cubicBezTo>
                    <a:pt x="475" y="0"/>
                    <a:pt x="474" y="0"/>
                    <a:pt x="4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7220575" y="4198125"/>
              <a:ext cx="39600" cy="34675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7257050" y="4166350"/>
              <a:ext cx="39975" cy="35100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7295925" y="4169350"/>
              <a:ext cx="46000" cy="31525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7228825" y="4229875"/>
              <a:ext cx="40350" cy="31400"/>
            </a:xfrm>
            <a:custGeom>
              <a:rect b="b" l="l" r="r" t="t"/>
              <a:pathLst>
                <a:path extrusionOk="0" h="1256" w="1614">
                  <a:moveTo>
                    <a:pt x="1212" y="0"/>
                  </a:moveTo>
                  <a:cubicBezTo>
                    <a:pt x="857" y="0"/>
                    <a:pt x="384" y="77"/>
                    <a:pt x="206" y="347"/>
                  </a:cubicBezTo>
                  <a:cubicBezTo>
                    <a:pt x="81" y="530"/>
                    <a:pt x="0" y="823"/>
                    <a:pt x="110" y="933"/>
                  </a:cubicBezTo>
                  <a:cubicBezTo>
                    <a:pt x="264" y="1094"/>
                    <a:pt x="462" y="1204"/>
                    <a:pt x="682" y="1256"/>
                  </a:cubicBezTo>
                  <a:cubicBezTo>
                    <a:pt x="1100" y="948"/>
                    <a:pt x="1423" y="523"/>
                    <a:pt x="1613" y="46"/>
                  </a:cubicBezTo>
                  <a:cubicBezTo>
                    <a:pt x="1550" y="21"/>
                    <a:pt x="1397" y="0"/>
                    <a:pt x="121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7297375" y="4240325"/>
              <a:ext cx="40900" cy="31400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7254125" y="4236325"/>
              <a:ext cx="48575" cy="35850"/>
            </a:xfrm>
            <a:custGeom>
              <a:rect b="b" l="l" r="r" t="t"/>
              <a:pathLst>
                <a:path extrusionOk="0" h="1434" w="1943">
                  <a:moveTo>
                    <a:pt x="770" y="1"/>
                  </a:moveTo>
                  <a:cubicBezTo>
                    <a:pt x="587" y="111"/>
                    <a:pt x="0" y="749"/>
                    <a:pt x="293" y="1115"/>
                  </a:cubicBezTo>
                  <a:cubicBezTo>
                    <a:pt x="409" y="1265"/>
                    <a:pt x="645" y="1433"/>
                    <a:pt x="824" y="1433"/>
                  </a:cubicBezTo>
                  <a:cubicBezTo>
                    <a:pt x="838" y="1433"/>
                    <a:pt x="852" y="1432"/>
                    <a:pt x="865" y="1430"/>
                  </a:cubicBezTo>
                  <a:cubicBezTo>
                    <a:pt x="997" y="1408"/>
                    <a:pt x="1334" y="1335"/>
                    <a:pt x="1547" y="1166"/>
                  </a:cubicBezTo>
                  <a:cubicBezTo>
                    <a:pt x="1943" y="529"/>
                    <a:pt x="1122" y="111"/>
                    <a:pt x="77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6933000" y="4280025"/>
              <a:ext cx="32650" cy="33400"/>
            </a:xfrm>
            <a:custGeom>
              <a:rect b="b" l="l" r="r" t="t"/>
              <a:pathLst>
                <a:path extrusionOk="0" h="1336" w="1306">
                  <a:moveTo>
                    <a:pt x="739" y="0"/>
                  </a:moveTo>
                  <a:cubicBezTo>
                    <a:pt x="578" y="0"/>
                    <a:pt x="418" y="38"/>
                    <a:pt x="301" y="152"/>
                  </a:cubicBezTo>
                  <a:cubicBezTo>
                    <a:pt x="0" y="430"/>
                    <a:pt x="279" y="1259"/>
                    <a:pt x="316" y="1325"/>
                  </a:cubicBezTo>
                  <a:cubicBezTo>
                    <a:pt x="320" y="1332"/>
                    <a:pt x="337" y="1335"/>
                    <a:pt x="364" y="1335"/>
                  </a:cubicBezTo>
                  <a:cubicBezTo>
                    <a:pt x="506" y="1335"/>
                    <a:pt x="920" y="1238"/>
                    <a:pt x="1210" y="1053"/>
                  </a:cubicBezTo>
                  <a:cubicBezTo>
                    <a:pt x="1298" y="738"/>
                    <a:pt x="1305" y="408"/>
                    <a:pt x="1239" y="93"/>
                  </a:cubicBezTo>
                  <a:cubicBezTo>
                    <a:pt x="1120" y="53"/>
                    <a:pt x="929" y="0"/>
                    <a:pt x="73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6965625" y="4289650"/>
              <a:ext cx="32275" cy="33300"/>
            </a:xfrm>
            <a:custGeom>
              <a:rect b="b" l="l" r="r" t="t"/>
              <a:pathLst>
                <a:path extrusionOk="0" h="1332" w="1291">
                  <a:moveTo>
                    <a:pt x="744" y="0"/>
                  </a:moveTo>
                  <a:cubicBezTo>
                    <a:pt x="583" y="0"/>
                    <a:pt x="421" y="37"/>
                    <a:pt x="301" y="148"/>
                  </a:cubicBezTo>
                  <a:cubicBezTo>
                    <a:pt x="0" y="434"/>
                    <a:pt x="279" y="1255"/>
                    <a:pt x="316" y="1321"/>
                  </a:cubicBezTo>
                  <a:cubicBezTo>
                    <a:pt x="319" y="1328"/>
                    <a:pt x="335" y="1331"/>
                    <a:pt x="361" y="1331"/>
                  </a:cubicBezTo>
                  <a:cubicBezTo>
                    <a:pt x="499" y="1331"/>
                    <a:pt x="914" y="1234"/>
                    <a:pt x="1210" y="1050"/>
                  </a:cubicBezTo>
                  <a:cubicBezTo>
                    <a:pt x="1269" y="852"/>
                    <a:pt x="1291" y="639"/>
                    <a:pt x="1283" y="434"/>
                  </a:cubicBezTo>
                  <a:cubicBezTo>
                    <a:pt x="1276" y="316"/>
                    <a:pt x="1261" y="206"/>
                    <a:pt x="1239" y="96"/>
                  </a:cubicBezTo>
                  <a:cubicBezTo>
                    <a:pt x="1124" y="53"/>
                    <a:pt x="935" y="0"/>
                    <a:pt x="7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6900925" y="4298025"/>
              <a:ext cx="37950" cy="32825"/>
            </a:xfrm>
            <a:custGeom>
              <a:rect b="b" l="l" r="r" t="t"/>
              <a:pathLst>
                <a:path extrusionOk="0" h="1313" w="1518">
                  <a:moveTo>
                    <a:pt x="1213" y="0"/>
                  </a:moveTo>
                  <a:cubicBezTo>
                    <a:pt x="982" y="0"/>
                    <a:pt x="114" y="193"/>
                    <a:pt x="37" y="619"/>
                  </a:cubicBezTo>
                  <a:cubicBezTo>
                    <a:pt x="0" y="803"/>
                    <a:pt x="44" y="1088"/>
                    <a:pt x="198" y="1162"/>
                  </a:cubicBezTo>
                  <a:cubicBezTo>
                    <a:pt x="297" y="1209"/>
                    <a:pt x="554" y="1312"/>
                    <a:pt x="808" y="1312"/>
                  </a:cubicBezTo>
                  <a:cubicBezTo>
                    <a:pt x="953" y="1312"/>
                    <a:pt x="1096" y="1279"/>
                    <a:pt x="1210" y="1184"/>
                  </a:cubicBezTo>
                  <a:cubicBezTo>
                    <a:pt x="1518" y="920"/>
                    <a:pt x="1305" y="77"/>
                    <a:pt x="1269" y="11"/>
                  </a:cubicBezTo>
                  <a:cubicBezTo>
                    <a:pt x="1264" y="4"/>
                    <a:pt x="1245" y="0"/>
                    <a:pt x="121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6901100" y="4331100"/>
              <a:ext cx="36500" cy="23100"/>
            </a:xfrm>
            <a:custGeom>
              <a:rect b="b" l="l" r="r" t="t"/>
              <a:pathLst>
                <a:path extrusionOk="0" h="924" w="1460">
                  <a:moveTo>
                    <a:pt x="301" y="0"/>
                  </a:moveTo>
                  <a:cubicBezTo>
                    <a:pt x="228" y="0"/>
                    <a:pt x="1" y="572"/>
                    <a:pt x="184" y="924"/>
                  </a:cubicBezTo>
                  <a:cubicBezTo>
                    <a:pt x="638" y="829"/>
                    <a:pt x="1071" y="645"/>
                    <a:pt x="1460" y="389"/>
                  </a:cubicBezTo>
                  <a:cubicBezTo>
                    <a:pt x="1144" y="139"/>
                    <a:pt x="375" y="0"/>
                    <a:pt x="30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6935925" y="4311650"/>
              <a:ext cx="34475" cy="23175"/>
            </a:xfrm>
            <a:custGeom>
              <a:rect b="b" l="l" r="r" t="t"/>
              <a:pathLst>
                <a:path extrusionOk="0" h="927" w="1379">
                  <a:moveTo>
                    <a:pt x="1086" y="1"/>
                  </a:moveTo>
                  <a:cubicBezTo>
                    <a:pt x="675" y="177"/>
                    <a:pt x="301" y="441"/>
                    <a:pt x="1" y="778"/>
                  </a:cubicBezTo>
                  <a:cubicBezTo>
                    <a:pt x="265" y="900"/>
                    <a:pt x="732" y="927"/>
                    <a:pt x="1017" y="927"/>
                  </a:cubicBezTo>
                  <a:cubicBezTo>
                    <a:pt x="1142" y="927"/>
                    <a:pt x="1232" y="922"/>
                    <a:pt x="1254" y="917"/>
                  </a:cubicBezTo>
                  <a:cubicBezTo>
                    <a:pt x="1328" y="903"/>
                    <a:pt x="1379" y="309"/>
                    <a:pt x="108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6922925" y="4224225"/>
              <a:ext cx="31900" cy="27900"/>
            </a:xfrm>
            <a:custGeom>
              <a:rect b="b" l="l" r="r" t="t"/>
              <a:pathLst>
                <a:path extrusionOk="0" h="1116" w="1276">
                  <a:moveTo>
                    <a:pt x="506" y="1"/>
                  </a:moveTo>
                  <a:cubicBezTo>
                    <a:pt x="242" y="323"/>
                    <a:pt x="66" y="705"/>
                    <a:pt x="0" y="1115"/>
                  </a:cubicBezTo>
                  <a:cubicBezTo>
                    <a:pt x="455" y="1115"/>
                    <a:pt x="1158" y="771"/>
                    <a:pt x="1217" y="734"/>
                  </a:cubicBezTo>
                  <a:cubicBezTo>
                    <a:pt x="1276" y="690"/>
                    <a:pt x="953" y="155"/>
                    <a:pt x="5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7013825" y="4310150"/>
              <a:ext cx="28925" cy="27200"/>
            </a:xfrm>
            <a:custGeom>
              <a:rect b="b" l="l" r="r" t="t"/>
              <a:pathLst>
                <a:path extrusionOk="0" h="1088" w="1157">
                  <a:moveTo>
                    <a:pt x="428" y="1"/>
                  </a:moveTo>
                  <a:cubicBezTo>
                    <a:pt x="281" y="1"/>
                    <a:pt x="131" y="17"/>
                    <a:pt x="0" y="61"/>
                  </a:cubicBezTo>
                  <a:cubicBezTo>
                    <a:pt x="88" y="449"/>
                    <a:pt x="286" y="809"/>
                    <a:pt x="572" y="1087"/>
                  </a:cubicBezTo>
                  <a:cubicBezTo>
                    <a:pt x="910" y="838"/>
                    <a:pt x="1144" y="208"/>
                    <a:pt x="1152" y="149"/>
                  </a:cubicBezTo>
                  <a:cubicBezTo>
                    <a:pt x="1157" y="107"/>
                    <a:pt x="800" y="1"/>
                    <a:pt x="42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6989450" y="4222400"/>
              <a:ext cx="32100" cy="28075"/>
            </a:xfrm>
            <a:custGeom>
              <a:rect b="b" l="l" r="r" t="t"/>
              <a:pathLst>
                <a:path extrusionOk="0" h="1123" w="1284">
                  <a:moveTo>
                    <a:pt x="521" y="1"/>
                  </a:moveTo>
                  <a:cubicBezTo>
                    <a:pt x="250" y="323"/>
                    <a:pt x="66" y="704"/>
                    <a:pt x="0" y="1122"/>
                  </a:cubicBezTo>
                  <a:cubicBezTo>
                    <a:pt x="455" y="1122"/>
                    <a:pt x="1166" y="778"/>
                    <a:pt x="1225" y="734"/>
                  </a:cubicBezTo>
                  <a:cubicBezTo>
                    <a:pt x="1283" y="690"/>
                    <a:pt x="968" y="147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7001900" y="4286550"/>
              <a:ext cx="28625" cy="28975"/>
            </a:xfrm>
            <a:custGeom>
              <a:rect b="b" l="l" r="r" t="t"/>
              <a:pathLst>
                <a:path extrusionOk="0" h="1159" w="1145">
                  <a:moveTo>
                    <a:pt x="111" y="1"/>
                  </a:moveTo>
                  <a:cubicBezTo>
                    <a:pt x="1" y="382"/>
                    <a:pt x="1" y="778"/>
                    <a:pt x="118" y="1159"/>
                  </a:cubicBezTo>
                  <a:cubicBezTo>
                    <a:pt x="551" y="1027"/>
                    <a:pt x="1071" y="506"/>
                    <a:pt x="1108" y="455"/>
                  </a:cubicBezTo>
                  <a:cubicBezTo>
                    <a:pt x="1145" y="396"/>
                    <a:pt x="602" y="8"/>
                    <a:pt x="1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6955900" y="4229975"/>
              <a:ext cx="30100" cy="26900"/>
            </a:xfrm>
            <a:custGeom>
              <a:rect b="b" l="l" r="r" t="t"/>
              <a:pathLst>
                <a:path extrusionOk="0" h="1076" w="1204">
                  <a:moveTo>
                    <a:pt x="986" y="1"/>
                  </a:moveTo>
                  <a:cubicBezTo>
                    <a:pt x="739" y="1"/>
                    <a:pt x="274" y="66"/>
                    <a:pt x="1" y="255"/>
                  </a:cubicBezTo>
                  <a:cubicBezTo>
                    <a:pt x="257" y="607"/>
                    <a:pt x="595" y="885"/>
                    <a:pt x="983" y="1076"/>
                  </a:cubicBezTo>
                  <a:cubicBezTo>
                    <a:pt x="1203" y="746"/>
                    <a:pt x="1166" y="86"/>
                    <a:pt x="1152" y="27"/>
                  </a:cubicBezTo>
                  <a:cubicBezTo>
                    <a:pt x="1148" y="11"/>
                    <a:pt x="1084" y="1"/>
                    <a:pt x="98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6860975" y="4289775"/>
              <a:ext cx="45275" cy="29200"/>
            </a:xfrm>
            <a:custGeom>
              <a:rect b="b" l="l" r="r" t="t"/>
              <a:pathLst>
                <a:path extrusionOk="0" h="1168" w="1811">
                  <a:moveTo>
                    <a:pt x="288" y="1"/>
                  </a:moveTo>
                  <a:cubicBezTo>
                    <a:pt x="250" y="1"/>
                    <a:pt x="224" y="2"/>
                    <a:pt x="213" y="3"/>
                  </a:cubicBezTo>
                  <a:cubicBezTo>
                    <a:pt x="117" y="18"/>
                    <a:pt x="0" y="920"/>
                    <a:pt x="550" y="1103"/>
                  </a:cubicBezTo>
                  <a:cubicBezTo>
                    <a:pt x="667" y="1140"/>
                    <a:pt x="827" y="1167"/>
                    <a:pt x="971" y="1167"/>
                  </a:cubicBezTo>
                  <a:cubicBezTo>
                    <a:pt x="1087" y="1167"/>
                    <a:pt x="1191" y="1149"/>
                    <a:pt x="1254" y="1103"/>
                  </a:cubicBezTo>
                  <a:cubicBezTo>
                    <a:pt x="1386" y="1015"/>
                    <a:pt x="1811" y="634"/>
                    <a:pt x="1591" y="326"/>
                  </a:cubicBezTo>
                  <a:cubicBezTo>
                    <a:pt x="1399" y="57"/>
                    <a:pt x="555" y="1"/>
                    <a:pt x="28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6859000" y="4322800"/>
              <a:ext cx="44500" cy="29425"/>
            </a:xfrm>
            <a:custGeom>
              <a:rect b="b" l="l" r="r" t="t"/>
              <a:pathLst>
                <a:path extrusionOk="0" h="1177" w="1780">
                  <a:moveTo>
                    <a:pt x="1095" y="1"/>
                  </a:moveTo>
                  <a:cubicBezTo>
                    <a:pt x="1081" y="1"/>
                    <a:pt x="1068" y="1"/>
                    <a:pt x="1054" y="2"/>
                  </a:cubicBezTo>
                  <a:cubicBezTo>
                    <a:pt x="614" y="31"/>
                    <a:pt x="57" y="779"/>
                    <a:pt x="28" y="845"/>
                  </a:cubicBezTo>
                  <a:cubicBezTo>
                    <a:pt x="0" y="895"/>
                    <a:pt x="527" y="1176"/>
                    <a:pt x="988" y="1176"/>
                  </a:cubicBezTo>
                  <a:cubicBezTo>
                    <a:pt x="1136" y="1176"/>
                    <a:pt x="1277" y="1147"/>
                    <a:pt x="1391" y="1073"/>
                  </a:cubicBezTo>
                  <a:cubicBezTo>
                    <a:pt x="1575" y="948"/>
                    <a:pt x="1780" y="713"/>
                    <a:pt x="1736" y="574"/>
                  </a:cubicBezTo>
                  <a:cubicBezTo>
                    <a:pt x="1700" y="439"/>
                    <a:pt x="1513" y="1"/>
                    <a:pt x="10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6891000" y="4263250"/>
              <a:ext cx="42925" cy="35175"/>
            </a:xfrm>
            <a:custGeom>
              <a:rect b="b" l="l" r="r" t="t"/>
              <a:pathLst>
                <a:path extrusionOk="0" h="1407" w="1717">
                  <a:moveTo>
                    <a:pt x="729" y="1"/>
                  </a:moveTo>
                  <a:cubicBezTo>
                    <a:pt x="630" y="1"/>
                    <a:pt x="1" y="742"/>
                    <a:pt x="353" y="1123"/>
                  </a:cubicBezTo>
                  <a:cubicBezTo>
                    <a:pt x="480" y="1256"/>
                    <a:pt x="726" y="1407"/>
                    <a:pt x="902" y="1407"/>
                  </a:cubicBezTo>
                  <a:cubicBezTo>
                    <a:pt x="920" y="1407"/>
                    <a:pt x="938" y="1405"/>
                    <a:pt x="955" y="1402"/>
                  </a:cubicBezTo>
                  <a:cubicBezTo>
                    <a:pt x="1130" y="1365"/>
                    <a:pt x="1717" y="1211"/>
                    <a:pt x="1717" y="845"/>
                  </a:cubicBezTo>
                  <a:cubicBezTo>
                    <a:pt x="1717" y="478"/>
                    <a:pt x="823" y="23"/>
                    <a:pt x="735" y="1"/>
                  </a:cubicBezTo>
                  <a:cubicBezTo>
                    <a:pt x="733" y="1"/>
                    <a:pt x="731" y="1"/>
                    <a:pt x="72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6925275" y="4247800"/>
              <a:ext cx="45500" cy="29450"/>
            </a:xfrm>
            <a:custGeom>
              <a:rect b="b" l="l" r="r" t="t"/>
              <a:pathLst>
                <a:path extrusionOk="0" h="1178" w="1820">
                  <a:moveTo>
                    <a:pt x="1284" y="0"/>
                  </a:moveTo>
                  <a:cubicBezTo>
                    <a:pt x="833" y="0"/>
                    <a:pt x="107" y="507"/>
                    <a:pt x="53" y="561"/>
                  </a:cubicBezTo>
                  <a:cubicBezTo>
                    <a:pt x="1" y="613"/>
                    <a:pt x="525" y="1177"/>
                    <a:pt x="1043" y="1177"/>
                  </a:cubicBezTo>
                  <a:cubicBezTo>
                    <a:pt x="1109" y="1177"/>
                    <a:pt x="1175" y="1168"/>
                    <a:pt x="1240" y="1147"/>
                  </a:cubicBezTo>
                  <a:cubicBezTo>
                    <a:pt x="1468" y="1081"/>
                    <a:pt x="1761" y="905"/>
                    <a:pt x="1783" y="759"/>
                  </a:cubicBezTo>
                  <a:cubicBezTo>
                    <a:pt x="1805" y="612"/>
                    <a:pt x="1820" y="106"/>
                    <a:pt x="1387" y="11"/>
                  </a:cubicBezTo>
                  <a:cubicBezTo>
                    <a:pt x="1355" y="4"/>
                    <a:pt x="1320" y="0"/>
                    <a:pt x="128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6970775" y="4254800"/>
              <a:ext cx="45275" cy="29800"/>
            </a:xfrm>
            <a:custGeom>
              <a:rect b="b" l="l" r="r" t="t"/>
              <a:pathLst>
                <a:path extrusionOk="0" h="1192" w="1811">
                  <a:moveTo>
                    <a:pt x="1246" y="0"/>
                  </a:moveTo>
                  <a:cubicBezTo>
                    <a:pt x="796" y="0"/>
                    <a:pt x="93" y="627"/>
                    <a:pt x="44" y="684"/>
                  </a:cubicBezTo>
                  <a:cubicBezTo>
                    <a:pt x="0" y="740"/>
                    <a:pt x="551" y="1191"/>
                    <a:pt x="1054" y="1191"/>
                  </a:cubicBezTo>
                  <a:cubicBezTo>
                    <a:pt x="1148" y="1191"/>
                    <a:pt x="1240" y="1175"/>
                    <a:pt x="1327" y="1139"/>
                  </a:cubicBezTo>
                  <a:cubicBezTo>
                    <a:pt x="1539" y="1051"/>
                    <a:pt x="1810" y="845"/>
                    <a:pt x="1810" y="699"/>
                  </a:cubicBezTo>
                  <a:cubicBezTo>
                    <a:pt x="1803" y="552"/>
                    <a:pt x="1737" y="54"/>
                    <a:pt x="1290" y="2"/>
                  </a:cubicBezTo>
                  <a:cubicBezTo>
                    <a:pt x="1276" y="1"/>
                    <a:pt x="1261" y="0"/>
                    <a:pt x="124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6939950" y="4337525"/>
              <a:ext cx="46950" cy="24400"/>
            </a:xfrm>
            <a:custGeom>
              <a:rect b="b" l="l" r="r" t="t"/>
              <a:pathLst>
                <a:path extrusionOk="0" h="976" w="1878">
                  <a:moveTo>
                    <a:pt x="928" y="0"/>
                  </a:moveTo>
                  <a:cubicBezTo>
                    <a:pt x="545" y="0"/>
                    <a:pt x="148" y="63"/>
                    <a:pt x="96" y="80"/>
                  </a:cubicBezTo>
                  <a:cubicBezTo>
                    <a:pt x="1" y="110"/>
                    <a:pt x="324" y="945"/>
                    <a:pt x="917" y="975"/>
                  </a:cubicBezTo>
                  <a:cubicBezTo>
                    <a:pt x="933" y="975"/>
                    <a:pt x="949" y="976"/>
                    <a:pt x="966" y="976"/>
                  </a:cubicBezTo>
                  <a:cubicBezTo>
                    <a:pt x="1181" y="976"/>
                    <a:pt x="1459" y="931"/>
                    <a:pt x="1541" y="835"/>
                  </a:cubicBezTo>
                  <a:cubicBezTo>
                    <a:pt x="1621" y="725"/>
                    <a:pt x="1878" y="352"/>
                    <a:pt x="1592" y="132"/>
                  </a:cubicBezTo>
                  <a:cubicBezTo>
                    <a:pt x="1462" y="32"/>
                    <a:pt x="1198" y="0"/>
                    <a:pt x="9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6957700" y="4186525"/>
              <a:ext cx="38175" cy="36225"/>
            </a:xfrm>
            <a:custGeom>
              <a:rect b="b" l="l" r="r" t="t"/>
              <a:pathLst>
                <a:path extrusionOk="0" h="1449" w="1527">
                  <a:moveTo>
                    <a:pt x="1003" y="0"/>
                  </a:moveTo>
                  <a:cubicBezTo>
                    <a:pt x="856" y="0"/>
                    <a:pt x="1" y="503"/>
                    <a:pt x="105" y="966"/>
                  </a:cubicBezTo>
                  <a:cubicBezTo>
                    <a:pt x="141" y="1142"/>
                    <a:pt x="273" y="1384"/>
                    <a:pt x="420" y="1414"/>
                  </a:cubicBezTo>
                  <a:cubicBezTo>
                    <a:pt x="479" y="1428"/>
                    <a:pt x="598" y="1449"/>
                    <a:pt x="733" y="1449"/>
                  </a:cubicBezTo>
                  <a:cubicBezTo>
                    <a:pt x="935" y="1449"/>
                    <a:pt x="1172" y="1403"/>
                    <a:pt x="1300" y="1223"/>
                  </a:cubicBezTo>
                  <a:cubicBezTo>
                    <a:pt x="1527" y="893"/>
                    <a:pt x="1080" y="72"/>
                    <a:pt x="1021" y="6"/>
                  </a:cubicBezTo>
                  <a:cubicBezTo>
                    <a:pt x="1018" y="2"/>
                    <a:pt x="1012" y="0"/>
                    <a:pt x="100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6860050" y="4254500"/>
              <a:ext cx="44775" cy="34475"/>
            </a:xfrm>
            <a:custGeom>
              <a:rect b="b" l="l" r="r" t="t"/>
              <a:pathLst>
                <a:path extrusionOk="0" h="1379" w="1791">
                  <a:moveTo>
                    <a:pt x="825" y="0"/>
                  </a:moveTo>
                  <a:cubicBezTo>
                    <a:pt x="792" y="0"/>
                    <a:pt x="761" y="5"/>
                    <a:pt x="734" y="14"/>
                  </a:cubicBezTo>
                  <a:cubicBezTo>
                    <a:pt x="558" y="73"/>
                    <a:pt x="0" y="300"/>
                    <a:pt x="59" y="652"/>
                  </a:cubicBezTo>
                  <a:cubicBezTo>
                    <a:pt x="125" y="1011"/>
                    <a:pt x="1093" y="1363"/>
                    <a:pt x="1181" y="1378"/>
                  </a:cubicBezTo>
                  <a:cubicBezTo>
                    <a:pt x="1182" y="1378"/>
                    <a:pt x="1183" y="1378"/>
                    <a:pt x="1184" y="1378"/>
                  </a:cubicBezTo>
                  <a:cubicBezTo>
                    <a:pt x="1275" y="1378"/>
                    <a:pt x="1791" y="574"/>
                    <a:pt x="1371" y="234"/>
                  </a:cubicBezTo>
                  <a:cubicBezTo>
                    <a:pt x="1236" y="117"/>
                    <a:pt x="998" y="0"/>
                    <a:pt x="8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6879650" y="4225425"/>
              <a:ext cx="45075" cy="34750"/>
            </a:xfrm>
            <a:custGeom>
              <a:rect b="b" l="l" r="r" t="t"/>
              <a:pathLst>
                <a:path extrusionOk="0" h="1390" w="1803">
                  <a:moveTo>
                    <a:pt x="826" y="0"/>
                  </a:moveTo>
                  <a:cubicBezTo>
                    <a:pt x="795" y="0"/>
                    <a:pt x="767" y="4"/>
                    <a:pt x="741" y="11"/>
                  </a:cubicBezTo>
                  <a:cubicBezTo>
                    <a:pt x="565" y="63"/>
                    <a:pt x="1" y="290"/>
                    <a:pt x="67" y="657"/>
                  </a:cubicBezTo>
                  <a:cubicBezTo>
                    <a:pt x="126" y="1023"/>
                    <a:pt x="1093" y="1368"/>
                    <a:pt x="1181" y="1390"/>
                  </a:cubicBezTo>
                  <a:cubicBezTo>
                    <a:pt x="1182" y="1390"/>
                    <a:pt x="1182" y="1390"/>
                    <a:pt x="1182" y="1390"/>
                  </a:cubicBezTo>
                  <a:cubicBezTo>
                    <a:pt x="1274" y="1390"/>
                    <a:pt x="1803" y="567"/>
                    <a:pt x="1387" y="231"/>
                  </a:cubicBezTo>
                  <a:cubicBezTo>
                    <a:pt x="1243" y="113"/>
                    <a:pt x="1000" y="0"/>
                    <a:pt x="82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7051950" y="4340975"/>
              <a:ext cx="46200" cy="30950"/>
            </a:xfrm>
            <a:custGeom>
              <a:rect b="b" l="l" r="r" t="t"/>
              <a:pathLst>
                <a:path extrusionOk="0" h="1238" w="1848">
                  <a:moveTo>
                    <a:pt x="389" y="1"/>
                  </a:moveTo>
                  <a:cubicBezTo>
                    <a:pt x="294" y="1"/>
                    <a:pt x="0" y="881"/>
                    <a:pt x="506" y="1115"/>
                  </a:cubicBezTo>
                  <a:cubicBezTo>
                    <a:pt x="645" y="1182"/>
                    <a:pt x="855" y="1238"/>
                    <a:pt x="1021" y="1238"/>
                  </a:cubicBezTo>
                  <a:cubicBezTo>
                    <a:pt x="1093" y="1238"/>
                    <a:pt x="1157" y="1228"/>
                    <a:pt x="1203" y="1203"/>
                  </a:cubicBezTo>
                  <a:cubicBezTo>
                    <a:pt x="1357" y="1115"/>
                    <a:pt x="1848" y="800"/>
                    <a:pt x="1687" y="470"/>
                  </a:cubicBezTo>
                  <a:cubicBezTo>
                    <a:pt x="1533" y="148"/>
                    <a:pt x="477" y="1"/>
                    <a:pt x="38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7063125" y="4379100"/>
              <a:ext cx="43650" cy="22550"/>
            </a:xfrm>
            <a:custGeom>
              <a:rect b="b" l="l" r="r" t="t"/>
              <a:pathLst>
                <a:path extrusionOk="0" h="902" w="1746">
                  <a:moveTo>
                    <a:pt x="1314" y="0"/>
                  </a:moveTo>
                  <a:cubicBezTo>
                    <a:pt x="868" y="0"/>
                    <a:pt x="425" y="84"/>
                    <a:pt x="1" y="243"/>
                  </a:cubicBezTo>
                  <a:cubicBezTo>
                    <a:pt x="41" y="384"/>
                    <a:pt x="457" y="901"/>
                    <a:pt x="933" y="901"/>
                  </a:cubicBezTo>
                  <a:cubicBezTo>
                    <a:pt x="976" y="901"/>
                    <a:pt x="1020" y="897"/>
                    <a:pt x="1064" y="888"/>
                  </a:cubicBezTo>
                  <a:cubicBezTo>
                    <a:pt x="1298" y="844"/>
                    <a:pt x="1621" y="705"/>
                    <a:pt x="1665" y="565"/>
                  </a:cubicBezTo>
                  <a:cubicBezTo>
                    <a:pt x="1694" y="470"/>
                    <a:pt x="1746" y="206"/>
                    <a:pt x="1643" y="16"/>
                  </a:cubicBezTo>
                  <a:cubicBezTo>
                    <a:pt x="1533" y="5"/>
                    <a:pt x="1424" y="0"/>
                    <a:pt x="13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6987625" y="4182800"/>
              <a:ext cx="47850" cy="36325"/>
            </a:xfrm>
            <a:custGeom>
              <a:rect b="b" l="l" r="r" t="t"/>
              <a:pathLst>
                <a:path extrusionOk="0" h="1453" w="1914">
                  <a:moveTo>
                    <a:pt x="1204" y="1"/>
                  </a:moveTo>
                  <a:cubicBezTo>
                    <a:pt x="1201" y="1"/>
                    <a:pt x="1198" y="1"/>
                    <a:pt x="1195" y="1"/>
                  </a:cubicBezTo>
                  <a:cubicBezTo>
                    <a:pt x="946" y="1"/>
                    <a:pt x="704" y="60"/>
                    <a:pt x="491" y="170"/>
                  </a:cubicBezTo>
                  <a:cubicBezTo>
                    <a:pt x="0" y="763"/>
                    <a:pt x="719" y="1299"/>
                    <a:pt x="1041" y="1453"/>
                  </a:cubicBezTo>
                  <a:cubicBezTo>
                    <a:pt x="1232" y="1372"/>
                    <a:pt x="1914" y="807"/>
                    <a:pt x="1701" y="397"/>
                  </a:cubicBezTo>
                  <a:cubicBezTo>
                    <a:pt x="1607" y="224"/>
                    <a:pt x="1386" y="1"/>
                    <a:pt x="120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6982300" y="4161150"/>
              <a:ext cx="36325" cy="24250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7049025" y="4295725"/>
              <a:ext cx="30250" cy="28600"/>
            </a:xfrm>
            <a:custGeom>
              <a:rect b="b" l="l" r="r" t="t"/>
              <a:pathLst>
                <a:path extrusionOk="0" h="1144" w="1210">
                  <a:moveTo>
                    <a:pt x="308" y="0"/>
                  </a:moveTo>
                  <a:cubicBezTo>
                    <a:pt x="103" y="345"/>
                    <a:pt x="0" y="741"/>
                    <a:pt x="22" y="1144"/>
                  </a:cubicBezTo>
                  <a:cubicBezTo>
                    <a:pt x="469" y="1085"/>
                    <a:pt x="1107" y="653"/>
                    <a:pt x="1158" y="609"/>
                  </a:cubicBezTo>
                  <a:cubicBezTo>
                    <a:pt x="1210" y="557"/>
                    <a:pt x="785" y="88"/>
                    <a:pt x="3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6876175" y="4183325"/>
              <a:ext cx="36250" cy="36900"/>
            </a:xfrm>
            <a:custGeom>
              <a:rect b="b" l="l" r="r" t="t"/>
              <a:pathLst>
                <a:path extrusionOk="0" h="1476" w="1450">
                  <a:moveTo>
                    <a:pt x="197" y="1"/>
                  </a:moveTo>
                  <a:cubicBezTo>
                    <a:pt x="145" y="1"/>
                    <a:pt x="94" y="3"/>
                    <a:pt x="45" y="9"/>
                  </a:cubicBezTo>
                  <a:cubicBezTo>
                    <a:pt x="1" y="515"/>
                    <a:pt x="103" y="1028"/>
                    <a:pt x="345" y="1476"/>
                  </a:cubicBezTo>
                  <a:cubicBezTo>
                    <a:pt x="851" y="1241"/>
                    <a:pt x="1379" y="508"/>
                    <a:pt x="1416" y="427"/>
                  </a:cubicBezTo>
                  <a:cubicBezTo>
                    <a:pt x="1449" y="360"/>
                    <a:pt x="788" y="1"/>
                    <a:pt x="19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7023000" y="4343200"/>
              <a:ext cx="28975" cy="26400"/>
            </a:xfrm>
            <a:custGeom>
              <a:rect b="b" l="l" r="r" t="t"/>
              <a:pathLst>
                <a:path extrusionOk="0" h="1056" w="1159">
                  <a:moveTo>
                    <a:pt x="729" y="1"/>
                  </a:moveTo>
                  <a:cubicBezTo>
                    <a:pt x="495" y="1"/>
                    <a:pt x="210" y="34"/>
                    <a:pt x="0" y="139"/>
                  </a:cubicBezTo>
                  <a:cubicBezTo>
                    <a:pt x="169" y="506"/>
                    <a:pt x="440" y="821"/>
                    <a:pt x="777" y="1056"/>
                  </a:cubicBezTo>
                  <a:cubicBezTo>
                    <a:pt x="1056" y="762"/>
                    <a:pt x="1158" y="132"/>
                    <a:pt x="1158" y="66"/>
                  </a:cubicBezTo>
                  <a:cubicBezTo>
                    <a:pt x="1158" y="36"/>
                    <a:pt x="970" y="1"/>
                    <a:pt x="72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7052125" y="4394500"/>
              <a:ext cx="28200" cy="27525"/>
            </a:xfrm>
            <a:custGeom>
              <a:rect b="b" l="l" r="r" t="t"/>
              <a:pathLst>
                <a:path extrusionOk="0" h="1101" w="1128">
                  <a:moveTo>
                    <a:pt x="168" y="1"/>
                  </a:moveTo>
                  <a:cubicBezTo>
                    <a:pt x="124" y="1"/>
                    <a:pt x="80" y="3"/>
                    <a:pt x="37" y="8"/>
                  </a:cubicBezTo>
                  <a:cubicBezTo>
                    <a:pt x="1" y="389"/>
                    <a:pt x="89" y="771"/>
                    <a:pt x="279" y="1100"/>
                  </a:cubicBezTo>
                  <a:cubicBezTo>
                    <a:pt x="675" y="924"/>
                    <a:pt x="1078" y="367"/>
                    <a:pt x="1108" y="309"/>
                  </a:cubicBezTo>
                  <a:cubicBezTo>
                    <a:pt x="1128" y="255"/>
                    <a:pt x="624" y="1"/>
                    <a:pt x="16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7004650" y="4384675"/>
              <a:ext cx="31925" cy="25425"/>
            </a:xfrm>
            <a:custGeom>
              <a:rect b="b" l="l" r="r" t="t"/>
              <a:pathLst>
                <a:path extrusionOk="0" h="1017" w="1277">
                  <a:moveTo>
                    <a:pt x="1021" y="1"/>
                  </a:moveTo>
                  <a:cubicBezTo>
                    <a:pt x="838" y="1"/>
                    <a:pt x="275" y="123"/>
                    <a:pt x="1" y="372"/>
                  </a:cubicBezTo>
                  <a:cubicBezTo>
                    <a:pt x="324" y="672"/>
                    <a:pt x="705" y="892"/>
                    <a:pt x="1123" y="1017"/>
                  </a:cubicBezTo>
                  <a:cubicBezTo>
                    <a:pt x="1277" y="680"/>
                    <a:pt x="1108" y="71"/>
                    <a:pt x="1079" y="12"/>
                  </a:cubicBezTo>
                  <a:cubicBezTo>
                    <a:pt x="1074" y="5"/>
                    <a:pt x="1054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6900925" y="4151375"/>
              <a:ext cx="42550" cy="3105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6939175" y="4155850"/>
              <a:ext cx="44625" cy="31200"/>
            </a:xfrm>
            <a:custGeom>
              <a:rect b="b" l="l" r="r" t="t"/>
              <a:pathLst>
                <a:path extrusionOk="0" h="1248" w="1785">
                  <a:moveTo>
                    <a:pt x="1021" y="1"/>
                  </a:moveTo>
                  <a:cubicBezTo>
                    <a:pt x="979" y="1"/>
                    <a:pt x="935" y="5"/>
                    <a:pt x="890" y="16"/>
                  </a:cubicBezTo>
                  <a:cubicBezTo>
                    <a:pt x="442" y="111"/>
                    <a:pt x="32" y="962"/>
                    <a:pt x="10" y="1035"/>
                  </a:cubicBezTo>
                  <a:cubicBezTo>
                    <a:pt x="0" y="1087"/>
                    <a:pt x="435" y="1248"/>
                    <a:pt x="856" y="1248"/>
                  </a:cubicBezTo>
                  <a:cubicBezTo>
                    <a:pt x="1084" y="1248"/>
                    <a:pt x="1308" y="1201"/>
                    <a:pt x="1454" y="1064"/>
                  </a:cubicBezTo>
                  <a:cubicBezTo>
                    <a:pt x="1616" y="910"/>
                    <a:pt x="1784" y="632"/>
                    <a:pt x="1711" y="500"/>
                  </a:cubicBezTo>
                  <a:cubicBezTo>
                    <a:pt x="1645" y="375"/>
                    <a:pt x="1396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6910650" y="4188200"/>
              <a:ext cx="44175" cy="30925"/>
            </a:xfrm>
            <a:custGeom>
              <a:rect b="b" l="l" r="r" t="t"/>
              <a:pathLst>
                <a:path extrusionOk="0" h="1237" w="1767">
                  <a:moveTo>
                    <a:pt x="998" y="1"/>
                  </a:moveTo>
                  <a:cubicBezTo>
                    <a:pt x="960" y="1"/>
                    <a:pt x="920" y="4"/>
                    <a:pt x="880" y="12"/>
                  </a:cubicBezTo>
                  <a:cubicBezTo>
                    <a:pt x="432" y="108"/>
                    <a:pt x="37" y="951"/>
                    <a:pt x="15" y="1024"/>
                  </a:cubicBezTo>
                  <a:cubicBezTo>
                    <a:pt x="0" y="1076"/>
                    <a:pt x="434" y="1237"/>
                    <a:pt x="852" y="1237"/>
                  </a:cubicBezTo>
                  <a:cubicBezTo>
                    <a:pt x="1078" y="1237"/>
                    <a:pt x="1300" y="1190"/>
                    <a:pt x="1444" y="1053"/>
                  </a:cubicBezTo>
                  <a:cubicBezTo>
                    <a:pt x="1605" y="899"/>
                    <a:pt x="1767" y="628"/>
                    <a:pt x="1693" y="496"/>
                  </a:cubicBezTo>
                  <a:cubicBezTo>
                    <a:pt x="1627" y="369"/>
                    <a:pt x="1378" y="1"/>
                    <a:pt x="99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6956450" y="4365300"/>
              <a:ext cx="46025" cy="26650"/>
            </a:xfrm>
            <a:custGeom>
              <a:rect b="b" l="l" r="r" t="t"/>
              <a:pathLst>
                <a:path extrusionOk="0" h="1066" w="1841">
                  <a:moveTo>
                    <a:pt x="976" y="0"/>
                  </a:moveTo>
                  <a:cubicBezTo>
                    <a:pt x="754" y="0"/>
                    <a:pt x="472" y="48"/>
                    <a:pt x="382" y="157"/>
                  </a:cubicBezTo>
                  <a:cubicBezTo>
                    <a:pt x="287" y="282"/>
                    <a:pt x="1" y="722"/>
                    <a:pt x="316" y="956"/>
                  </a:cubicBezTo>
                  <a:cubicBezTo>
                    <a:pt x="426" y="1038"/>
                    <a:pt x="623" y="1065"/>
                    <a:pt x="837" y="1065"/>
                  </a:cubicBezTo>
                  <a:cubicBezTo>
                    <a:pt x="1239" y="1065"/>
                    <a:pt x="1703" y="968"/>
                    <a:pt x="1760" y="949"/>
                  </a:cubicBezTo>
                  <a:cubicBezTo>
                    <a:pt x="1841" y="919"/>
                    <a:pt x="1658" y="54"/>
                    <a:pt x="1064" y="3"/>
                  </a:cubicBezTo>
                  <a:cubicBezTo>
                    <a:pt x="1036" y="1"/>
                    <a:pt x="1006" y="0"/>
                    <a:pt x="97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7001000" y="4357850"/>
              <a:ext cx="29150" cy="19600"/>
            </a:xfrm>
            <a:custGeom>
              <a:rect b="b" l="l" r="r" t="t"/>
              <a:pathLst>
                <a:path extrusionOk="0" h="784" w="1166">
                  <a:moveTo>
                    <a:pt x="250" y="0"/>
                  </a:moveTo>
                  <a:cubicBezTo>
                    <a:pt x="191" y="0"/>
                    <a:pt x="0" y="550"/>
                    <a:pt x="323" y="704"/>
                  </a:cubicBezTo>
                  <a:cubicBezTo>
                    <a:pt x="412" y="746"/>
                    <a:pt x="545" y="784"/>
                    <a:pt x="648" y="784"/>
                  </a:cubicBezTo>
                  <a:cubicBezTo>
                    <a:pt x="691" y="784"/>
                    <a:pt x="728" y="778"/>
                    <a:pt x="755" y="763"/>
                  </a:cubicBezTo>
                  <a:cubicBezTo>
                    <a:pt x="858" y="712"/>
                    <a:pt x="1166" y="514"/>
                    <a:pt x="1071" y="308"/>
                  </a:cubicBezTo>
                  <a:cubicBezTo>
                    <a:pt x="968" y="96"/>
                    <a:pt x="308" y="0"/>
                    <a:pt x="25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7021050" y="4158550"/>
              <a:ext cx="49425" cy="26025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6903300" y="4388150"/>
              <a:ext cx="45425" cy="31300"/>
            </a:xfrm>
            <a:custGeom>
              <a:rect b="b" l="l" r="r" t="t"/>
              <a:pathLst>
                <a:path extrusionOk="0" h="1252" w="1817">
                  <a:moveTo>
                    <a:pt x="809" y="0"/>
                  </a:moveTo>
                  <a:cubicBezTo>
                    <a:pt x="751" y="0"/>
                    <a:pt x="700" y="9"/>
                    <a:pt x="660" y="27"/>
                  </a:cubicBezTo>
                  <a:cubicBezTo>
                    <a:pt x="499" y="101"/>
                    <a:pt x="1" y="387"/>
                    <a:pt x="133" y="717"/>
                  </a:cubicBezTo>
                  <a:cubicBezTo>
                    <a:pt x="272" y="1047"/>
                    <a:pt x="1284" y="1244"/>
                    <a:pt x="1372" y="1252"/>
                  </a:cubicBezTo>
                  <a:cubicBezTo>
                    <a:pt x="1372" y="1252"/>
                    <a:pt x="1372" y="1252"/>
                    <a:pt x="1373" y="1252"/>
                  </a:cubicBezTo>
                  <a:cubicBezTo>
                    <a:pt x="1463" y="1252"/>
                    <a:pt x="1817" y="415"/>
                    <a:pt x="1335" y="145"/>
                  </a:cubicBezTo>
                  <a:cubicBezTo>
                    <a:pt x="1193" y="69"/>
                    <a:pt x="975" y="0"/>
                    <a:pt x="80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6873050" y="4354525"/>
              <a:ext cx="45300" cy="31575"/>
            </a:xfrm>
            <a:custGeom>
              <a:rect b="b" l="l" r="r" t="t"/>
              <a:pathLst>
                <a:path extrusionOk="0" h="1263" w="1812">
                  <a:moveTo>
                    <a:pt x="809" y="1"/>
                  </a:moveTo>
                  <a:cubicBezTo>
                    <a:pt x="750" y="1"/>
                    <a:pt x="696" y="10"/>
                    <a:pt x="653" y="31"/>
                  </a:cubicBezTo>
                  <a:cubicBezTo>
                    <a:pt x="499" y="104"/>
                    <a:pt x="1" y="390"/>
                    <a:pt x="133" y="727"/>
                  </a:cubicBezTo>
                  <a:cubicBezTo>
                    <a:pt x="272" y="1057"/>
                    <a:pt x="1284" y="1262"/>
                    <a:pt x="1379" y="1262"/>
                  </a:cubicBezTo>
                  <a:cubicBezTo>
                    <a:pt x="1460" y="1262"/>
                    <a:pt x="1812" y="412"/>
                    <a:pt x="1328" y="148"/>
                  </a:cubicBezTo>
                  <a:cubicBezTo>
                    <a:pt x="1193" y="72"/>
                    <a:pt x="978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6916500" y="4357900"/>
              <a:ext cx="45650" cy="31675"/>
            </a:xfrm>
            <a:custGeom>
              <a:rect b="b" l="l" r="r" t="t"/>
              <a:pathLst>
                <a:path extrusionOk="0" h="1267" w="1826">
                  <a:moveTo>
                    <a:pt x="816" y="1"/>
                  </a:moveTo>
                  <a:cubicBezTo>
                    <a:pt x="759" y="1"/>
                    <a:pt x="707" y="9"/>
                    <a:pt x="668" y="28"/>
                  </a:cubicBezTo>
                  <a:cubicBezTo>
                    <a:pt x="506" y="101"/>
                    <a:pt x="1" y="394"/>
                    <a:pt x="140" y="724"/>
                  </a:cubicBezTo>
                  <a:cubicBezTo>
                    <a:pt x="272" y="1054"/>
                    <a:pt x="1291" y="1259"/>
                    <a:pt x="1379" y="1267"/>
                  </a:cubicBezTo>
                  <a:cubicBezTo>
                    <a:pt x="1474" y="1267"/>
                    <a:pt x="1826" y="416"/>
                    <a:pt x="1342" y="145"/>
                  </a:cubicBezTo>
                  <a:cubicBezTo>
                    <a:pt x="1201" y="69"/>
                    <a:pt x="982" y="1"/>
                    <a:pt x="81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6972025" y="4324400"/>
              <a:ext cx="43350" cy="29800"/>
            </a:xfrm>
            <a:custGeom>
              <a:rect b="b" l="l" r="r" t="t"/>
              <a:pathLst>
                <a:path extrusionOk="0" h="1192" w="1734">
                  <a:moveTo>
                    <a:pt x="919" y="0"/>
                  </a:moveTo>
                  <a:cubicBezTo>
                    <a:pt x="685" y="0"/>
                    <a:pt x="454" y="48"/>
                    <a:pt x="309" y="187"/>
                  </a:cubicBezTo>
                  <a:cubicBezTo>
                    <a:pt x="155" y="334"/>
                    <a:pt x="1" y="598"/>
                    <a:pt x="82" y="730"/>
                  </a:cubicBezTo>
                  <a:cubicBezTo>
                    <a:pt x="147" y="842"/>
                    <a:pt x="397" y="1191"/>
                    <a:pt x="767" y="1191"/>
                  </a:cubicBezTo>
                  <a:cubicBezTo>
                    <a:pt x="808" y="1191"/>
                    <a:pt x="851" y="1187"/>
                    <a:pt x="895" y="1177"/>
                  </a:cubicBezTo>
                  <a:cubicBezTo>
                    <a:pt x="1328" y="1075"/>
                    <a:pt x="1702" y="268"/>
                    <a:pt x="1724" y="187"/>
                  </a:cubicBezTo>
                  <a:cubicBezTo>
                    <a:pt x="1733" y="141"/>
                    <a:pt x="1322" y="0"/>
                    <a:pt x="91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6867575" y="4384250"/>
              <a:ext cx="37575" cy="29650"/>
            </a:xfrm>
            <a:custGeom>
              <a:rect b="b" l="l" r="r" t="t"/>
              <a:pathLst>
                <a:path extrusionOk="0" h="1186" w="1503">
                  <a:moveTo>
                    <a:pt x="828" y="0"/>
                  </a:moveTo>
                  <a:cubicBezTo>
                    <a:pt x="447" y="293"/>
                    <a:pt x="154" y="689"/>
                    <a:pt x="0" y="1144"/>
                  </a:cubicBezTo>
                  <a:cubicBezTo>
                    <a:pt x="63" y="1167"/>
                    <a:pt x="212" y="1186"/>
                    <a:pt x="389" y="1186"/>
                  </a:cubicBezTo>
                  <a:cubicBezTo>
                    <a:pt x="728" y="1186"/>
                    <a:pt x="1173" y="1116"/>
                    <a:pt x="1327" y="865"/>
                  </a:cubicBezTo>
                  <a:cubicBezTo>
                    <a:pt x="1430" y="697"/>
                    <a:pt x="1503" y="418"/>
                    <a:pt x="1386" y="315"/>
                  </a:cubicBezTo>
                  <a:cubicBezTo>
                    <a:pt x="1232" y="161"/>
                    <a:pt x="1034" y="59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8" name="Google Shape;408;p2"/>
          <p:cNvSpPr/>
          <p:nvPr/>
        </p:nvSpPr>
        <p:spPr>
          <a:xfrm>
            <a:off x="7668291" y="-176725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"/>
          <p:cNvSpPr/>
          <p:nvPr/>
        </p:nvSpPr>
        <p:spPr>
          <a:xfrm>
            <a:off x="3617932" y="3493681"/>
            <a:ext cx="2464392" cy="1997328"/>
          </a:xfrm>
          <a:custGeom>
            <a:rect b="b" l="l" r="r" t="t"/>
            <a:pathLst>
              <a:path extrusionOk="0" h="9006" w="11112">
                <a:moveTo>
                  <a:pt x="1695" y="1"/>
                </a:moveTo>
                <a:cubicBezTo>
                  <a:pt x="4723" y="2963"/>
                  <a:pt x="3587" y="2567"/>
                  <a:pt x="4137" y="3681"/>
                </a:cubicBezTo>
                <a:cubicBezTo>
                  <a:pt x="4210" y="3835"/>
                  <a:pt x="4254" y="3996"/>
                  <a:pt x="4269" y="4165"/>
                </a:cubicBezTo>
                <a:cubicBezTo>
                  <a:pt x="4247" y="4251"/>
                  <a:pt x="4132" y="4256"/>
                  <a:pt x="4010" y="4256"/>
                </a:cubicBezTo>
                <a:cubicBezTo>
                  <a:pt x="3994" y="4256"/>
                  <a:pt x="3978" y="4256"/>
                  <a:pt x="3962" y="4256"/>
                </a:cubicBezTo>
                <a:cubicBezTo>
                  <a:pt x="3893" y="4256"/>
                  <a:pt x="3826" y="4258"/>
                  <a:pt x="3777" y="4275"/>
                </a:cubicBezTo>
                <a:cubicBezTo>
                  <a:pt x="3188" y="4350"/>
                  <a:pt x="2597" y="4365"/>
                  <a:pt x="2079" y="4365"/>
                </a:cubicBezTo>
                <a:cubicBezTo>
                  <a:pt x="1733" y="4365"/>
                  <a:pt x="1419" y="4358"/>
                  <a:pt x="1160" y="4358"/>
                </a:cubicBezTo>
                <a:cubicBezTo>
                  <a:pt x="214" y="4358"/>
                  <a:pt x="0" y="4448"/>
                  <a:pt x="1607" y="5279"/>
                </a:cubicBezTo>
                <a:cubicBezTo>
                  <a:pt x="1886" y="5419"/>
                  <a:pt x="2164" y="5558"/>
                  <a:pt x="2443" y="5697"/>
                </a:cubicBezTo>
                <a:cubicBezTo>
                  <a:pt x="2663" y="5807"/>
                  <a:pt x="2839" y="5917"/>
                  <a:pt x="2927" y="5961"/>
                </a:cubicBezTo>
                <a:cubicBezTo>
                  <a:pt x="3589" y="6302"/>
                  <a:pt x="4229" y="6407"/>
                  <a:pt x="4825" y="6407"/>
                </a:cubicBezTo>
                <a:cubicBezTo>
                  <a:pt x="5358" y="6407"/>
                  <a:pt x="5857" y="6323"/>
                  <a:pt x="6307" y="6247"/>
                </a:cubicBezTo>
                <a:cubicBezTo>
                  <a:pt x="6710" y="6188"/>
                  <a:pt x="6738" y="5415"/>
                  <a:pt x="7062" y="5415"/>
                </a:cubicBezTo>
                <a:cubicBezTo>
                  <a:pt x="7103" y="5415"/>
                  <a:pt x="7149" y="5427"/>
                  <a:pt x="7201" y="5455"/>
                </a:cubicBezTo>
                <a:cubicBezTo>
                  <a:pt x="8719" y="6460"/>
                  <a:pt x="8176" y="6863"/>
                  <a:pt x="8316" y="7442"/>
                </a:cubicBezTo>
                <a:cubicBezTo>
                  <a:pt x="8345" y="7530"/>
                  <a:pt x="8528" y="7669"/>
                  <a:pt x="8521" y="7728"/>
                </a:cubicBezTo>
                <a:cubicBezTo>
                  <a:pt x="8501" y="7962"/>
                  <a:pt x="8126" y="8845"/>
                  <a:pt x="7217" y="8845"/>
                </a:cubicBezTo>
                <a:cubicBezTo>
                  <a:pt x="7131" y="8845"/>
                  <a:pt x="7040" y="8837"/>
                  <a:pt x="6945" y="8820"/>
                </a:cubicBezTo>
                <a:lnTo>
                  <a:pt x="6945" y="8820"/>
                </a:lnTo>
                <a:cubicBezTo>
                  <a:pt x="7298" y="8885"/>
                  <a:pt x="8267" y="9005"/>
                  <a:pt x="9189" y="9005"/>
                </a:cubicBezTo>
                <a:cubicBezTo>
                  <a:pt x="10043" y="9005"/>
                  <a:pt x="10858" y="8902"/>
                  <a:pt x="11109" y="8556"/>
                </a:cubicBezTo>
                <a:cubicBezTo>
                  <a:pt x="11111" y="8403"/>
                  <a:pt x="11044" y="8362"/>
                  <a:pt x="10953" y="8362"/>
                </a:cubicBezTo>
                <a:cubicBezTo>
                  <a:pt x="10850" y="8362"/>
                  <a:pt x="10716" y="8413"/>
                  <a:pt x="10617" y="8413"/>
                </a:cubicBezTo>
                <a:cubicBezTo>
                  <a:pt x="10561" y="8413"/>
                  <a:pt x="10515" y="8397"/>
                  <a:pt x="10493" y="8344"/>
                </a:cubicBezTo>
                <a:cubicBezTo>
                  <a:pt x="10515" y="7875"/>
                  <a:pt x="10148" y="7479"/>
                  <a:pt x="10178" y="6922"/>
                </a:cubicBezTo>
                <a:cubicBezTo>
                  <a:pt x="10222" y="5968"/>
                  <a:pt x="10640" y="5998"/>
                  <a:pt x="9892" y="5565"/>
                </a:cubicBezTo>
                <a:cubicBezTo>
                  <a:pt x="9754" y="5489"/>
                  <a:pt x="7454" y="4630"/>
                  <a:pt x="6611" y="4630"/>
                </a:cubicBezTo>
                <a:cubicBezTo>
                  <a:pt x="6557" y="4630"/>
                  <a:pt x="6509" y="4634"/>
                  <a:pt x="6468" y="4641"/>
                </a:cubicBezTo>
                <a:cubicBezTo>
                  <a:pt x="6270" y="4678"/>
                  <a:pt x="6490" y="5697"/>
                  <a:pt x="6277" y="5807"/>
                </a:cubicBezTo>
                <a:cubicBezTo>
                  <a:pt x="5719" y="5949"/>
                  <a:pt x="5233" y="6165"/>
                  <a:pt x="4675" y="6165"/>
                </a:cubicBezTo>
                <a:cubicBezTo>
                  <a:pt x="4339" y="6165"/>
                  <a:pt x="3977" y="6086"/>
                  <a:pt x="3557" y="5866"/>
                </a:cubicBezTo>
                <a:cubicBezTo>
                  <a:pt x="3059" y="5602"/>
                  <a:pt x="1519" y="4876"/>
                  <a:pt x="1541" y="4803"/>
                </a:cubicBezTo>
                <a:cubicBezTo>
                  <a:pt x="1651" y="4414"/>
                  <a:pt x="4642" y="4920"/>
                  <a:pt x="4840" y="3989"/>
                </a:cubicBezTo>
                <a:cubicBezTo>
                  <a:pt x="4950" y="3468"/>
                  <a:pt x="4415" y="3358"/>
                  <a:pt x="4203" y="2963"/>
                </a:cubicBezTo>
                <a:cubicBezTo>
                  <a:pt x="3697" y="1834"/>
                  <a:pt x="2729" y="917"/>
                  <a:pt x="1695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"/>
          <p:cNvSpPr/>
          <p:nvPr/>
        </p:nvSpPr>
        <p:spPr>
          <a:xfrm>
            <a:off x="-915025" y="-412028"/>
            <a:ext cx="2280538" cy="2008861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"/>
          <p:cNvSpPr/>
          <p:nvPr/>
        </p:nvSpPr>
        <p:spPr>
          <a:xfrm>
            <a:off x="2004999" y="-171611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"/>
          <p:cNvSpPr/>
          <p:nvPr/>
        </p:nvSpPr>
        <p:spPr>
          <a:xfrm>
            <a:off x="-305007" y="2943119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"/>
          <p:cNvSpPr/>
          <p:nvPr/>
        </p:nvSpPr>
        <p:spPr>
          <a:xfrm>
            <a:off x="7463281" y="2757401"/>
            <a:ext cx="3865138" cy="2078721"/>
          </a:xfrm>
          <a:custGeom>
            <a:rect b="b" l="l" r="r" t="t"/>
            <a:pathLst>
              <a:path extrusionOk="0" h="9373" w="17428">
                <a:moveTo>
                  <a:pt x="2946" y="1"/>
                </a:moveTo>
                <a:cubicBezTo>
                  <a:pt x="1936" y="1"/>
                  <a:pt x="929" y="51"/>
                  <a:pt x="1" y="98"/>
                </a:cubicBezTo>
                <a:cubicBezTo>
                  <a:pt x="478" y="83"/>
                  <a:pt x="953" y="75"/>
                  <a:pt x="1422" y="75"/>
                </a:cubicBezTo>
                <a:cubicBezTo>
                  <a:pt x="5143" y="75"/>
                  <a:pt x="8505" y="605"/>
                  <a:pt x="9664" y="2708"/>
                </a:cubicBezTo>
                <a:cubicBezTo>
                  <a:pt x="9664" y="2708"/>
                  <a:pt x="8996" y="3727"/>
                  <a:pt x="9011" y="4321"/>
                </a:cubicBezTo>
                <a:cubicBezTo>
                  <a:pt x="9004" y="4560"/>
                  <a:pt x="8738" y="4643"/>
                  <a:pt x="8342" y="4643"/>
                </a:cubicBezTo>
                <a:cubicBezTo>
                  <a:pt x="7587" y="4643"/>
                  <a:pt x="6357" y="4342"/>
                  <a:pt x="5543" y="4255"/>
                </a:cubicBezTo>
                <a:lnTo>
                  <a:pt x="5543" y="4255"/>
                </a:lnTo>
                <a:cubicBezTo>
                  <a:pt x="6335" y="4446"/>
                  <a:pt x="7105" y="4731"/>
                  <a:pt x="7831" y="5120"/>
                </a:cubicBezTo>
                <a:cubicBezTo>
                  <a:pt x="7941" y="5169"/>
                  <a:pt x="8063" y="5194"/>
                  <a:pt x="8185" y="5194"/>
                </a:cubicBezTo>
                <a:cubicBezTo>
                  <a:pt x="8226" y="5194"/>
                  <a:pt x="8267" y="5191"/>
                  <a:pt x="8307" y="5186"/>
                </a:cubicBezTo>
                <a:cubicBezTo>
                  <a:pt x="10103" y="4915"/>
                  <a:pt x="8740" y="3360"/>
                  <a:pt x="11189" y="2987"/>
                </a:cubicBezTo>
                <a:cubicBezTo>
                  <a:pt x="11427" y="2950"/>
                  <a:pt x="11659" y="2932"/>
                  <a:pt x="11884" y="2932"/>
                </a:cubicBezTo>
                <a:cubicBezTo>
                  <a:pt x="14732" y="2932"/>
                  <a:pt x="16447" y="5693"/>
                  <a:pt x="16467" y="5985"/>
                </a:cubicBezTo>
                <a:cubicBezTo>
                  <a:pt x="16658" y="9196"/>
                  <a:pt x="15287" y="8382"/>
                  <a:pt x="15551" y="9372"/>
                </a:cubicBezTo>
                <a:cubicBezTo>
                  <a:pt x="15719" y="8632"/>
                  <a:pt x="16306" y="8478"/>
                  <a:pt x="16504" y="8185"/>
                </a:cubicBezTo>
                <a:cubicBezTo>
                  <a:pt x="16951" y="7231"/>
                  <a:pt x="16438" y="6484"/>
                  <a:pt x="17354" y="5641"/>
                </a:cubicBezTo>
                <a:cubicBezTo>
                  <a:pt x="17413" y="5582"/>
                  <a:pt x="17428" y="5501"/>
                  <a:pt x="17406" y="5421"/>
                </a:cubicBezTo>
                <a:cubicBezTo>
                  <a:pt x="17391" y="5369"/>
                  <a:pt x="14642" y="3119"/>
                  <a:pt x="13711" y="2583"/>
                </a:cubicBezTo>
                <a:cubicBezTo>
                  <a:pt x="13168" y="2267"/>
                  <a:pt x="11986" y="2210"/>
                  <a:pt x="11049" y="2210"/>
                </a:cubicBezTo>
                <a:cubicBezTo>
                  <a:pt x="10516" y="2210"/>
                  <a:pt x="10063" y="2229"/>
                  <a:pt x="9850" y="2229"/>
                </a:cubicBezTo>
                <a:cubicBezTo>
                  <a:pt x="9795" y="2229"/>
                  <a:pt x="9757" y="2227"/>
                  <a:pt x="9737" y="2224"/>
                </a:cubicBezTo>
                <a:cubicBezTo>
                  <a:pt x="8497" y="377"/>
                  <a:pt x="5711" y="1"/>
                  <a:pt x="294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"/>
          <p:cNvSpPr/>
          <p:nvPr/>
        </p:nvSpPr>
        <p:spPr>
          <a:xfrm>
            <a:off x="7356810" y="3716994"/>
            <a:ext cx="1850733" cy="1773998"/>
          </a:xfrm>
          <a:custGeom>
            <a:rect b="b" l="l" r="r" t="t"/>
            <a:pathLst>
              <a:path extrusionOk="0" h="7999" w="8345">
                <a:moveTo>
                  <a:pt x="1511" y="0"/>
                </a:moveTo>
                <a:lnTo>
                  <a:pt x="1511" y="0"/>
                </a:lnTo>
                <a:cubicBezTo>
                  <a:pt x="1416" y="81"/>
                  <a:pt x="1284" y="118"/>
                  <a:pt x="1218" y="220"/>
                </a:cubicBezTo>
                <a:cubicBezTo>
                  <a:pt x="1" y="2618"/>
                  <a:pt x="756" y="1965"/>
                  <a:pt x="514" y="2698"/>
                </a:cubicBezTo>
                <a:cubicBezTo>
                  <a:pt x="448" y="2874"/>
                  <a:pt x="192" y="3475"/>
                  <a:pt x="258" y="3813"/>
                </a:cubicBezTo>
                <a:cubicBezTo>
                  <a:pt x="280" y="3930"/>
                  <a:pt x="367" y="4025"/>
                  <a:pt x="485" y="4062"/>
                </a:cubicBezTo>
                <a:cubicBezTo>
                  <a:pt x="705" y="4062"/>
                  <a:pt x="917" y="4172"/>
                  <a:pt x="1145" y="4172"/>
                </a:cubicBezTo>
                <a:cubicBezTo>
                  <a:pt x="1848" y="4172"/>
                  <a:pt x="2325" y="3322"/>
                  <a:pt x="2897" y="3322"/>
                </a:cubicBezTo>
                <a:lnTo>
                  <a:pt x="3051" y="3322"/>
                </a:lnTo>
                <a:cubicBezTo>
                  <a:pt x="3417" y="3322"/>
                  <a:pt x="3381" y="3058"/>
                  <a:pt x="3689" y="3058"/>
                </a:cubicBezTo>
                <a:cubicBezTo>
                  <a:pt x="4312" y="3058"/>
                  <a:pt x="4686" y="4253"/>
                  <a:pt x="4766" y="4648"/>
                </a:cubicBezTo>
                <a:cubicBezTo>
                  <a:pt x="4825" y="4993"/>
                  <a:pt x="4825" y="5330"/>
                  <a:pt x="4891" y="5675"/>
                </a:cubicBezTo>
                <a:cubicBezTo>
                  <a:pt x="4906" y="5748"/>
                  <a:pt x="4920" y="5822"/>
                  <a:pt x="4942" y="5902"/>
                </a:cubicBezTo>
                <a:cubicBezTo>
                  <a:pt x="5074" y="5587"/>
                  <a:pt x="5521" y="5382"/>
                  <a:pt x="5771" y="5382"/>
                </a:cubicBezTo>
                <a:cubicBezTo>
                  <a:pt x="5932" y="5382"/>
                  <a:pt x="5888" y="5404"/>
                  <a:pt x="5976" y="5492"/>
                </a:cubicBezTo>
                <a:cubicBezTo>
                  <a:pt x="6240" y="5726"/>
                  <a:pt x="6753" y="5858"/>
                  <a:pt x="6826" y="6239"/>
                </a:cubicBezTo>
                <a:cubicBezTo>
                  <a:pt x="6870" y="6445"/>
                  <a:pt x="6753" y="7266"/>
                  <a:pt x="5917" y="7889"/>
                </a:cubicBezTo>
                <a:lnTo>
                  <a:pt x="6775" y="7999"/>
                </a:lnTo>
                <a:cubicBezTo>
                  <a:pt x="7288" y="7933"/>
                  <a:pt x="7831" y="7999"/>
                  <a:pt x="8329" y="7867"/>
                </a:cubicBezTo>
                <a:cubicBezTo>
                  <a:pt x="8344" y="7676"/>
                  <a:pt x="8337" y="7478"/>
                  <a:pt x="8300" y="7295"/>
                </a:cubicBezTo>
                <a:cubicBezTo>
                  <a:pt x="8197" y="6745"/>
                  <a:pt x="7919" y="6203"/>
                  <a:pt x="7728" y="5646"/>
                </a:cubicBezTo>
                <a:cubicBezTo>
                  <a:pt x="7626" y="5455"/>
                  <a:pt x="7435" y="5338"/>
                  <a:pt x="7222" y="5323"/>
                </a:cubicBezTo>
                <a:lnTo>
                  <a:pt x="7090" y="5323"/>
                </a:lnTo>
                <a:cubicBezTo>
                  <a:pt x="6863" y="5323"/>
                  <a:pt x="6761" y="5206"/>
                  <a:pt x="6489" y="4964"/>
                </a:cubicBezTo>
                <a:cubicBezTo>
                  <a:pt x="6299" y="4766"/>
                  <a:pt x="6262" y="4495"/>
                  <a:pt x="6130" y="4260"/>
                </a:cubicBezTo>
                <a:cubicBezTo>
                  <a:pt x="5785" y="4319"/>
                  <a:pt x="5617" y="4663"/>
                  <a:pt x="5324" y="4832"/>
                </a:cubicBezTo>
                <a:cubicBezTo>
                  <a:pt x="5302" y="4714"/>
                  <a:pt x="5287" y="4597"/>
                  <a:pt x="5265" y="4480"/>
                </a:cubicBezTo>
                <a:cubicBezTo>
                  <a:pt x="5214" y="4209"/>
                  <a:pt x="4781" y="3534"/>
                  <a:pt x="4656" y="3380"/>
                </a:cubicBezTo>
                <a:cubicBezTo>
                  <a:pt x="4436" y="3094"/>
                  <a:pt x="3997" y="2735"/>
                  <a:pt x="3945" y="2456"/>
                </a:cubicBezTo>
                <a:cubicBezTo>
                  <a:pt x="3938" y="2427"/>
                  <a:pt x="3931" y="2405"/>
                  <a:pt x="3931" y="2376"/>
                </a:cubicBezTo>
                <a:cubicBezTo>
                  <a:pt x="3913" y="2282"/>
                  <a:pt x="3895" y="2273"/>
                  <a:pt x="3852" y="2273"/>
                </a:cubicBezTo>
                <a:cubicBezTo>
                  <a:pt x="3841" y="2273"/>
                  <a:pt x="3828" y="2273"/>
                  <a:pt x="3813" y="2273"/>
                </a:cubicBezTo>
                <a:cubicBezTo>
                  <a:pt x="3263" y="2273"/>
                  <a:pt x="2911" y="2750"/>
                  <a:pt x="2450" y="2999"/>
                </a:cubicBezTo>
                <a:cubicBezTo>
                  <a:pt x="2347" y="3028"/>
                  <a:pt x="2252" y="3072"/>
                  <a:pt x="2164" y="3124"/>
                </a:cubicBezTo>
                <a:cubicBezTo>
                  <a:pt x="1900" y="3358"/>
                  <a:pt x="1753" y="3769"/>
                  <a:pt x="1123" y="3769"/>
                </a:cubicBezTo>
                <a:cubicBezTo>
                  <a:pt x="1118" y="3769"/>
                  <a:pt x="1113" y="3769"/>
                  <a:pt x="1108" y="3769"/>
                </a:cubicBezTo>
                <a:cubicBezTo>
                  <a:pt x="916" y="3769"/>
                  <a:pt x="748" y="3625"/>
                  <a:pt x="719" y="3439"/>
                </a:cubicBezTo>
                <a:cubicBezTo>
                  <a:pt x="661" y="3131"/>
                  <a:pt x="998" y="2860"/>
                  <a:pt x="932" y="2544"/>
                </a:cubicBezTo>
                <a:cubicBezTo>
                  <a:pt x="917" y="2478"/>
                  <a:pt x="888" y="2434"/>
                  <a:pt x="866" y="2280"/>
                </a:cubicBezTo>
                <a:cubicBezTo>
                  <a:pt x="785" y="1877"/>
                  <a:pt x="881" y="1518"/>
                  <a:pt x="991" y="1181"/>
                </a:cubicBezTo>
                <a:cubicBezTo>
                  <a:pt x="1027" y="1100"/>
                  <a:pt x="1211" y="1137"/>
                  <a:pt x="1203" y="1100"/>
                </a:cubicBezTo>
                <a:cubicBezTo>
                  <a:pt x="1174" y="638"/>
                  <a:pt x="1284" y="257"/>
                  <a:pt x="1511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"/>
          <p:cNvSpPr/>
          <p:nvPr/>
        </p:nvSpPr>
        <p:spPr>
          <a:xfrm>
            <a:off x="2348870" y="3247279"/>
            <a:ext cx="429361" cy="2011522"/>
          </a:xfrm>
          <a:custGeom>
            <a:rect b="b" l="l" r="r" t="t"/>
            <a:pathLst>
              <a:path extrusionOk="0" h="9070" w="1936">
                <a:moveTo>
                  <a:pt x="1686" y="1"/>
                </a:moveTo>
                <a:cubicBezTo>
                  <a:pt x="1686" y="206"/>
                  <a:pt x="1804" y="419"/>
                  <a:pt x="1804" y="609"/>
                </a:cubicBezTo>
                <a:cubicBezTo>
                  <a:pt x="1804" y="1100"/>
                  <a:pt x="799" y="1929"/>
                  <a:pt x="484" y="2662"/>
                </a:cubicBezTo>
                <a:cubicBezTo>
                  <a:pt x="337" y="3014"/>
                  <a:pt x="0" y="3051"/>
                  <a:pt x="0" y="3351"/>
                </a:cubicBezTo>
                <a:lnTo>
                  <a:pt x="0" y="3359"/>
                </a:lnTo>
                <a:cubicBezTo>
                  <a:pt x="44" y="3593"/>
                  <a:pt x="286" y="3703"/>
                  <a:pt x="359" y="3901"/>
                </a:cubicBezTo>
                <a:cubicBezTo>
                  <a:pt x="440" y="4128"/>
                  <a:pt x="403" y="4400"/>
                  <a:pt x="528" y="4598"/>
                </a:cubicBezTo>
                <a:cubicBezTo>
                  <a:pt x="836" y="5125"/>
                  <a:pt x="1261" y="5705"/>
                  <a:pt x="1261" y="6313"/>
                </a:cubicBezTo>
                <a:cubicBezTo>
                  <a:pt x="1261" y="7142"/>
                  <a:pt x="425" y="7515"/>
                  <a:pt x="425" y="8212"/>
                </a:cubicBezTo>
                <a:cubicBezTo>
                  <a:pt x="425" y="8351"/>
                  <a:pt x="462" y="8490"/>
                  <a:pt x="528" y="8608"/>
                </a:cubicBezTo>
                <a:lnTo>
                  <a:pt x="1760" y="9070"/>
                </a:lnTo>
                <a:cubicBezTo>
                  <a:pt x="1401" y="8769"/>
                  <a:pt x="1188" y="8337"/>
                  <a:pt x="1181" y="7875"/>
                </a:cubicBezTo>
                <a:cubicBezTo>
                  <a:pt x="1181" y="7149"/>
                  <a:pt x="1716" y="7120"/>
                  <a:pt x="1716" y="6672"/>
                </a:cubicBezTo>
                <a:cubicBezTo>
                  <a:pt x="1547" y="5221"/>
                  <a:pt x="1936" y="6320"/>
                  <a:pt x="352" y="3586"/>
                </a:cubicBezTo>
                <a:cubicBezTo>
                  <a:pt x="293" y="3505"/>
                  <a:pt x="264" y="3410"/>
                  <a:pt x="264" y="3315"/>
                </a:cubicBezTo>
                <a:cubicBezTo>
                  <a:pt x="264" y="2743"/>
                  <a:pt x="1928" y="1335"/>
                  <a:pt x="1892" y="661"/>
                </a:cubicBezTo>
                <a:cubicBezTo>
                  <a:pt x="1877" y="411"/>
                  <a:pt x="1760" y="250"/>
                  <a:pt x="168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"/>
          <p:cNvSpPr txBox="1"/>
          <p:nvPr>
            <p:ph type="ctrTitle"/>
          </p:nvPr>
        </p:nvSpPr>
        <p:spPr>
          <a:xfrm>
            <a:off x="3438125" y="539500"/>
            <a:ext cx="4992600" cy="1706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500">
                <a:latin typeface="Kaushan Script"/>
                <a:ea typeface="Kaushan Script"/>
                <a:cs typeface="Kaushan Script"/>
                <a:sym typeface="Kaushan Scrip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17" name="Google Shape;417;p2"/>
          <p:cNvSpPr txBox="1"/>
          <p:nvPr>
            <p:ph idx="1" type="subTitle"/>
          </p:nvPr>
        </p:nvSpPr>
        <p:spPr>
          <a:xfrm>
            <a:off x="3438125" y="2255850"/>
            <a:ext cx="4992600" cy="63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002627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8" name="Google Shape;418;p2"/>
          <p:cNvSpPr txBox="1"/>
          <p:nvPr>
            <p:ph idx="2" type="ctrTitle"/>
          </p:nvPr>
        </p:nvSpPr>
        <p:spPr>
          <a:xfrm>
            <a:off x="5716422" y="4006469"/>
            <a:ext cx="2724900" cy="631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1" sz="3500">
                <a:solidFill>
                  <a:srgbClr val="002627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"/>
          <p:cNvSpPr/>
          <p:nvPr/>
        </p:nvSpPr>
        <p:spPr>
          <a:xfrm rot="-7652083">
            <a:off x="6503549" y="13592"/>
            <a:ext cx="6773113" cy="2787218"/>
          </a:xfrm>
          <a:custGeom>
            <a:rect b="b" l="l" r="r" t="t"/>
            <a:pathLst>
              <a:path extrusionOk="0" h="14470" w="35163">
                <a:moveTo>
                  <a:pt x="19320" y="1"/>
                </a:moveTo>
                <a:cubicBezTo>
                  <a:pt x="18483" y="1"/>
                  <a:pt x="17593" y="222"/>
                  <a:pt x="16848" y="525"/>
                </a:cubicBezTo>
                <a:cubicBezTo>
                  <a:pt x="16211" y="789"/>
                  <a:pt x="15851" y="1302"/>
                  <a:pt x="15734" y="2006"/>
                </a:cubicBezTo>
                <a:cubicBezTo>
                  <a:pt x="15587" y="2893"/>
                  <a:pt x="16159" y="3348"/>
                  <a:pt x="16372" y="4073"/>
                </a:cubicBezTo>
                <a:cubicBezTo>
                  <a:pt x="16653" y="4992"/>
                  <a:pt x="16240" y="6140"/>
                  <a:pt x="15379" y="6140"/>
                </a:cubicBezTo>
                <a:cubicBezTo>
                  <a:pt x="15209" y="6140"/>
                  <a:pt x="15021" y="6095"/>
                  <a:pt x="14818" y="5994"/>
                </a:cubicBezTo>
                <a:cubicBezTo>
                  <a:pt x="14837" y="5542"/>
                  <a:pt x="14892" y="4926"/>
                  <a:pt x="14380" y="4926"/>
                </a:cubicBezTo>
                <a:cubicBezTo>
                  <a:pt x="14319" y="4926"/>
                  <a:pt x="14250" y="4935"/>
                  <a:pt x="14172" y="4953"/>
                </a:cubicBezTo>
                <a:cubicBezTo>
                  <a:pt x="14092" y="5408"/>
                  <a:pt x="13912" y="5622"/>
                  <a:pt x="13736" y="5622"/>
                </a:cubicBezTo>
                <a:cubicBezTo>
                  <a:pt x="13560" y="5622"/>
                  <a:pt x="13388" y="5408"/>
                  <a:pt x="13322" y="5005"/>
                </a:cubicBezTo>
                <a:cubicBezTo>
                  <a:pt x="13197" y="4257"/>
                  <a:pt x="13300" y="3934"/>
                  <a:pt x="12882" y="3274"/>
                </a:cubicBezTo>
                <a:cubicBezTo>
                  <a:pt x="12386" y="2502"/>
                  <a:pt x="11487" y="2113"/>
                  <a:pt x="10538" y="2113"/>
                </a:cubicBezTo>
                <a:cubicBezTo>
                  <a:pt x="9999" y="2113"/>
                  <a:pt x="9445" y="2238"/>
                  <a:pt x="8938" y="2490"/>
                </a:cubicBezTo>
                <a:cubicBezTo>
                  <a:pt x="8285" y="2790"/>
                  <a:pt x="7882" y="3443"/>
                  <a:pt x="7897" y="4161"/>
                </a:cubicBezTo>
                <a:cubicBezTo>
                  <a:pt x="7897" y="5019"/>
                  <a:pt x="8630" y="5510"/>
                  <a:pt x="9092" y="6141"/>
                </a:cubicBezTo>
                <a:cubicBezTo>
                  <a:pt x="9854" y="7160"/>
                  <a:pt x="10719" y="7915"/>
                  <a:pt x="10888" y="9271"/>
                </a:cubicBezTo>
                <a:cubicBezTo>
                  <a:pt x="10980" y="10063"/>
                  <a:pt x="10561" y="10669"/>
                  <a:pt x="10153" y="10669"/>
                </a:cubicBezTo>
                <a:cubicBezTo>
                  <a:pt x="9911" y="10669"/>
                  <a:pt x="9672" y="10455"/>
                  <a:pt x="9546" y="9939"/>
                </a:cubicBezTo>
                <a:cubicBezTo>
                  <a:pt x="9422" y="9440"/>
                  <a:pt x="9612" y="8854"/>
                  <a:pt x="9480" y="8340"/>
                </a:cubicBezTo>
                <a:cubicBezTo>
                  <a:pt x="9341" y="7790"/>
                  <a:pt x="9033" y="7307"/>
                  <a:pt x="8601" y="6940"/>
                </a:cubicBezTo>
                <a:cubicBezTo>
                  <a:pt x="8330" y="6731"/>
                  <a:pt x="7952" y="6631"/>
                  <a:pt x="7555" y="6631"/>
                </a:cubicBezTo>
                <a:cubicBezTo>
                  <a:pt x="6962" y="6631"/>
                  <a:pt x="6324" y="6853"/>
                  <a:pt x="5925" y="7270"/>
                </a:cubicBezTo>
                <a:cubicBezTo>
                  <a:pt x="5551" y="7666"/>
                  <a:pt x="5345" y="8340"/>
                  <a:pt x="5367" y="8876"/>
                </a:cubicBezTo>
                <a:cubicBezTo>
                  <a:pt x="5397" y="9667"/>
                  <a:pt x="5785" y="9777"/>
                  <a:pt x="6225" y="10342"/>
                </a:cubicBezTo>
                <a:cubicBezTo>
                  <a:pt x="6511" y="10708"/>
                  <a:pt x="6680" y="11442"/>
                  <a:pt x="6196" y="11874"/>
                </a:cubicBezTo>
                <a:cubicBezTo>
                  <a:pt x="6045" y="12010"/>
                  <a:pt x="5906" y="12064"/>
                  <a:pt x="5776" y="12064"/>
                </a:cubicBezTo>
                <a:cubicBezTo>
                  <a:pt x="5477" y="12064"/>
                  <a:pt x="5224" y="11777"/>
                  <a:pt x="4979" y="11537"/>
                </a:cubicBezTo>
                <a:cubicBezTo>
                  <a:pt x="4788" y="11351"/>
                  <a:pt x="4388" y="11127"/>
                  <a:pt x="3999" y="11127"/>
                </a:cubicBezTo>
                <a:cubicBezTo>
                  <a:pt x="3746" y="11127"/>
                  <a:pt x="3497" y="11222"/>
                  <a:pt x="3315" y="11486"/>
                </a:cubicBezTo>
                <a:cubicBezTo>
                  <a:pt x="2794" y="12248"/>
                  <a:pt x="5126" y="14000"/>
                  <a:pt x="1" y="14469"/>
                </a:cubicBezTo>
                <a:lnTo>
                  <a:pt x="35162" y="14469"/>
                </a:lnTo>
                <a:cubicBezTo>
                  <a:pt x="34539" y="14125"/>
                  <a:pt x="33080" y="14308"/>
                  <a:pt x="32736" y="13406"/>
                </a:cubicBezTo>
                <a:cubicBezTo>
                  <a:pt x="32501" y="12791"/>
                  <a:pt x="33176" y="12329"/>
                  <a:pt x="32354" y="12204"/>
                </a:cubicBezTo>
                <a:cubicBezTo>
                  <a:pt x="32301" y="12197"/>
                  <a:pt x="32251" y="12193"/>
                  <a:pt x="32203" y="12193"/>
                </a:cubicBezTo>
                <a:cubicBezTo>
                  <a:pt x="31688" y="12193"/>
                  <a:pt x="31487" y="12602"/>
                  <a:pt x="31064" y="12856"/>
                </a:cubicBezTo>
                <a:cubicBezTo>
                  <a:pt x="30860" y="12976"/>
                  <a:pt x="30585" y="13090"/>
                  <a:pt x="30331" y="13090"/>
                </a:cubicBezTo>
                <a:cubicBezTo>
                  <a:pt x="30119" y="13090"/>
                  <a:pt x="29923" y="13011"/>
                  <a:pt x="29796" y="12791"/>
                </a:cubicBezTo>
                <a:cubicBezTo>
                  <a:pt x="29444" y="12189"/>
                  <a:pt x="30280" y="11207"/>
                  <a:pt x="30595" y="10723"/>
                </a:cubicBezTo>
                <a:cubicBezTo>
                  <a:pt x="31049" y="10012"/>
                  <a:pt x="31387" y="9330"/>
                  <a:pt x="31181" y="8487"/>
                </a:cubicBezTo>
                <a:cubicBezTo>
                  <a:pt x="31020" y="7805"/>
                  <a:pt x="30302" y="7006"/>
                  <a:pt x="29634" y="6940"/>
                </a:cubicBezTo>
                <a:cubicBezTo>
                  <a:pt x="29565" y="6933"/>
                  <a:pt x="29498" y="6930"/>
                  <a:pt x="29433" y="6930"/>
                </a:cubicBezTo>
                <a:cubicBezTo>
                  <a:pt x="27657" y="6930"/>
                  <a:pt x="27285" y="9458"/>
                  <a:pt x="26607" y="10738"/>
                </a:cubicBezTo>
                <a:cubicBezTo>
                  <a:pt x="26349" y="11218"/>
                  <a:pt x="25949" y="11913"/>
                  <a:pt x="25434" y="11913"/>
                </a:cubicBezTo>
                <a:cubicBezTo>
                  <a:pt x="25289" y="11913"/>
                  <a:pt x="25134" y="11858"/>
                  <a:pt x="24972" y="11727"/>
                </a:cubicBezTo>
                <a:cubicBezTo>
                  <a:pt x="24444" y="11302"/>
                  <a:pt x="24715" y="10525"/>
                  <a:pt x="25038" y="10056"/>
                </a:cubicBezTo>
                <a:cubicBezTo>
                  <a:pt x="25434" y="9491"/>
                  <a:pt x="25866" y="9330"/>
                  <a:pt x="25763" y="8538"/>
                </a:cubicBezTo>
                <a:cubicBezTo>
                  <a:pt x="25698" y="8035"/>
                  <a:pt x="25513" y="7694"/>
                  <a:pt x="25097" y="7694"/>
                </a:cubicBezTo>
                <a:cubicBezTo>
                  <a:pt x="24998" y="7694"/>
                  <a:pt x="24886" y="7713"/>
                  <a:pt x="24759" y="7754"/>
                </a:cubicBezTo>
                <a:cubicBezTo>
                  <a:pt x="24396" y="7873"/>
                  <a:pt x="24028" y="8301"/>
                  <a:pt x="23636" y="8301"/>
                </a:cubicBezTo>
                <a:cubicBezTo>
                  <a:pt x="23569" y="8301"/>
                  <a:pt x="23501" y="8289"/>
                  <a:pt x="23432" y="8260"/>
                </a:cubicBezTo>
                <a:cubicBezTo>
                  <a:pt x="22758" y="7966"/>
                  <a:pt x="23366" y="7285"/>
                  <a:pt x="23329" y="6808"/>
                </a:cubicBezTo>
                <a:cubicBezTo>
                  <a:pt x="23300" y="6426"/>
                  <a:pt x="23186" y="6293"/>
                  <a:pt x="23023" y="6293"/>
                </a:cubicBezTo>
                <a:cubicBezTo>
                  <a:pt x="22656" y="6293"/>
                  <a:pt x="22038" y="6963"/>
                  <a:pt x="21554" y="6963"/>
                </a:cubicBezTo>
                <a:cubicBezTo>
                  <a:pt x="21403" y="6963"/>
                  <a:pt x="21265" y="6898"/>
                  <a:pt x="21152" y="6727"/>
                </a:cubicBezTo>
                <a:cubicBezTo>
                  <a:pt x="20866" y="6295"/>
                  <a:pt x="21658" y="5019"/>
                  <a:pt x="21819" y="4594"/>
                </a:cubicBezTo>
                <a:cubicBezTo>
                  <a:pt x="22186" y="3656"/>
                  <a:pt x="22296" y="2724"/>
                  <a:pt x="22024" y="1793"/>
                </a:cubicBezTo>
                <a:cubicBezTo>
                  <a:pt x="21626" y="460"/>
                  <a:pt x="20528" y="1"/>
                  <a:pt x="19320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"/>
          <p:cNvSpPr/>
          <p:nvPr/>
        </p:nvSpPr>
        <p:spPr>
          <a:xfrm rot="8264722">
            <a:off x="-1556554" y="-1519427"/>
            <a:ext cx="6772888" cy="2258464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"/>
          <p:cNvSpPr txBox="1"/>
          <p:nvPr>
            <p:ph type="title"/>
          </p:nvPr>
        </p:nvSpPr>
        <p:spPr>
          <a:xfrm>
            <a:off x="713225" y="1256128"/>
            <a:ext cx="4839300" cy="635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b="1" sz="4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23" name="Google Shape;423;p3"/>
          <p:cNvSpPr txBox="1"/>
          <p:nvPr>
            <p:ph hasCustomPrompt="1" idx="2" type="title"/>
          </p:nvPr>
        </p:nvSpPr>
        <p:spPr>
          <a:xfrm>
            <a:off x="713225" y="539500"/>
            <a:ext cx="3150900" cy="6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24" name="Google Shape;424;p3"/>
          <p:cNvSpPr txBox="1"/>
          <p:nvPr>
            <p:ph idx="1" type="subTitle"/>
          </p:nvPr>
        </p:nvSpPr>
        <p:spPr>
          <a:xfrm>
            <a:off x="713225" y="1898925"/>
            <a:ext cx="48393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5" name="Google Shape;425;p3"/>
          <p:cNvGrpSpPr/>
          <p:nvPr/>
        </p:nvGrpSpPr>
        <p:grpSpPr>
          <a:xfrm>
            <a:off x="3076179" y="-421073"/>
            <a:ext cx="6372800" cy="1530817"/>
            <a:chOff x="1285551" y="-3218411"/>
            <a:chExt cx="2391833" cy="574545"/>
          </a:xfrm>
        </p:grpSpPr>
        <p:sp>
          <p:nvSpPr>
            <p:cNvPr id="426" name="Google Shape;426;p3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8" name="Google Shape;428;p3"/>
          <p:cNvGrpSpPr/>
          <p:nvPr/>
        </p:nvGrpSpPr>
        <p:grpSpPr>
          <a:xfrm>
            <a:off x="202" y="4893975"/>
            <a:ext cx="9143797" cy="249568"/>
            <a:chOff x="-3075715" y="-589225"/>
            <a:chExt cx="5237597" cy="160587"/>
          </a:xfrm>
        </p:grpSpPr>
        <p:sp>
          <p:nvSpPr>
            <p:cNvPr id="429" name="Google Shape;429;p3"/>
            <p:cNvSpPr/>
            <p:nvPr/>
          </p:nvSpPr>
          <p:spPr>
            <a:xfrm>
              <a:off x="-3055941" y="-589225"/>
              <a:ext cx="4472514" cy="99640"/>
            </a:xfrm>
            <a:custGeom>
              <a:rect b="b" l="l" r="r" t="t"/>
              <a:pathLst>
                <a:path extrusionOk="0" h="551" w="20822">
                  <a:moveTo>
                    <a:pt x="10411" y="0"/>
                  </a:moveTo>
                  <a:cubicBezTo>
                    <a:pt x="4656" y="0"/>
                    <a:pt x="1" y="125"/>
                    <a:pt x="1" y="271"/>
                  </a:cubicBezTo>
                  <a:cubicBezTo>
                    <a:pt x="1" y="425"/>
                    <a:pt x="4656" y="550"/>
                    <a:pt x="10411" y="550"/>
                  </a:cubicBezTo>
                  <a:cubicBezTo>
                    <a:pt x="16159" y="550"/>
                    <a:pt x="20822" y="425"/>
                    <a:pt x="20822" y="271"/>
                  </a:cubicBezTo>
                  <a:cubicBezTo>
                    <a:pt x="20822" y="125"/>
                    <a:pt x="16159" y="0"/>
                    <a:pt x="10411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-3075715" y="-528286"/>
              <a:ext cx="5237597" cy="99648"/>
            </a:xfrm>
            <a:custGeom>
              <a:rect b="b" l="l" r="r" t="t"/>
              <a:pathLst>
                <a:path extrusionOk="0" h="551" w="28961">
                  <a:moveTo>
                    <a:pt x="14481" y="0"/>
                  </a:moveTo>
                  <a:cubicBezTo>
                    <a:pt x="6482" y="0"/>
                    <a:pt x="1" y="118"/>
                    <a:pt x="1" y="272"/>
                  </a:cubicBezTo>
                  <a:cubicBezTo>
                    <a:pt x="1" y="426"/>
                    <a:pt x="6482" y="550"/>
                    <a:pt x="14481" y="550"/>
                  </a:cubicBezTo>
                  <a:cubicBezTo>
                    <a:pt x="22479" y="550"/>
                    <a:pt x="28960" y="426"/>
                    <a:pt x="28960" y="272"/>
                  </a:cubicBezTo>
                  <a:cubicBezTo>
                    <a:pt x="28960" y="118"/>
                    <a:pt x="22479" y="0"/>
                    <a:pt x="14481" y="0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1" name="Google Shape;431;p3"/>
          <p:cNvGrpSpPr/>
          <p:nvPr/>
        </p:nvGrpSpPr>
        <p:grpSpPr>
          <a:xfrm rot="-247243">
            <a:off x="6923287" y="4011103"/>
            <a:ext cx="3164956" cy="1589208"/>
            <a:chOff x="1857880" y="1886705"/>
            <a:chExt cx="2957442" cy="1485010"/>
          </a:xfrm>
        </p:grpSpPr>
        <p:sp>
          <p:nvSpPr>
            <p:cNvPr id="432" name="Google Shape;432;p3"/>
            <p:cNvSpPr/>
            <p:nvPr/>
          </p:nvSpPr>
          <p:spPr>
            <a:xfrm>
              <a:off x="1890861" y="1886705"/>
              <a:ext cx="2924461" cy="1485010"/>
            </a:xfrm>
            <a:custGeom>
              <a:rect b="b" l="l" r="r" t="t"/>
              <a:pathLst>
                <a:path extrusionOk="0" h="5313" w="10463">
                  <a:moveTo>
                    <a:pt x="7286" y="1"/>
                  </a:moveTo>
                  <a:cubicBezTo>
                    <a:pt x="6398" y="1"/>
                    <a:pt x="5519" y="557"/>
                    <a:pt x="5052" y="1376"/>
                  </a:cubicBezTo>
                  <a:cubicBezTo>
                    <a:pt x="5022" y="1373"/>
                    <a:pt x="4996" y="1372"/>
                    <a:pt x="4971" y="1372"/>
                  </a:cubicBezTo>
                  <a:cubicBezTo>
                    <a:pt x="4811" y="1372"/>
                    <a:pt x="4749" y="1431"/>
                    <a:pt x="4736" y="1501"/>
                  </a:cubicBezTo>
                  <a:cubicBezTo>
                    <a:pt x="4729" y="1339"/>
                    <a:pt x="4597" y="1215"/>
                    <a:pt x="4436" y="1215"/>
                  </a:cubicBezTo>
                  <a:cubicBezTo>
                    <a:pt x="4326" y="1075"/>
                    <a:pt x="4362" y="965"/>
                    <a:pt x="3966" y="921"/>
                  </a:cubicBezTo>
                  <a:cubicBezTo>
                    <a:pt x="3933" y="918"/>
                    <a:pt x="3901" y="916"/>
                    <a:pt x="3871" y="916"/>
                  </a:cubicBezTo>
                  <a:cubicBezTo>
                    <a:pt x="3482" y="916"/>
                    <a:pt x="3296" y="1210"/>
                    <a:pt x="3248" y="1618"/>
                  </a:cubicBezTo>
                  <a:cubicBezTo>
                    <a:pt x="3236" y="1736"/>
                    <a:pt x="3232" y="1779"/>
                    <a:pt x="3222" y="1779"/>
                  </a:cubicBezTo>
                  <a:cubicBezTo>
                    <a:pt x="3199" y="1779"/>
                    <a:pt x="3137" y="1501"/>
                    <a:pt x="2801" y="1464"/>
                  </a:cubicBezTo>
                  <a:cubicBezTo>
                    <a:pt x="2731" y="1456"/>
                    <a:pt x="2668" y="1452"/>
                    <a:pt x="2610" y="1452"/>
                  </a:cubicBezTo>
                  <a:cubicBezTo>
                    <a:pt x="2087" y="1452"/>
                    <a:pt x="2014" y="1756"/>
                    <a:pt x="1994" y="1948"/>
                  </a:cubicBezTo>
                  <a:cubicBezTo>
                    <a:pt x="1972" y="2102"/>
                    <a:pt x="1965" y="2256"/>
                    <a:pt x="1987" y="2410"/>
                  </a:cubicBezTo>
                  <a:cubicBezTo>
                    <a:pt x="1950" y="2388"/>
                    <a:pt x="1914" y="2373"/>
                    <a:pt x="1877" y="2366"/>
                  </a:cubicBezTo>
                  <a:cubicBezTo>
                    <a:pt x="1833" y="2366"/>
                    <a:pt x="1767" y="2454"/>
                    <a:pt x="1767" y="2476"/>
                  </a:cubicBezTo>
                  <a:cubicBezTo>
                    <a:pt x="1765" y="2491"/>
                    <a:pt x="1765" y="2498"/>
                    <a:pt x="1764" y="2498"/>
                  </a:cubicBezTo>
                  <a:cubicBezTo>
                    <a:pt x="1761" y="2498"/>
                    <a:pt x="1767" y="2096"/>
                    <a:pt x="1371" y="2050"/>
                  </a:cubicBezTo>
                  <a:cubicBezTo>
                    <a:pt x="1356" y="2048"/>
                    <a:pt x="1341" y="2047"/>
                    <a:pt x="1325" y="2047"/>
                  </a:cubicBezTo>
                  <a:cubicBezTo>
                    <a:pt x="1204" y="2047"/>
                    <a:pt x="1094" y="2124"/>
                    <a:pt x="1049" y="2241"/>
                  </a:cubicBezTo>
                  <a:cubicBezTo>
                    <a:pt x="1019" y="2527"/>
                    <a:pt x="1078" y="2813"/>
                    <a:pt x="1232" y="3055"/>
                  </a:cubicBezTo>
                  <a:cubicBezTo>
                    <a:pt x="1122" y="3055"/>
                    <a:pt x="1217" y="3113"/>
                    <a:pt x="1203" y="3209"/>
                  </a:cubicBezTo>
                  <a:cubicBezTo>
                    <a:pt x="1202" y="3217"/>
                    <a:pt x="1199" y="3221"/>
                    <a:pt x="1195" y="3221"/>
                  </a:cubicBezTo>
                  <a:cubicBezTo>
                    <a:pt x="1134" y="3221"/>
                    <a:pt x="725" y="2320"/>
                    <a:pt x="484" y="2292"/>
                  </a:cubicBezTo>
                  <a:cubicBezTo>
                    <a:pt x="483" y="2292"/>
                    <a:pt x="482" y="2292"/>
                    <a:pt x="482" y="2292"/>
                  </a:cubicBezTo>
                  <a:cubicBezTo>
                    <a:pt x="379" y="2292"/>
                    <a:pt x="205" y="2740"/>
                    <a:pt x="176" y="2842"/>
                  </a:cubicBezTo>
                  <a:cubicBezTo>
                    <a:pt x="0" y="3458"/>
                    <a:pt x="301" y="3685"/>
                    <a:pt x="829" y="4265"/>
                  </a:cubicBezTo>
                  <a:lnTo>
                    <a:pt x="10154" y="5313"/>
                  </a:lnTo>
                  <a:cubicBezTo>
                    <a:pt x="10301" y="5071"/>
                    <a:pt x="10389" y="4807"/>
                    <a:pt x="10411" y="4536"/>
                  </a:cubicBezTo>
                  <a:cubicBezTo>
                    <a:pt x="10433" y="4309"/>
                    <a:pt x="10462" y="3781"/>
                    <a:pt x="10257" y="3641"/>
                  </a:cubicBezTo>
                  <a:cubicBezTo>
                    <a:pt x="9846" y="3597"/>
                    <a:pt x="10330" y="2351"/>
                    <a:pt x="9443" y="2256"/>
                  </a:cubicBezTo>
                  <a:cubicBezTo>
                    <a:pt x="9422" y="2253"/>
                    <a:pt x="9400" y="2252"/>
                    <a:pt x="9378" y="2252"/>
                  </a:cubicBezTo>
                  <a:cubicBezTo>
                    <a:pt x="9164" y="2252"/>
                    <a:pt x="8945" y="2362"/>
                    <a:pt x="8725" y="2362"/>
                  </a:cubicBezTo>
                  <a:cubicBezTo>
                    <a:pt x="8703" y="2362"/>
                    <a:pt x="8681" y="2361"/>
                    <a:pt x="8659" y="2358"/>
                  </a:cubicBezTo>
                  <a:cubicBezTo>
                    <a:pt x="8571" y="2351"/>
                    <a:pt x="8607" y="2344"/>
                    <a:pt x="8615" y="2300"/>
                  </a:cubicBezTo>
                  <a:cubicBezTo>
                    <a:pt x="8637" y="2109"/>
                    <a:pt x="8373" y="2102"/>
                    <a:pt x="8373" y="2102"/>
                  </a:cubicBezTo>
                  <a:cubicBezTo>
                    <a:pt x="8255" y="1867"/>
                    <a:pt x="8417" y="1259"/>
                    <a:pt x="8145" y="1229"/>
                  </a:cubicBezTo>
                  <a:cubicBezTo>
                    <a:pt x="8142" y="1229"/>
                    <a:pt x="8139" y="1229"/>
                    <a:pt x="8136" y="1229"/>
                  </a:cubicBezTo>
                  <a:cubicBezTo>
                    <a:pt x="8056" y="1229"/>
                    <a:pt x="7946" y="1310"/>
                    <a:pt x="7918" y="1310"/>
                  </a:cubicBezTo>
                  <a:cubicBezTo>
                    <a:pt x="7918" y="1303"/>
                    <a:pt x="7911" y="1303"/>
                    <a:pt x="7918" y="1295"/>
                  </a:cubicBezTo>
                  <a:cubicBezTo>
                    <a:pt x="7845" y="1009"/>
                    <a:pt x="8116" y="78"/>
                    <a:pt x="7508" y="12"/>
                  </a:cubicBezTo>
                  <a:cubicBezTo>
                    <a:pt x="7434" y="4"/>
                    <a:pt x="7360" y="1"/>
                    <a:pt x="7286" y="1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1857880" y="2381708"/>
              <a:ext cx="2957442" cy="988050"/>
            </a:xfrm>
            <a:custGeom>
              <a:rect b="b" l="l" r="r" t="t"/>
              <a:pathLst>
                <a:path extrusionOk="0" h="3535" w="10581">
                  <a:moveTo>
                    <a:pt x="7340" y="1"/>
                  </a:moveTo>
                  <a:lnTo>
                    <a:pt x="7340" y="1"/>
                  </a:lnTo>
                  <a:cubicBezTo>
                    <a:pt x="7462" y="362"/>
                    <a:pt x="7031" y="1483"/>
                    <a:pt x="6675" y="1483"/>
                  </a:cubicBezTo>
                  <a:cubicBezTo>
                    <a:pt x="6669" y="1483"/>
                    <a:pt x="6663" y="1482"/>
                    <a:pt x="6658" y="1482"/>
                  </a:cubicBezTo>
                  <a:cubicBezTo>
                    <a:pt x="6174" y="1423"/>
                    <a:pt x="5507" y="873"/>
                    <a:pt x="5104" y="595"/>
                  </a:cubicBezTo>
                  <a:lnTo>
                    <a:pt x="5104" y="595"/>
                  </a:lnTo>
                  <a:cubicBezTo>
                    <a:pt x="5256" y="928"/>
                    <a:pt x="4856" y="1863"/>
                    <a:pt x="4642" y="1863"/>
                  </a:cubicBezTo>
                  <a:cubicBezTo>
                    <a:pt x="4639" y="1863"/>
                    <a:pt x="4637" y="1863"/>
                    <a:pt x="4634" y="1863"/>
                  </a:cubicBezTo>
                  <a:cubicBezTo>
                    <a:pt x="4447" y="1844"/>
                    <a:pt x="4087" y="955"/>
                    <a:pt x="3986" y="955"/>
                  </a:cubicBezTo>
                  <a:cubicBezTo>
                    <a:pt x="3972" y="955"/>
                    <a:pt x="3963" y="970"/>
                    <a:pt x="3960" y="1005"/>
                  </a:cubicBezTo>
                  <a:cubicBezTo>
                    <a:pt x="3916" y="1430"/>
                    <a:pt x="3793" y="1595"/>
                    <a:pt x="3679" y="1595"/>
                  </a:cubicBezTo>
                  <a:cubicBezTo>
                    <a:pt x="3582" y="1595"/>
                    <a:pt x="3492" y="1477"/>
                    <a:pt x="3461" y="1299"/>
                  </a:cubicBezTo>
                  <a:cubicBezTo>
                    <a:pt x="3458" y="1275"/>
                    <a:pt x="3450" y="1265"/>
                    <a:pt x="3438" y="1265"/>
                  </a:cubicBezTo>
                  <a:cubicBezTo>
                    <a:pt x="3383" y="1265"/>
                    <a:pt x="3242" y="1492"/>
                    <a:pt x="3106" y="1492"/>
                  </a:cubicBezTo>
                  <a:cubicBezTo>
                    <a:pt x="3026" y="1492"/>
                    <a:pt x="2947" y="1412"/>
                    <a:pt x="2889" y="1159"/>
                  </a:cubicBezTo>
                  <a:cubicBezTo>
                    <a:pt x="2694" y="1774"/>
                    <a:pt x="2279" y="2322"/>
                    <a:pt x="1815" y="2322"/>
                  </a:cubicBezTo>
                  <a:cubicBezTo>
                    <a:pt x="1792" y="2322"/>
                    <a:pt x="1769" y="2320"/>
                    <a:pt x="1746" y="2318"/>
                  </a:cubicBezTo>
                  <a:cubicBezTo>
                    <a:pt x="1416" y="2281"/>
                    <a:pt x="1005" y="1782"/>
                    <a:pt x="939" y="1768"/>
                  </a:cubicBezTo>
                  <a:cubicBezTo>
                    <a:pt x="937" y="1768"/>
                    <a:pt x="935" y="1768"/>
                    <a:pt x="934" y="1768"/>
                  </a:cubicBezTo>
                  <a:cubicBezTo>
                    <a:pt x="830" y="1768"/>
                    <a:pt x="738" y="1952"/>
                    <a:pt x="616" y="1952"/>
                  </a:cubicBezTo>
                  <a:cubicBezTo>
                    <a:pt x="611" y="1952"/>
                    <a:pt x="607" y="1952"/>
                    <a:pt x="602" y="1951"/>
                  </a:cubicBezTo>
                  <a:cubicBezTo>
                    <a:pt x="507" y="1936"/>
                    <a:pt x="441" y="1848"/>
                    <a:pt x="360" y="1804"/>
                  </a:cubicBezTo>
                  <a:cubicBezTo>
                    <a:pt x="206" y="1870"/>
                    <a:pt x="1" y="2127"/>
                    <a:pt x="265" y="2413"/>
                  </a:cubicBezTo>
                  <a:lnTo>
                    <a:pt x="10272" y="3535"/>
                  </a:lnTo>
                  <a:cubicBezTo>
                    <a:pt x="10412" y="3300"/>
                    <a:pt x="10499" y="3029"/>
                    <a:pt x="10529" y="2757"/>
                  </a:cubicBezTo>
                  <a:cubicBezTo>
                    <a:pt x="10551" y="2538"/>
                    <a:pt x="10580" y="2010"/>
                    <a:pt x="10375" y="1870"/>
                  </a:cubicBezTo>
                  <a:cubicBezTo>
                    <a:pt x="9994" y="1826"/>
                    <a:pt x="10390" y="741"/>
                    <a:pt x="9722" y="514"/>
                  </a:cubicBezTo>
                  <a:cubicBezTo>
                    <a:pt x="9444" y="1376"/>
                    <a:pt x="8929" y="1823"/>
                    <a:pt x="8445" y="1823"/>
                  </a:cubicBezTo>
                  <a:cubicBezTo>
                    <a:pt x="8418" y="1823"/>
                    <a:pt x="8392" y="1822"/>
                    <a:pt x="8366" y="1819"/>
                  </a:cubicBezTo>
                  <a:cubicBezTo>
                    <a:pt x="8366" y="1819"/>
                    <a:pt x="7758" y="52"/>
                    <a:pt x="7340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3"/>
          <p:cNvGrpSpPr/>
          <p:nvPr/>
        </p:nvGrpSpPr>
        <p:grpSpPr>
          <a:xfrm rot="307975">
            <a:off x="-1181507" y="3028274"/>
            <a:ext cx="5334840" cy="2355886"/>
            <a:chOff x="-3215700" y="1486175"/>
            <a:chExt cx="4362794" cy="1926626"/>
          </a:xfrm>
        </p:grpSpPr>
        <p:sp>
          <p:nvSpPr>
            <p:cNvPr id="435" name="Google Shape;435;p3"/>
            <p:cNvSpPr/>
            <p:nvPr/>
          </p:nvSpPr>
          <p:spPr>
            <a:xfrm>
              <a:off x="-3215700" y="1486175"/>
              <a:ext cx="4362794" cy="1879392"/>
            </a:xfrm>
            <a:custGeom>
              <a:rect b="b" l="l" r="r" t="t"/>
              <a:pathLst>
                <a:path extrusionOk="0" h="6724" w="15609">
                  <a:moveTo>
                    <a:pt x="15588" y="5839"/>
                  </a:moveTo>
                  <a:cubicBezTo>
                    <a:pt x="15579" y="5839"/>
                    <a:pt x="15571" y="5850"/>
                    <a:pt x="15564" y="5862"/>
                  </a:cubicBezTo>
                  <a:lnTo>
                    <a:pt x="15564" y="5862"/>
                  </a:lnTo>
                  <a:lnTo>
                    <a:pt x="15609" y="5859"/>
                  </a:lnTo>
                  <a:cubicBezTo>
                    <a:pt x="15602" y="5845"/>
                    <a:pt x="15595" y="5839"/>
                    <a:pt x="15588" y="5839"/>
                  </a:cubicBezTo>
                  <a:close/>
                  <a:moveTo>
                    <a:pt x="15564" y="5862"/>
                  </a:moveTo>
                  <a:lnTo>
                    <a:pt x="15541" y="5863"/>
                  </a:lnTo>
                  <a:lnTo>
                    <a:pt x="15541" y="5863"/>
                  </a:lnTo>
                  <a:cubicBezTo>
                    <a:pt x="15541" y="5864"/>
                    <a:pt x="15542" y="5865"/>
                    <a:pt x="15543" y="5866"/>
                  </a:cubicBezTo>
                  <a:cubicBezTo>
                    <a:pt x="15543" y="5883"/>
                    <a:pt x="15544" y="5889"/>
                    <a:pt x="15547" y="5889"/>
                  </a:cubicBezTo>
                  <a:cubicBezTo>
                    <a:pt x="15550" y="5889"/>
                    <a:pt x="15556" y="5875"/>
                    <a:pt x="15564" y="5862"/>
                  </a:cubicBezTo>
                  <a:close/>
                  <a:moveTo>
                    <a:pt x="6980" y="0"/>
                  </a:moveTo>
                  <a:cubicBezTo>
                    <a:pt x="6973" y="0"/>
                    <a:pt x="6965" y="1"/>
                    <a:pt x="6958" y="1"/>
                  </a:cubicBezTo>
                  <a:cubicBezTo>
                    <a:pt x="6496" y="30"/>
                    <a:pt x="6151" y="646"/>
                    <a:pt x="6195" y="1819"/>
                  </a:cubicBezTo>
                  <a:cubicBezTo>
                    <a:pt x="6210" y="2341"/>
                    <a:pt x="6256" y="2420"/>
                    <a:pt x="6237" y="2420"/>
                  </a:cubicBezTo>
                  <a:cubicBezTo>
                    <a:pt x="6228" y="2420"/>
                    <a:pt x="6208" y="2406"/>
                    <a:pt x="6167" y="2406"/>
                  </a:cubicBezTo>
                  <a:cubicBezTo>
                    <a:pt x="6165" y="2406"/>
                    <a:pt x="6162" y="2406"/>
                    <a:pt x="6159" y="2406"/>
                  </a:cubicBezTo>
                  <a:cubicBezTo>
                    <a:pt x="5851" y="2413"/>
                    <a:pt x="5609" y="2684"/>
                    <a:pt x="5638" y="2985"/>
                  </a:cubicBezTo>
                  <a:cubicBezTo>
                    <a:pt x="5638" y="3146"/>
                    <a:pt x="5682" y="3315"/>
                    <a:pt x="5682" y="3469"/>
                  </a:cubicBezTo>
                  <a:cubicBezTo>
                    <a:pt x="5686" y="3552"/>
                    <a:pt x="5685" y="3583"/>
                    <a:pt x="5679" y="3583"/>
                  </a:cubicBezTo>
                  <a:cubicBezTo>
                    <a:pt x="5665" y="3583"/>
                    <a:pt x="5620" y="3351"/>
                    <a:pt x="5567" y="3351"/>
                  </a:cubicBezTo>
                  <a:cubicBezTo>
                    <a:pt x="5566" y="3351"/>
                    <a:pt x="5565" y="3351"/>
                    <a:pt x="5565" y="3351"/>
                  </a:cubicBezTo>
                  <a:cubicBezTo>
                    <a:pt x="5162" y="3249"/>
                    <a:pt x="4788" y="3051"/>
                    <a:pt x="4487" y="2765"/>
                  </a:cubicBezTo>
                  <a:cubicBezTo>
                    <a:pt x="4450" y="2765"/>
                    <a:pt x="4436" y="2772"/>
                    <a:pt x="4443" y="2934"/>
                  </a:cubicBezTo>
                  <a:cubicBezTo>
                    <a:pt x="4443" y="3029"/>
                    <a:pt x="4458" y="3132"/>
                    <a:pt x="4465" y="3176"/>
                  </a:cubicBezTo>
                  <a:cubicBezTo>
                    <a:pt x="3929" y="2270"/>
                    <a:pt x="3536" y="477"/>
                    <a:pt x="2869" y="477"/>
                  </a:cubicBezTo>
                  <a:cubicBezTo>
                    <a:pt x="2861" y="477"/>
                    <a:pt x="2853" y="477"/>
                    <a:pt x="2845" y="478"/>
                  </a:cubicBezTo>
                  <a:cubicBezTo>
                    <a:pt x="2442" y="500"/>
                    <a:pt x="1855" y="1218"/>
                    <a:pt x="1884" y="2149"/>
                  </a:cubicBezTo>
                  <a:cubicBezTo>
                    <a:pt x="1899" y="2640"/>
                    <a:pt x="2038" y="3066"/>
                    <a:pt x="2178" y="3483"/>
                  </a:cubicBezTo>
                  <a:cubicBezTo>
                    <a:pt x="1943" y="3740"/>
                    <a:pt x="1694" y="3835"/>
                    <a:pt x="1496" y="4253"/>
                  </a:cubicBezTo>
                  <a:cubicBezTo>
                    <a:pt x="1496" y="4187"/>
                    <a:pt x="1452" y="4129"/>
                    <a:pt x="1445" y="4063"/>
                  </a:cubicBezTo>
                  <a:cubicBezTo>
                    <a:pt x="1445" y="3938"/>
                    <a:pt x="1305" y="3923"/>
                    <a:pt x="1254" y="3923"/>
                  </a:cubicBezTo>
                  <a:cubicBezTo>
                    <a:pt x="0" y="4004"/>
                    <a:pt x="726" y="6563"/>
                    <a:pt x="1972" y="6724"/>
                  </a:cubicBezTo>
                  <a:lnTo>
                    <a:pt x="15541" y="5863"/>
                  </a:lnTo>
                  <a:lnTo>
                    <a:pt x="15541" y="5863"/>
                  </a:lnTo>
                  <a:cubicBezTo>
                    <a:pt x="15300" y="5549"/>
                    <a:pt x="15088" y="5213"/>
                    <a:pt x="14912" y="4862"/>
                  </a:cubicBezTo>
                  <a:cubicBezTo>
                    <a:pt x="14846" y="4722"/>
                    <a:pt x="14766" y="4686"/>
                    <a:pt x="14685" y="4686"/>
                  </a:cubicBezTo>
                  <a:cubicBezTo>
                    <a:pt x="14531" y="4700"/>
                    <a:pt x="14363" y="4869"/>
                    <a:pt x="14216" y="4876"/>
                  </a:cubicBezTo>
                  <a:cubicBezTo>
                    <a:pt x="14212" y="4877"/>
                    <a:pt x="14208" y="4877"/>
                    <a:pt x="14204" y="4877"/>
                  </a:cubicBezTo>
                  <a:cubicBezTo>
                    <a:pt x="13800" y="4877"/>
                    <a:pt x="13643" y="3431"/>
                    <a:pt x="13142" y="3431"/>
                  </a:cubicBezTo>
                  <a:cubicBezTo>
                    <a:pt x="13136" y="3431"/>
                    <a:pt x="13130" y="3432"/>
                    <a:pt x="13124" y="3432"/>
                  </a:cubicBezTo>
                  <a:cubicBezTo>
                    <a:pt x="12911" y="3447"/>
                    <a:pt x="12728" y="3740"/>
                    <a:pt x="12552" y="4041"/>
                  </a:cubicBezTo>
                  <a:cubicBezTo>
                    <a:pt x="12467" y="3872"/>
                    <a:pt x="12558" y="3710"/>
                    <a:pt x="12391" y="3710"/>
                  </a:cubicBezTo>
                  <a:cubicBezTo>
                    <a:pt x="12384" y="3710"/>
                    <a:pt x="12376" y="3710"/>
                    <a:pt x="12368" y="3711"/>
                  </a:cubicBezTo>
                  <a:cubicBezTo>
                    <a:pt x="12112" y="3725"/>
                    <a:pt x="11855" y="4349"/>
                    <a:pt x="11716" y="4349"/>
                  </a:cubicBezTo>
                  <a:cubicBezTo>
                    <a:pt x="11656" y="4349"/>
                    <a:pt x="11590" y="4318"/>
                    <a:pt x="11523" y="4318"/>
                  </a:cubicBezTo>
                  <a:cubicBezTo>
                    <a:pt x="11517" y="4318"/>
                    <a:pt x="11510" y="4319"/>
                    <a:pt x="11503" y="4319"/>
                  </a:cubicBezTo>
                  <a:cubicBezTo>
                    <a:pt x="11459" y="4319"/>
                    <a:pt x="11408" y="4349"/>
                    <a:pt x="11357" y="4437"/>
                  </a:cubicBezTo>
                  <a:cubicBezTo>
                    <a:pt x="11283" y="4283"/>
                    <a:pt x="11239" y="4041"/>
                    <a:pt x="11166" y="3967"/>
                  </a:cubicBezTo>
                  <a:cubicBezTo>
                    <a:pt x="11155" y="3968"/>
                    <a:pt x="11145" y="3968"/>
                    <a:pt x="11135" y="3968"/>
                  </a:cubicBezTo>
                  <a:cubicBezTo>
                    <a:pt x="10581" y="3968"/>
                    <a:pt x="10973" y="3005"/>
                    <a:pt x="10153" y="3005"/>
                  </a:cubicBezTo>
                  <a:cubicBezTo>
                    <a:pt x="10130" y="3005"/>
                    <a:pt x="10106" y="3005"/>
                    <a:pt x="10081" y="3007"/>
                  </a:cubicBezTo>
                  <a:cubicBezTo>
                    <a:pt x="9766" y="3029"/>
                    <a:pt x="9458" y="3263"/>
                    <a:pt x="9179" y="3689"/>
                  </a:cubicBezTo>
                  <a:cubicBezTo>
                    <a:pt x="9157" y="3722"/>
                    <a:pt x="9136" y="3737"/>
                    <a:pt x="9117" y="3737"/>
                  </a:cubicBezTo>
                  <a:cubicBezTo>
                    <a:pt x="8992" y="3737"/>
                    <a:pt x="8923" y="3130"/>
                    <a:pt x="8739" y="3073"/>
                  </a:cubicBezTo>
                  <a:cubicBezTo>
                    <a:pt x="8666" y="3073"/>
                    <a:pt x="8600" y="3117"/>
                    <a:pt x="8534" y="3117"/>
                  </a:cubicBezTo>
                  <a:cubicBezTo>
                    <a:pt x="8532" y="3117"/>
                    <a:pt x="8531" y="3117"/>
                    <a:pt x="8529" y="3117"/>
                  </a:cubicBezTo>
                  <a:cubicBezTo>
                    <a:pt x="8303" y="3117"/>
                    <a:pt x="8369" y="2149"/>
                    <a:pt x="8082" y="2149"/>
                  </a:cubicBezTo>
                  <a:cubicBezTo>
                    <a:pt x="8079" y="2149"/>
                    <a:pt x="8075" y="2149"/>
                    <a:pt x="8072" y="2149"/>
                  </a:cubicBezTo>
                  <a:cubicBezTo>
                    <a:pt x="8021" y="2149"/>
                    <a:pt x="7962" y="2186"/>
                    <a:pt x="7911" y="2193"/>
                  </a:cubicBezTo>
                  <a:cubicBezTo>
                    <a:pt x="7889" y="2193"/>
                    <a:pt x="7867" y="2178"/>
                    <a:pt x="7860" y="2156"/>
                  </a:cubicBezTo>
                  <a:cubicBezTo>
                    <a:pt x="7635" y="1360"/>
                    <a:pt x="7547" y="0"/>
                    <a:pt x="6980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-3213743" y="2580435"/>
              <a:ext cx="4342390" cy="832366"/>
            </a:xfrm>
            <a:custGeom>
              <a:rect b="b" l="l" r="r" t="t"/>
              <a:pathLst>
                <a:path extrusionOk="0" h="2978" w="15536">
                  <a:moveTo>
                    <a:pt x="1731" y="1"/>
                  </a:moveTo>
                  <a:cubicBezTo>
                    <a:pt x="1635" y="104"/>
                    <a:pt x="1555" y="221"/>
                    <a:pt x="1496" y="346"/>
                  </a:cubicBezTo>
                  <a:cubicBezTo>
                    <a:pt x="1496" y="280"/>
                    <a:pt x="1452" y="221"/>
                    <a:pt x="1445" y="155"/>
                  </a:cubicBezTo>
                  <a:cubicBezTo>
                    <a:pt x="1445" y="30"/>
                    <a:pt x="1306" y="16"/>
                    <a:pt x="1254" y="16"/>
                  </a:cubicBezTo>
                  <a:cubicBezTo>
                    <a:pt x="1" y="96"/>
                    <a:pt x="734" y="2816"/>
                    <a:pt x="1973" y="2978"/>
                  </a:cubicBezTo>
                  <a:lnTo>
                    <a:pt x="15536" y="1951"/>
                  </a:lnTo>
                  <a:lnTo>
                    <a:pt x="15419" y="1783"/>
                  </a:lnTo>
                  <a:cubicBezTo>
                    <a:pt x="15143" y="1726"/>
                    <a:pt x="14881" y="1451"/>
                    <a:pt x="14547" y="1451"/>
                  </a:cubicBezTo>
                  <a:cubicBezTo>
                    <a:pt x="14535" y="1451"/>
                    <a:pt x="14522" y="1452"/>
                    <a:pt x="14509" y="1453"/>
                  </a:cubicBezTo>
                  <a:cubicBezTo>
                    <a:pt x="14246" y="1467"/>
                    <a:pt x="13945" y="1423"/>
                    <a:pt x="13710" y="1614"/>
                  </a:cubicBezTo>
                  <a:cubicBezTo>
                    <a:pt x="13601" y="1704"/>
                    <a:pt x="13492" y="1742"/>
                    <a:pt x="13389" y="1742"/>
                  </a:cubicBezTo>
                  <a:cubicBezTo>
                    <a:pt x="13150" y="1742"/>
                    <a:pt x="12947" y="1533"/>
                    <a:pt x="12860" y="1291"/>
                  </a:cubicBezTo>
                  <a:cubicBezTo>
                    <a:pt x="12688" y="1459"/>
                    <a:pt x="12201" y="1620"/>
                    <a:pt x="11790" y="1620"/>
                  </a:cubicBezTo>
                  <a:cubicBezTo>
                    <a:pt x="11445" y="1620"/>
                    <a:pt x="11155" y="1506"/>
                    <a:pt x="11152" y="1189"/>
                  </a:cubicBezTo>
                  <a:cubicBezTo>
                    <a:pt x="10523" y="1229"/>
                    <a:pt x="10005" y="1246"/>
                    <a:pt x="9580" y="1246"/>
                  </a:cubicBezTo>
                  <a:cubicBezTo>
                    <a:pt x="6441" y="1246"/>
                    <a:pt x="8330" y="285"/>
                    <a:pt x="7647" y="285"/>
                  </a:cubicBezTo>
                  <a:cubicBezTo>
                    <a:pt x="7627" y="285"/>
                    <a:pt x="7605" y="285"/>
                    <a:pt x="7581" y="287"/>
                  </a:cubicBezTo>
                  <a:cubicBezTo>
                    <a:pt x="7481" y="325"/>
                    <a:pt x="7349" y="389"/>
                    <a:pt x="7236" y="389"/>
                  </a:cubicBezTo>
                  <a:cubicBezTo>
                    <a:pt x="7107" y="389"/>
                    <a:pt x="7003" y="307"/>
                    <a:pt x="6995" y="16"/>
                  </a:cubicBezTo>
                  <a:cubicBezTo>
                    <a:pt x="6606" y="228"/>
                    <a:pt x="6262" y="610"/>
                    <a:pt x="5851" y="631"/>
                  </a:cubicBezTo>
                  <a:cubicBezTo>
                    <a:pt x="5213" y="675"/>
                    <a:pt x="5470" y="1101"/>
                    <a:pt x="4971" y="1130"/>
                  </a:cubicBezTo>
                  <a:cubicBezTo>
                    <a:pt x="4960" y="1131"/>
                    <a:pt x="4949" y="1131"/>
                    <a:pt x="4937" y="1131"/>
                  </a:cubicBezTo>
                  <a:cubicBezTo>
                    <a:pt x="4467" y="1131"/>
                    <a:pt x="4288" y="543"/>
                    <a:pt x="4117" y="543"/>
                  </a:cubicBezTo>
                  <a:cubicBezTo>
                    <a:pt x="4116" y="543"/>
                    <a:pt x="4115" y="543"/>
                    <a:pt x="4114" y="544"/>
                  </a:cubicBezTo>
                  <a:cubicBezTo>
                    <a:pt x="3718" y="573"/>
                    <a:pt x="3314" y="741"/>
                    <a:pt x="2918" y="771"/>
                  </a:cubicBezTo>
                  <a:cubicBezTo>
                    <a:pt x="2897" y="772"/>
                    <a:pt x="2875" y="773"/>
                    <a:pt x="2853" y="773"/>
                  </a:cubicBezTo>
                  <a:cubicBezTo>
                    <a:pt x="2385" y="773"/>
                    <a:pt x="2004" y="471"/>
                    <a:pt x="1731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39" name="Google Shape;439;p4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40" name="Google Shape;440;p4"/>
          <p:cNvSpPr/>
          <p:nvPr/>
        </p:nvSpPr>
        <p:spPr>
          <a:xfrm>
            <a:off x="7668291" y="-176725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"/>
          <p:cNvSpPr/>
          <p:nvPr/>
        </p:nvSpPr>
        <p:spPr>
          <a:xfrm rot="1982797">
            <a:off x="7960634" y="3452705"/>
            <a:ext cx="2464392" cy="1997329"/>
          </a:xfrm>
          <a:custGeom>
            <a:rect b="b" l="l" r="r" t="t"/>
            <a:pathLst>
              <a:path extrusionOk="0" h="9006" w="11112">
                <a:moveTo>
                  <a:pt x="1695" y="1"/>
                </a:moveTo>
                <a:cubicBezTo>
                  <a:pt x="4723" y="2963"/>
                  <a:pt x="3587" y="2567"/>
                  <a:pt x="4137" y="3681"/>
                </a:cubicBezTo>
                <a:cubicBezTo>
                  <a:pt x="4210" y="3835"/>
                  <a:pt x="4254" y="3996"/>
                  <a:pt x="4269" y="4165"/>
                </a:cubicBezTo>
                <a:cubicBezTo>
                  <a:pt x="4247" y="4251"/>
                  <a:pt x="4132" y="4256"/>
                  <a:pt x="4010" y="4256"/>
                </a:cubicBezTo>
                <a:cubicBezTo>
                  <a:pt x="3994" y="4256"/>
                  <a:pt x="3978" y="4256"/>
                  <a:pt x="3962" y="4256"/>
                </a:cubicBezTo>
                <a:cubicBezTo>
                  <a:pt x="3893" y="4256"/>
                  <a:pt x="3826" y="4258"/>
                  <a:pt x="3777" y="4275"/>
                </a:cubicBezTo>
                <a:cubicBezTo>
                  <a:pt x="3188" y="4350"/>
                  <a:pt x="2597" y="4365"/>
                  <a:pt x="2079" y="4365"/>
                </a:cubicBezTo>
                <a:cubicBezTo>
                  <a:pt x="1733" y="4365"/>
                  <a:pt x="1419" y="4358"/>
                  <a:pt x="1160" y="4358"/>
                </a:cubicBezTo>
                <a:cubicBezTo>
                  <a:pt x="214" y="4358"/>
                  <a:pt x="0" y="4448"/>
                  <a:pt x="1607" y="5279"/>
                </a:cubicBezTo>
                <a:cubicBezTo>
                  <a:pt x="1886" y="5419"/>
                  <a:pt x="2164" y="5558"/>
                  <a:pt x="2443" y="5697"/>
                </a:cubicBezTo>
                <a:cubicBezTo>
                  <a:pt x="2663" y="5807"/>
                  <a:pt x="2839" y="5917"/>
                  <a:pt x="2927" y="5961"/>
                </a:cubicBezTo>
                <a:cubicBezTo>
                  <a:pt x="3589" y="6302"/>
                  <a:pt x="4229" y="6407"/>
                  <a:pt x="4825" y="6407"/>
                </a:cubicBezTo>
                <a:cubicBezTo>
                  <a:pt x="5358" y="6407"/>
                  <a:pt x="5857" y="6323"/>
                  <a:pt x="6307" y="6247"/>
                </a:cubicBezTo>
                <a:cubicBezTo>
                  <a:pt x="6710" y="6188"/>
                  <a:pt x="6738" y="5415"/>
                  <a:pt x="7062" y="5415"/>
                </a:cubicBezTo>
                <a:cubicBezTo>
                  <a:pt x="7103" y="5415"/>
                  <a:pt x="7149" y="5427"/>
                  <a:pt x="7201" y="5455"/>
                </a:cubicBezTo>
                <a:cubicBezTo>
                  <a:pt x="8719" y="6460"/>
                  <a:pt x="8176" y="6863"/>
                  <a:pt x="8316" y="7442"/>
                </a:cubicBezTo>
                <a:cubicBezTo>
                  <a:pt x="8345" y="7530"/>
                  <a:pt x="8528" y="7669"/>
                  <a:pt x="8521" y="7728"/>
                </a:cubicBezTo>
                <a:cubicBezTo>
                  <a:pt x="8501" y="7962"/>
                  <a:pt x="8126" y="8845"/>
                  <a:pt x="7217" y="8845"/>
                </a:cubicBezTo>
                <a:cubicBezTo>
                  <a:pt x="7131" y="8845"/>
                  <a:pt x="7040" y="8837"/>
                  <a:pt x="6945" y="8820"/>
                </a:cubicBezTo>
                <a:lnTo>
                  <a:pt x="6945" y="8820"/>
                </a:lnTo>
                <a:cubicBezTo>
                  <a:pt x="7298" y="8885"/>
                  <a:pt x="8267" y="9005"/>
                  <a:pt x="9189" y="9005"/>
                </a:cubicBezTo>
                <a:cubicBezTo>
                  <a:pt x="10043" y="9005"/>
                  <a:pt x="10858" y="8902"/>
                  <a:pt x="11109" y="8556"/>
                </a:cubicBezTo>
                <a:cubicBezTo>
                  <a:pt x="11111" y="8403"/>
                  <a:pt x="11044" y="8362"/>
                  <a:pt x="10953" y="8362"/>
                </a:cubicBezTo>
                <a:cubicBezTo>
                  <a:pt x="10850" y="8362"/>
                  <a:pt x="10716" y="8413"/>
                  <a:pt x="10617" y="8413"/>
                </a:cubicBezTo>
                <a:cubicBezTo>
                  <a:pt x="10561" y="8413"/>
                  <a:pt x="10515" y="8397"/>
                  <a:pt x="10493" y="8344"/>
                </a:cubicBezTo>
                <a:cubicBezTo>
                  <a:pt x="10515" y="7875"/>
                  <a:pt x="10148" y="7479"/>
                  <a:pt x="10178" y="6922"/>
                </a:cubicBezTo>
                <a:cubicBezTo>
                  <a:pt x="10222" y="5968"/>
                  <a:pt x="10640" y="5998"/>
                  <a:pt x="9892" y="5565"/>
                </a:cubicBezTo>
                <a:cubicBezTo>
                  <a:pt x="9754" y="5489"/>
                  <a:pt x="7454" y="4630"/>
                  <a:pt x="6611" y="4630"/>
                </a:cubicBezTo>
                <a:cubicBezTo>
                  <a:pt x="6557" y="4630"/>
                  <a:pt x="6509" y="4634"/>
                  <a:pt x="6468" y="4641"/>
                </a:cubicBezTo>
                <a:cubicBezTo>
                  <a:pt x="6270" y="4678"/>
                  <a:pt x="6490" y="5697"/>
                  <a:pt x="6277" y="5807"/>
                </a:cubicBezTo>
                <a:cubicBezTo>
                  <a:pt x="5719" y="5949"/>
                  <a:pt x="5233" y="6165"/>
                  <a:pt x="4675" y="6165"/>
                </a:cubicBezTo>
                <a:cubicBezTo>
                  <a:pt x="4339" y="6165"/>
                  <a:pt x="3977" y="6086"/>
                  <a:pt x="3557" y="5866"/>
                </a:cubicBezTo>
                <a:cubicBezTo>
                  <a:pt x="3059" y="5602"/>
                  <a:pt x="1519" y="4876"/>
                  <a:pt x="1541" y="4803"/>
                </a:cubicBezTo>
                <a:cubicBezTo>
                  <a:pt x="1651" y="4414"/>
                  <a:pt x="4642" y="4920"/>
                  <a:pt x="4840" y="3989"/>
                </a:cubicBezTo>
                <a:cubicBezTo>
                  <a:pt x="4950" y="3468"/>
                  <a:pt x="4415" y="3358"/>
                  <a:pt x="4203" y="2963"/>
                </a:cubicBezTo>
                <a:cubicBezTo>
                  <a:pt x="3697" y="1834"/>
                  <a:pt x="2729" y="917"/>
                  <a:pt x="1695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"/>
          <p:cNvSpPr/>
          <p:nvPr/>
        </p:nvSpPr>
        <p:spPr>
          <a:xfrm rot="2700000">
            <a:off x="-953798" y="-666329"/>
            <a:ext cx="2280533" cy="2008856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"/>
          <p:cNvSpPr/>
          <p:nvPr/>
        </p:nvSpPr>
        <p:spPr>
          <a:xfrm>
            <a:off x="1700199" y="-628811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"/>
          <p:cNvSpPr/>
          <p:nvPr/>
        </p:nvSpPr>
        <p:spPr>
          <a:xfrm>
            <a:off x="-791107" y="3189069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"/>
          <p:cNvSpPr/>
          <p:nvPr/>
        </p:nvSpPr>
        <p:spPr>
          <a:xfrm>
            <a:off x="6910133" y="4373679"/>
            <a:ext cx="429361" cy="2011522"/>
          </a:xfrm>
          <a:custGeom>
            <a:rect b="b" l="l" r="r" t="t"/>
            <a:pathLst>
              <a:path extrusionOk="0" h="9070" w="1936">
                <a:moveTo>
                  <a:pt x="1686" y="1"/>
                </a:moveTo>
                <a:cubicBezTo>
                  <a:pt x="1686" y="206"/>
                  <a:pt x="1804" y="419"/>
                  <a:pt x="1804" y="609"/>
                </a:cubicBezTo>
                <a:cubicBezTo>
                  <a:pt x="1804" y="1100"/>
                  <a:pt x="799" y="1929"/>
                  <a:pt x="484" y="2662"/>
                </a:cubicBezTo>
                <a:cubicBezTo>
                  <a:pt x="337" y="3014"/>
                  <a:pt x="0" y="3051"/>
                  <a:pt x="0" y="3351"/>
                </a:cubicBezTo>
                <a:lnTo>
                  <a:pt x="0" y="3359"/>
                </a:lnTo>
                <a:cubicBezTo>
                  <a:pt x="44" y="3593"/>
                  <a:pt x="286" y="3703"/>
                  <a:pt x="359" y="3901"/>
                </a:cubicBezTo>
                <a:cubicBezTo>
                  <a:pt x="440" y="4128"/>
                  <a:pt x="403" y="4400"/>
                  <a:pt x="528" y="4598"/>
                </a:cubicBezTo>
                <a:cubicBezTo>
                  <a:pt x="836" y="5125"/>
                  <a:pt x="1261" y="5705"/>
                  <a:pt x="1261" y="6313"/>
                </a:cubicBezTo>
                <a:cubicBezTo>
                  <a:pt x="1261" y="7142"/>
                  <a:pt x="425" y="7515"/>
                  <a:pt x="425" y="8212"/>
                </a:cubicBezTo>
                <a:cubicBezTo>
                  <a:pt x="425" y="8351"/>
                  <a:pt x="462" y="8490"/>
                  <a:pt x="528" y="8608"/>
                </a:cubicBezTo>
                <a:lnTo>
                  <a:pt x="1760" y="9070"/>
                </a:lnTo>
                <a:cubicBezTo>
                  <a:pt x="1401" y="8769"/>
                  <a:pt x="1188" y="8337"/>
                  <a:pt x="1181" y="7875"/>
                </a:cubicBezTo>
                <a:cubicBezTo>
                  <a:pt x="1181" y="7149"/>
                  <a:pt x="1716" y="7120"/>
                  <a:pt x="1716" y="6672"/>
                </a:cubicBezTo>
                <a:cubicBezTo>
                  <a:pt x="1547" y="5221"/>
                  <a:pt x="1936" y="6320"/>
                  <a:pt x="352" y="3586"/>
                </a:cubicBezTo>
                <a:cubicBezTo>
                  <a:pt x="293" y="3505"/>
                  <a:pt x="264" y="3410"/>
                  <a:pt x="264" y="3315"/>
                </a:cubicBezTo>
                <a:cubicBezTo>
                  <a:pt x="264" y="2743"/>
                  <a:pt x="1928" y="1335"/>
                  <a:pt x="1892" y="661"/>
                </a:cubicBezTo>
                <a:cubicBezTo>
                  <a:pt x="1877" y="411"/>
                  <a:pt x="1760" y="250"/>
                  <a:pt x="168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6" name="Google Shape;446;p4"/>
          <p:cNvGrpSpPr/>
          <p:nvPr/>
        </p:nvGrpSpPr>
        <p:grpSpPr>
          <a:xfrm>
            <a:off x="-321946" y="-168690"/>
            <a:ext cx="9650955" cy="5379756"/>
            <a:chOff x="-321946" y="-168690"/>
            <a:chExt cx="9650955" cy="5379756"/>
          </a:xfrm>
        </p:grpSpPr>
        <p:sp>
          <p:nvSpPr>
            <p:cNvPr id="447" name="Google Shape;447;p4"/>
            <p:cNvSpPr/>
            <p:nvPr/>
          </p:nvSpPr>
          <p:spPr>
            <a:xfrm>
              <a:off x="1653552" y="4962398"/>
              <a:ext cx="297635" cy="240483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"/>
            <p:cNvSpPr/>
            <p:nvPr/>
          </p:nvSpPr>
          <p:spPr>
            <a:xfrm>
              <a:off x="-525" y="3241978"/>
              <a:ext cx="269171" cy="243845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"/>
            <p:cNvSpPr/>
            <p:nvPr/>
          </p:nvSpPr>
          <p:spPr>
            <a:xfrm>
              <a:off x="2740258" y="4557913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8" y="0"/>
                  </a:moveTo>
                  <a:cubicBezTo>
                    <a:pt x="45" y="0"/>
                    <a:pt x="22" y="1"/>
                    <a:pt x="1" y="3"/>
                  </a:cubicBezTo>
                  <a:cubicBezTo>
                    <a:pt x="88" y="406"/>
                    <a:pt x="286" y="772"/>
                    <a:pt x="572" y="1066"/>
                  </a:cubicBezTo>
                  <a:cubicBezTo>
                    <a:pt x="1020" y="890"/>
                    <a:pt x="1328" y="340"/>
                    <a:pt x="1262" y="303"/>
                  </a:cubicBezTo>
                  <a:cubicBezTo>
                    <a:pt x="1206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"/>
            <p:cNvSpPr/>
            <p:nvPr/>
          </p:nvSpPr>
          <p:spPr>
            <a:xfrm>
              <a:off x="1999661" y="4962830"/>
              <a:ext cx="269843" cy="239587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"/>
            <p:cNvSpPr/>
            <p:nvPr/>
          </p:nvSpPr>
          <p:spPr>
            <a:xfrm>
              <a:off x="412963" y="4063392"/>
              <a:ext cx="376526" cy="264689"/>
            </a:xfrm>
            <a:custGeom>
              <a:rect b="b" l="l" r="r" t="t"/>
              <a:pathLst>
                <a:path extrusionOk="0" h="1181" w="1680">
                  <a:moveTo>
                    <a:pt x="920" y="1"/>
                  </a:moveTo>
                  <a:cubicBezTo>
                    <a:pt x="784" y="1"/>
                    <a:pt x="643" y="33"/>
                    <a:pt x="507" y="79"/>
                  </a:cubicBezTo>
                  <a:cubicBezTo>
                    <a:pt x="309" y="233"/>
                    <a:pt x="140" y="424"/>
                    <a:pt x="1" y="629"/>
                  </a:cubicBezTo>
                  <a:cubicBezTo>
                    <a:pt x="234" y="827"/>
                    <a:pt x="698" y="1181"/>
                    <a:pt x="1046" y="1181"/>
                  </a:cubicBezTo>
                  <a:cubicBezTo>
                    <a:pt x="1060" y="1181"/>
                    <a:pt x="1073" y="1180"/>
                    <a:pt x="1086" y="1179"/>
                  </a:cubicBezTo>
                  <a:cubicBezTo>
                    <a:pt x="1541" y="1135"/>
                    <a:pt x="1651" y="644"/>
                    <a:pt x="1665" y="497"/>
                  </a:cubicBezTo>
                  <a:cubicBezTo>
                    <a:pt x="1680" y="351"/>
                    <a:pt x="1416" y="145"/>
                    <a:pt x="1203" y="57"/>
                  </a:cubicBezTo>
                  <a:cubicBezTo>
                    <a:pt x="1114" y="17"/>
                    <a:pt x="1018" y="1"/>
                    <a:pt x="9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"/>
            <p:cNvSpPr/>
            <p:nvPr/>
          </p:nvSpPr>
          <p:spPr>
            <a:xfrm>
              <a:off x="82602" y="3503546"/>
              <a:ext cx="417540" cy="267154"/>
            </a:xfrm>
            <a:custGeom>
              <a:rect b="b" l="l" r="r" t="t"/>
              <a:pathLst>
                <a:path extrusionOk="0" h="1192" w="1863">
                  <a:moveTo>
                    <a:pt x="1078" y="1"/>
                  </a:moveTo>
                  <a:cubicBezTo>
                    <a:pt x="583" y="1"/>
                    <a:pt x="0" y="347"/>
                    <a:pt x="29" y="400"/>
                  </a:cubicBezTo>
                  <a:cubicBezTo>
                    <a:pt x="73" y="466"/>
                    <a:pt x="689" y="1191"/>
                    <a:pt x="1151" y="1191"/>
                  </a:cubicBezTo>
                  <a:cubicBezTo>
                    <a:pt x="1606" y="1191"/>
                    <a:pt x="1789" y="708"/>
                    <a:pt x="1826" y="568"/>
                  </a:cubicBezTo>
                  <a:cubicBezTo>
                    <a:pt x="1862" y="422"/>
                    <a:pt x="1635" y="202"/>
                    <a:pt x="1437" y="84"/>
                  </a:cubicBezTo>
                  <a:cubicBezTo>
                    <a:pt x="1332" y="25"/>
                    <a:pt x="1208" y="1"/>
                    <a:pt x="10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"/>
            <p:cNvSpPr/>
            <p:nvPr/>
          </p:nvSpPr>
          <p:spPr>
            <a:xfrm>
              <a:off x="1537534" y="4538537"/>
              <a:ext cx="397593" cy="316461"/>
            </a:xfrm>
            <a:custGeom>
              <a:rect b="b" l="l" r="r" t="t"/>
              <a:pathLst>
                <a:path extrusionOk="0" h="1412" w="1774">
                  <a:moveTo>
                    <a:pt x="906" y="1"/>
                  </a:moveTo>
                  <a:cubicBezTo>
                    <a:pt x="724" y="1"/>
                    <a:pt x="468" y="173"/>
                    <a:pt x="344" y="325"/>
                  </a:cubicBezTo>
                  <a:cubicBezTo>
                    <a:pt x="1" y="718"/>
                    <a:pt x="676" y="1411"/>
                    <a:pt x="784" y="1411"/>
                  </a:cubicBezTo>
                  <a:cubicBezTo>
                    <a:pt x="787" y="1411"/>
                    <a:pt x="789" y="1411"/>
                    <a:pt x="791" y="1410"/>
                  </a:cubicBezTo>
                  <a:cubicBezTo>
                    <a:pt x="872" y="1381"/>
                    <a:pt x="1773" y="875"/>
                    <a:pt x="1759" y="508"/>
                  </a:cubicBezTo>
                  <a:cubicBezTo>
                    <a:pt x="1744" y="142"/>
                    <a:pt x="1128" y="24"/>
                    <a:pt x="938" y="2"/>
                  </a:cubicBezTo>
                  <a:cubicBezTo>
                    <a:pt x="928" y="1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"/>
            <p:cNvSpPr/>
            <p:nvPr/>
          </p:nvSpPr>
          <p:spPr>
            <a:xfrm>
              <a:off x="2063054" y="4634395"/>
              <a:ext cx="414627" cy="262896"/>
            </a:xfrm>
            <a:custGeom>
              <a:rect b="b" l="l" r="r" t="t"/>
              <a:pathLst>
                <a:path extrusionOk="0" h="1173" w="1850">
                  <a:moveTo>
                    <a:pt x="1117" y="1"/>
                  </a:moveTo>
                  <a:cubicBezTo>
                    <a:pt x="587" y="1"/>
                    <a:pt x="1" y="521"/>
                    <a:pt x="46" y="572"/>
                  </a:cubicBezTo>
                  <a:cubicBezTo>
                    <a:pt x="101" y="627"/>
                    <a:pt x="809" y="1172"/>
                    <a:pt x="1264" y="1172"/>
                  </a:cubicBezTo>
                  <a:cubicBezTo>
                    <a:pt x="1292" y="1172"/>
                    <a:pt x="1318" y="1170"/>
                    <a:pt x="1343" y="1166"/>
                  </a:cubicBezTo>
                  <a:cubicBezTo>
                    <a:pt x="1798" y="1093"/>
                    <a:pt x="1849" y="594"/>
                    <a:pt x="1849" y="447"/>
                  </a:cubicBezTo>
                  <a:cubicBezTo>
                    <a:pt x="1849" y="301"/>
                    <a:pt x="1563" y="118"/>
                    <a:pt x="1343" y="37"/>
                  </a:cubicBezTo>
                  <a:cubicBezTo>
                    <a:pt x="1271" y="12"/>
                    <a:pt x="1195" y="1"/>
                    <a:pt x="11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"/>
            <p:cNvSpPr/>
            <p:nvPr/>
          </p:nvSpPr>
          <p:spPr>
            <a:xfrm>
              <a:off x="21869" y="4476674"/>
              <a:ext cx="398042" cy="318030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"/>
            <p:cNvSpPr/>
            <p:nvPr/>
          </p:nvSpPr>
          <p:spPr>
            <a:xfrm>
              <a:off x="999935" y="4521275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"/>
            <p:cNvSpPr/>
            <p:nvPr/>
          </p:nvSpPr>
          <p:spPr>
            <a:xfrm>
              <a:off x="807638" y="4879422"/>
              <a:ext cx="409248" cy="312203"/>
            </a:xfrm>
            <a:custGeom>
              <a:rect b="b" l="l" r="r" t="t"/>
              <a:pathLst>
                <a:path extrusionOk="0" h="1393" w="1826">
                  <a:moveTo>
                    <a:pt x="1164" y="1"/>
                  </a:moveTo>
                  <a:cubicBezTo>
                    <a:pt x="1162" y="1"/>
                    <a:pt x="1160" y="1"/>
                    <a:pt x="1159" y="1"/>
                  </a:cubicBezTo>
                  <a:cubicBezTo>
                    <a:pt x="1064" y="23"/>
                    <a:pt x="88" y="434"/>
                    <a:pt x="44" y="793"/>
                  </a:cubicBezTo>
                  <a:cubicBezTo>
                    <a:pt x="0" y="1160"/>
                    <a:pt x="587" y="1343"/>
                    <a:pt x="770" y="1387"/>
                  </a:cubicBezTo>
                  <a:cubicBezTo>
                    <a:pt x="788" y="1391"/>
                    <a:pt x="807" y="1393"/>
                    <a:pt x="828" y="1393"/>
                  </a:cubicBezTo>
                  <a:cubicBezTo>
                    <a:pt x="1007" y="1393"/>
                    <a:pt x="1271" y="1256"/>
                    <a:pt x="1415" y="1130"/>
                  </a:cubicBezTo>
                  <a:cubicBezTo>
                    <a:pt x="1826" y="763"/>
                    <a:pt x="1268" y="1"/>
                    <a:pt x="11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"/>
            <p:cNvSpPr/>
            <p:nvPr/>
          </p:nvSpPr>
          <p:spPr>
            <a:xfrm>
              <a:off x="1195370" y="4767809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0"/>
                  </a:moveTo>
                  <a:cubicBezTo>
                    <a:pt x="1162" y="0"/>
                    <a:pt x="1160" y="1"/>
                    <a:pt x="1159" y="1"/>
                  </a:cubicBezTo>
                  <a:cubicBezTo>
                    <a:pt x="1064" y="23"/>
                    <a:pt x="89" y="433"/>
                    <a:pt x="45" y="800"/>
                  </a:cubicBezTo>
                  <a:cubicBezTo>
                    <a:pt x="1" y="1159"/>
                    <a:pt x="595" y="1350"/>
                    <a:pt x="770" y="1387"/>
                  </a:cubicBezTo>
                  <a:cubicBezTo>
                    <a:pt x="789" y="1390"/>
                    <a:pt x="809" y="1392"/>
                    <a:pt x="830" y="1392"/>
                  </a:cubicBezTo>
                  <a:cubicBezTo>
                    <a:pt x="1015" y="1392"/>
                    <a:pt x="1278" y="1255"/>
                    <a:pt x="1423" y="1130"/>
                  </a:cubicBezTo>
                  <a:cubicBezTo>
                    <a:pt x="1828" y="768"/>
                    <a:pt x="1263" y="0"/>
                    <a:pt x="116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"/>
            <p:cNvSpPr/>
            <p:nvPr/>
          </p:nvSpPr>
          <p:spPr>
            <a:xfrm>
              <a:off x="444340" y="4372681"/>
              <a:ext cx="343580" cy="285532"/>
            </a:xfrm>
            <a:custGeom>
              <a:rect b="b" l="l" r="r" t="t"/>
              <a:pathLst>
                <a:path extrusionOk="0" h="1274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0" y="1168"/>
                    <a:pt x="881" y="1274"/>
                    <a:pt x="1225" y="1274"/>
                  </a:cubicBezTo>
                  <a:cubicBezTo>
                    <a:pt x="1340" y="1274"/>
                    <a:pt x="1417" y="1262"/>
                    <a:pt x="1423" y="1243"/>
                  </a:cubicBezTo>
                  <a:cubicBezTo>
                    <a:pt x="1445" y="1177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"/>
            <p:cNvSpPr/>
            <p:nvPr/>
          </p:nvSpPr>
          <p:spPr>
            <a:xfrm>
              <a:off x="-37718" y="4146282"/>
              <a:ext cx="343580" cy="28598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"/>
            <p:cNvSpPr/>
            <p:nvPr/>
          </p:nvSpPr>
          <p:spPr>
            <a:xfrm>
              <a:off x="406463" y="4670989"/>
              <a:ext cx="389749" cy="258189"/>
            </a:xfrm>
            <a:custGeom>
              <a:rect b="b" l="l" r="r" t="t"/>
              <a:pathLst>
                <a:path extrusionOk="0" h="1152" w="1739">
                  <a:moveTo>
                    <a:pt x="833" y="0"/>
                  </a:moveTo>
                  <a:cubicBezTo>
                    <a:pt x="475" y="0"/>
                    <a:pt x="102" y="107"/>
                    <a:pt x="1" y="169"/>
                  </a:cubicBezTo>
                  <a:cubicBezTo>
                    <a:pt x="294" y="594"/>
                    <a:pt x="697" y="939"/>
                    <a:pt x="1166" y="1151"/>
                  </a:cubicBezTo>
                  <a:cubicBezTo>
                    <a:pt x="1364" y="1056"/>
                    <a:pt x="1533" y="909"/>
                    <a:pt x="1650" y="726"/>
                  </a:cubicBezTo>
                  <a:cubicBezTo>
                    <a:pt x="1738" y="594"/>
                    <a:pt x="1592" y="330"/>
                    <a:pt x="1438" y="184"/>
                  </a:cubicBezTo>
                  <a:cubicBezTo>
                    <a:pt x="1298" y="47"/>
                    <a:pt x="1069" y="0"/>
                    <a:pt x="8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"/>
            <p:cNvSpPr/>
            <p:nvPr/>
          </p:nvSpPr>
          <p:spPr>
            <a:xfrm>
              <a:off x="151860" y="4762879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"/>
            <p:cNvSpPr/>
            <p:nvPr/>
          </p:nvSpPr>
          <p:spPr>
            <a:xfrm>
              <a:off x="350202" y="2719920"/>
              <a:ext cx="276119" cy="251465"/>
            </a:xfrm>
            <a:custGeom>
              <a:rect b="b" l="l" r="r" t="t"/>
              <a:pathLst>
                <a:path extrusionOk="0" h="1122" w="1232">
                  <a:moveTo>
                    <a:pt x="8" y="0"/>
                  </a:moveTo>
                  <a:cubicBezTo>
                    <a:pt x="0" y="396"/>
                    <a:pt x="110" y="792"/>
                    <a:pt x="330" y="1122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29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"/>
            <p:cNvSpPr/>
            <p:nvPr/>
          </p:nvSpPr>
          <p:spPr>
            <a:xfrm>
              <a:off x="287791" y="3078872"/>
              <a:ext cx="413058" cy="309513"/>
            </a:xfrm>
            <a:custGeom>
              <a:rect b="b" l="l" r="r" t="t"/>
              <a:pathLst>
                <a:path extrusionOk="0" h="1381" w="1843">
                  <a:moveTo>
                    <a:pt x="1013" y="1"/>
                  </a:moveTo>
                  <a:cubicBezTo>
                    <a:pt x="833" y="1"/>
                    <a:pt x="575" y="122"/>
                    <a:pt x="428" y="243"/>
                  </a:cubicBezTo>
                  <a:cubicBezTo>
                    <a:pt x="1" y="591"/>
                    <a:pt x="523" y="1380"/>
                    <a:pt x="629" y="1380"/>
                  </a:cubicBezTo>
                  <a:cubicBezTo>
                    <a:pt x="630" y="1380"/>
                    <a:pt x="632" y="1380"/>
                    <a:pt x="633" y="1380"/>
                  </a:cubicBezTo>
                  <a:cubicBezTo>
                    <a:pt x="721" y="1358"/>
                    <a:pt x="1718" y="984"/>
                    <a:pt x="1784" y="625"/>
                  </a:cubicBezTo>
                  <a:cubicBezTo>
                    <a:pt x="1843" y="265"/>
                    <a:pt x="1263" y="60"/>
                    <a:pt x="1087" y="9"/>
                  </a:cubicBezTo>
                  <a:cubicBezTo>
                    <a:pt x="1065" y="3"/>
                    <a:pt x="1040" y="1"/>
                    <a:pt x="101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"/>
            <p:cNvSpPr/>
            <p:nvPr/>
          </p:nvSpPr>
          <p:spPr>
            <a:xfrm>
              <a:off x="-197424" y="2724380"/>
              <a:ext cx="404541" cy="269619"/>
            </a:xfrm>
            <a:custGeom>
              <a:rect b="b" l="l" r="r" t="t"/>
              <a:pathLst>
                <a:path extrusionOk="0" h="1203" w="1805">
                  <a:moveTo>
                    <a:pt x="809" y="1"/>
                  </a:moveTo>
                  <a:cubicBezTo>
                    <a:pt x="408" y="1"/>
                    <a:pt x="149" y="384"/>
                    <a:pt x="81" y="514"/>
                  </a:cubicBezTo>
                  <a:cubicBezTo>
                    <a:pt x="0" y="653"/>
                    <a:pt x="169" y="910"/>
                    <a:pt x="338" y="1049"/>
                  </a:cubicBezTo>
                  <a:cubicBezTo>
                    <a:pt x="469" y="1162"/>
                    <a:pt x="664" y="1202"/>
                    <a:pt x="869" y="1202"/>
                  </a:cubicBezTo>
                  <a:cubicBezTo>
                    <a:pt x="1313" y="1202"/>
                    <a:pt x="1804" y="1011"/>
                    <a:pt x="1789" y="961"/>
                  </a:cubicBezTo>
                  <a:cubicBezTo>
                    <a:pt x="1767" y="888"/>
                    <a:pt x="1364" y="81"/>
                    <a:pt x="902" y="8"/>
                  </a:cubicBezTo>
                  <a:cubicBezTo>
                    <a:pt x="870" y="3"/>
                    <a:pt x="839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"/>
            <p:cNvSpPr/>
            <p:nvPr/>
          </p:nvSpPr>
          <p:spPr>
            <a:xfrm>
              <a:off x="-79089" y="3693030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"/>
            <p:cNvSpPr/>
            <p:nvPr/>
          </p:nvSpPr>
          <p:spPr>
            <a:xfrm>
              <a:off x="497057" y="3391581"/>
              <a:ext cx="432332" cy="314444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"/>
            <p:cNvSpPr/>
            <p:nvPr/>
          </p:nvSpPr>
          <p:spPr>
            <a:xfrm>
              <a:off x="2664101" y="4980545"/>
              <a:ext cx="402748" cy="204176"/>
            </a:xfrm>
            <a:custGeom>
              <a:rect b="b" l="l" r="r" t="t"/>
              <a:pathLst>
                <a:path extrusionOk="0" h="911" w="1797">
                  <a:moveTo>
                    <a:pt x="652" y="0"/>
                  </a:moveTo>
                  <a:cubicBezTo>
                    <a:pt x="466" y="0"/>
                    <a:pt x="281" y="13"/>
                    <a:pt x="95" y="39"/>
                  </a:cubicBezTo>
                  <a:cubicBezTo>
                    <a:pt x="0" y="245"/>
                    <a:pt x="59" y="509"/>
                    <a:pt x="95" y="611"/>
                  </a:cubicBezTo>
                  <a:cubicBezTo>
                    <a:pt x="139" y="751"/>
                    <a:pt x="477" y="875"/>
                    <a:pt x="711" y="905"/>
                  </a:cubicBezTo>
                  <a:cubicBezTo>
                    <a:pt x="741" y="908"/>
                    <a:pt x="770" y="910"/>
                    <a:pt x="799" y="910"/>
                  </a:cubicBezTo>
                  <a:cubicBezTo>
                    <a:pt x="1313" y="910"/>
                    <a:pt x="1762" y="324"/>
                    <a:pt x="1796" y="171"/>
                  </a:cubicBezTo>
                  <a:cubicBezTo>
                    <a:pt x="1424" y="57"/>
                    <a:pt x="1039" y="0"/>
                    <a:pt x="6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4"/>
            <p:cNvSpPr/>
            <p:nvPr/>
          </p:nvSpPr>
          <p:spPr>
            <a:xfrm>
              <a:off x="3242185" y="4954882"/>
              <a:ext cx="262672" cy="255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131116" y="4643870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0" y="1"/>
                  </a:moveTo>
                  <a:cubicBezTo>
                    <a:pt x="225" y="1"/>
                    <a:pt x="189" y="7"/>
                    <a:pt x="183" y="19"/>
                  </a:cubicBezTo>
                  <a:cubicBezTo>
                    <a:pt x="154" y="77"/>
                    <a:pt x="0" y="715"/>
                    <a:pt x="169" y="1052"/>
                  </a:cubicBezTo>
                  <a:cubicBezTo>
                    <a:pt x="601" y="898"/>
                    <a:pt x="990" y="649"/>
                    <a:pt x="1312" y="327"/>
                  </a:cubicBezTo>
                  <a:cubicBezTo>
                    <a:pt x="1043" y="98"/>
                    <a:pt x="502" y="1"/>
                    <a:pt x="28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3603178" y="4854545"/>
              <a:ext cx="413506" cy="309961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599140" y="4544029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8" y="0"/>
                  </a:moveTo>
                  <a:cubicBezTo>
                    <a:pt x="879" y="0"/>
                    <a:pt x="633" y="94"/>
                    <a:pt x="480" y="188"/>
                  </a:cubicBezTo>
                  <a:cubicBezTo>
                    <a:pt x="1" y="493"/>
                    <a:pt x="393" y="1332"/>
                    <a:pt x="493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3" y="1324"/>
                    <a:pt x="1639" y="1053"/>
                    <a:pt x="1763" y="701"/>
                  </a:cubicBezTo>
                  <a:cubicBezTo>
                    <a:pt x="1881" y="349"/>
                    <a:pt x="1345" y="92"/>
                    <a:pt x="1177" y="19"/>
                  </a:cubicBezTo>
                  <a:cubicBezTo>
                    <a:pt x="1143" y="6"/>
                    <a:pt x="1103" y="0"/>
                    <a:pt x="10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4356842" y="4562513"/>
              <a:ext cx="361734" cy="268499"/>
            </a:xfrm>
            <a:custGeom>
              <a:rect b="b" l="l" r="r" t="t"/>
              <a:pathLst>
                <a:path extrusionOk="0" h="1198" w="1614">
                  <a:moveTo>
                    <a:pt x="682" y="0"/>
                  </a:moveTo>
                  <a:cubicBezTo>
                    <a:pt x="462" y="66"/>
                    <a:pt x="264" y="184"/>
                    <a:pt x="110" y="352"/>
                  </a:cubicBezTo>
                  <a:cubicBezTo>
                    <a:pt x="0" y="470"/>
                    <a:pt x="81" y="748"/>
                    <a:pt x="198" y="917"/>
                  </a:cubicBezTo>
                  <a:cubicBezTo>
                    <a:pt x="354" y="1134"/>
                    <a:pt x="717" y="1198"/>
                    <a:pt x="1041" y="1198"/>
                  </a:cubicBezTo>
                  <a:cubicBezTo>
                    <a:pt x="1298" y="1198"/>
                    <a:pt x="1529" y="1158"/>
                    <a:pt x="1613" y="1122"/>
                  </a:cubicBezTo>
                  <a:cubicBezTo>
                    <a:pt x="1423" y="668"/>
                    <a:pt x="1093" y="272"/>
                    <a:pt x="6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2391168" y="190663"/>
              <a:ext cx="313996" cy="209106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3835088" y="-99232"/>
              <a:ext cx="264913" cy="256620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3210488" y="2744"/>
              <a:ext cx="371595" cy="269395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2740356" y="-60694"/>
              <a:ext cx="386835" cy="270292"/>
            </a:xfrm>
            <a:custGeom>
              <a:rect b="b" l="l" r="r" t="t"/>
              <a:pathLst>
                <a:path extrusionOk="0" h="1206" w="1726">
                  <a:moveTo>
                    <a:pt x="878" y="0"/>
                  </a:moveTo>
                  <a:cubicBezTo>
                    <a:pt x="662" y="0"/>
                    <a:pt x="452" y="45"/>
                    <a:pt x="315" y="173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5"/>
                    <a:pt x="386" y="1206"/>
                    <a:pt x="757" y="1206"/>
                  </a:cubicBezTo>
                  <a:cubicBezTo>
                    <a:pt x="797" y="1206"/>
                    <a:pt x="838" y="1202"/>
                    <a:pt x="880" y="1192"/>
                  </a:cubicBezTo>
                  <a:cubicBezTo>
                    <a:pt x="1313" y="1112"/>
                    <a:pt x="1701" y="283"/>
                    <a:pt x="1716" y="210"/>
                  </a:cubicBezTo>
                  <a:cubicBezTo>
                    <a:pt x="1725" y="162"/>
                    <a:pt x="1290" y="0"/>
                    <a:pt x="87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2053524" y="-168690"/>
              <a:ext cx="426729" cy="224347"/>
            </a:xfrm>
            <a:custGeom>
              <a:rect b="b" l="l" r="r" t="t"/>
              <a:pathLst>
                <a:path extrusionOk="0" h="1001" w="1904">
                  <a:moveTo>
                    <a:pt x="863" y="1"/>
                  </a:moveTo>
                  <a:cubicBezTo>
                    <a:pt x="842" y="1"/>
                    <a:pt x="821" y="2"/>
                    <a:pt x="799" y="4"/>
                  </a:cubicBezTo>
                  <a:cubicBezTo>
                    <a:pt x="587" y="26"/>
                    <a:pt x="279" y="114"/>
                    <a:pt x="220" y="231"/>
                  </a:cubicBezTo>
                  <a:cubicBezTo>
                    <a:pt x="161" y="348"/>
                    <a:pt x="0" y="752"/>
                    <a:pt x="337" y="935"/>
                  </a:cubicBezTo>
                  <a:cubicBezTo>
                    <a:pt x="425" y="982"/>
                    <a:pt x="551" y="1001"/>
                    <a:pt x="693" y="1001"/>
                  </a:cubicBezTo>
                  <a:cubicBezTo>
                    <a:pt x="1144" y="1001"/>
                    <a:pt x="1759" y="814"/>
                    <a:pt x="1826" y="781"/>
                  </a:cubicBezTo>
                  <a:cubicBezTo>
                    <a:pt x="1903" y="739"/>
                    <a:pt x="1436" y="1"/>
                    <a:pt x="8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1870667" y="179619"/>
              <a:ext cx="424936" cy="22726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3573584" y="247039"/>
              <a:ext cx="340442" cy="301669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3965423" y="165508"/>
              <a:ext cx="383698" cy="271412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389871" y="1722228"/>
              <a:ext cx="338873" cy="29629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-321946" y="1439583"/>
              <a:ext cx="404541" cy="262896"/>
            </a:xfrm>
            <a:custGeom>
              <a:rect b="b" l="l" r="r" t="t"/>
              <a:pathLst>
                <a:path extrusionOk="0" h="1173" w="1805">
                  <a:moveTo>
                    <a:pt x="245" y="1"/>
                  </a:moveTo>
                  <a:cubicBezTo>
                    <a:pt x="226" y="1"/>
                    <a:pt x="213" y="1"/>
                    <a:pt x="206" y="2"/>
                  </a:cubicBezTo>
                  <a:cubicBezTo>
                    <a:pt x="118" y="9"/>
                    <a:pt x="1" y="918"/>
                    <a:pt x="551" y="1102"/>
                  </a:cubicBezTo>
                  <a:cubicBezTo>
                    <a:pt x="670" y="1143"/>
                    <a:pt x="833" y="1172"/>
                    <a:pt x="976" y="1172"/>
                  </a:cubicBezTo>
                  <a:cubicBezTo>
                    <a:pt x="1089" y="1172"/>
                    <a:pt x="1189" y="1154"/>
                    <a:pt x="1247" y="1109"/>
                  </a:cubicBezTo>
                  <a:cubicBezTo>
                    <a:pt x="1379" y="1006"/>
                    <a:pt x="1804" y="640"/>
                    <a:pt x="1577" y="332"/>
                  </a:cubicBezTo>
                  <a:cubicBezTo>
                    <a:pt x="1375" y="48"/>
                    <a:pt x="457" y="1"/>
                    <a:pt x="2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-145326" y="1722881"/>
              <a:ext cx="399162" cy="267378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368358" y="1187453"/>
              <a:ext cx="381905" cy="315340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897254" y="278875"/>
              <a:ext cx="333943" cy="31668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-146007" y="962548"/>
              <a:ext cx="400507" cy="30906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113760" y="656505"/>
              <a:ext cx="398490" cy="308393"/>
            </a:xfrm>
            <a:custGeom>
              <a:rect b="b" l="l" r="r" t="t"/>
              <a:pathLst>
                <a:path extrusionOk="0" h="1376" w="1778">
                  <a:moveTo>
                    <a:pt x="808" y="1"/>
                  </a:moveTo>
                  <a:cubicBezTo>
                    <a:pt x="778" y="1"/>
                    <a:pt x="750" y="4"/>
                    <a:pt x="726" y="11"/>
                  </a:cubicBezTo>
                  <a:cubicBezTo>
                    <a:pt x="557" y="70"/>
                    <a:pt x="0" y="283"/>
                    <a:pt x="66" y="642"/>
                  </a:cubicBezTo>
                  <a:cubicBezTo>
                    <a:pt x="125" y="1009"/>
                    <a:pt x="1085" y="1353"/>
                    <a:pt x="1173" y="1375"/>
                  </a:cubicBezTo>
                  <a:cubicBezTo>
                    <a:pt x="1174" y="1375"/>
                    <a:pt x="1175" y="1375"/>
                    <a:pt x="1176" y="1375"/>
                  </a:cubicBezTo>
                  <a:cubicBezTo>
                    <a:pt x="1270" y="1375"/>
                    <a:pt x="1778" y="573"/>
                    <a:pt x="1371" y="231"/>
                  </a:cubicBezTo>
                  <a:cubicBezTo>
                    <a:pt x="1227" y="119"/>
                    <a:pt x="981" y="1"/>
                    <a:pt x="8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409218" y="310249"/>
              <a:ext cx="417764" cy="315789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1161980" y="169852"/>
              <a:ext cx="312427" cy="209106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17633" y="187412"/>
              <a:ext cx="318478" cy="323857"/>
            </a:xfrm>
            <a:custGeom>
              <a:rect b="b" l="l" r="r" t="t"/>
              <a:pathLst>
                <a:path extrusionOk="0" h="1445" w="1421">
                  <a:moveTo>
                    <a:pt x="181" y="1"/>
                  </a:moveTo>
                  <a:cubicBezTo>
                    <a:pt x="135" y="1"/>
                    <a:pt x="89" y="3"/>
                    <a:pt x="45" y="8"/>
                  </a:cubicBezTo>
                  <a:cubicBezTo>
                    <a:pt x="1" y="506"/>
                    <a:pt x="103" y="1005"/>
                    <a:pt x="338" y="1445"/>
                  </a:cubicBezTo>
                  <a:cubicBezTo>
                    <a:pt x="837" y="1218"/>
                    <a:pt x="1350" y="499"/>
                    <a:pt x="1386" y="426"/>
                  </a:cubicBezTo>
                  <a:cubicBezTo>
                    <a:pt x="1420" y="358"/>
                    <a:pt x="756" y="1"/>
                    <a:pt x="18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548559" y="139708"/>
              <a:ext cx="370026" cy="269395"/>
            </a:xfrm>
            <a:custGeom>
              <a:rect b="b" l="l" r="r" t="t"/>
              <a:pathLst>
                <a:path extrusionOk="0" h="1202" w="1651">
                  <a:moveTo>
                    <a:pt x="926" y="1"/>
                  </a:moveTo>
                  <a:cubicBezTo>
                    <a:pt x="906" y="1"/>
                    <a:pt x="886" y="2"/>
                    <a:pt x="866" y="4"/>
                  </a:cubicBezTo>
                  <a:cubicBezTo>
                    <a:pt x="536" y="40"/>
                    <a:pt x="169" y="495"/>
                    <a:pt x="1" y="751"/>
                  </a:cubicBezTo>
                  <a:cubicBezTo>
                    <a:pt x="184" y="920"/>
                    <a:pt x="389" y="1067"/>
                    <a:pt x="616" y="1184"/>
                  </a:cubicBezTo>
                  <a:cubicBezTo>
                    <a:pt x="689" y="1195"/>
                    <a:pt x="762" y="1201"/>
                    <a:pt x="834" y="1201"/>
                  </a:cubicBezTo>
                  <a:cubicBezTo>
                    <a:pt x="1001" y="1201"/>
                    <a:pt x="1160" y="1166"/>
                    <a:pt x="1284" y="1074"/>
                  </a:cubicBezTo>
                  <a:cubicBezTo>
                    <a:pt x="1459" y="942"/>
                    <a:pt x="1650" y="700"/>
                    <a:pt x="1599" y="553"/>
                  </a:cubicBezTo>
                  <a:cubicBezTo>
                    <a:pt x="1543" y="421"/>
                    <a:pt x="1333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818736" y="-166283"/>
              <a:ext cx="387060" cy="270068"/>
            </a:xfrm>
            <a:custGeom>
              <a:rect b="b" l="l" r="r" t="t"/>
              <a:pathLst>
                <a:path extrusionOk="0" h="1205" w="1727">
                  <a:moveTo>
                    <a:pt x="963" y="1"/>
                  </a:moveTo>
                  <a:cubicBezTo>
                    <a:pt x="925" y="1"/>
                    <a:pt x="886" y="5"/>
                    <a:pt x="846" y="13"/>
                  </a:cubicBezTo>
                  <a:cubicBezTo>
                    <a:pt x="414" y="101"/>
                    <a:pt x="32" y="922"/>
                    <a:pt x="10" y="995"/>
                  </a:cubicBezTo>
                  <a:cubicBezTo>
                    <a:pt x="1" y="1043"/>
                    <a:pt x="436" y="1205"/>
                    <a:pt x="848" y="1205"/>
                  </a:cubicBezTo>
                  <a:cubicBezTo>
                    <a:pt x="1065" y="1205"/>
                    <a:pt x="1275" y="1160"/>
                    <a:pt x="1411" y="1032"/>
                  </a:cubicBezTo>
                  <a:cubicBezTo>
                    <a:pt x="1572" y="885"/>
                    <a:pt x="1726" y="621"/>
                    <a:pt x="1653" y="489"/>
                  </a:cubicBezTo>
                  <a:cubicBezTo>
                    <a:pt x="1586" y="369"/>
                    <a:pt x="1338" y="1"/>
                    <a:pt x="9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540480" y="738980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496059" y="-83332"/>
              <a:ext cx="426953" cy="224795"/>
            </a:xfrm>
            <a:custGeom>
              <a:rect b="b" l="l" r="r" t="t"/>
              <a:pathLst>
                <a:path extrusionOk="0" h="1003" w="1905">
                  <a:moveTo>
                    <a:pt x="1231" y="0"/>
                  </a:moveTo>
                  <a:cubicBezTo>
                    <a:pt x="778" y="0"/>
                    <a:pt x="153" y="190"/>
                    <a:pt x="86" y="223"/>
                  </a:cubicBezTo>
                  <a:cubicBezTo>
                    <a:pt x="1" y="266"/>
                    <a:pt x="479" y="1003"/>
                    <a:pt x="1049" y="1003"/>
                  </a:cubicBezTo>
                  <a:cubicBezTo>
                    <a:pt x="1068" y="1003"/>
                    <a:pt x="1086" y="1002"/>
                    <a:pt x="1105" y="1001"/>
                  </a:cubicBezTo>
                  <a:cubicBezTo>
                    <a:pt x="1325" y="979"/>
                    <a:pt x="1626" y="891"/>
                    <a:pt x="1684" y="773"/>
                  </a:cubicBezTo>
                  <a:cubicBezTo>
                    <a:pt x="1743" y="656"/>
                    <a:pt x="1904" y="245"/>
                    <a:pt x="1574" y="62"/>
                  </a:cubicBezTo>
                  <a:cubicBezTo>
                    <a:pt x="1489" y="18"/>
                    <a:pt x="1368" y="0"/>
                    <a:pt x="123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204330" y="2237952"/>
              <a:ext cx="408799" cy="291359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-242965" y="2173911"/>
              <a:ext cx="340442" cy="272757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5915725" y="4916744"/>
              <a:ext cx="297411" cy="240483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6525115" y="4893659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5334896" y="4603222"/>
              <a:ext cx="397593" cy="316685"/>
            </a:xfrm>
            <a:custGeom>
              <a:rect b="b" l="l" r="r" t="t"/>
              <a:pathLst>
                <a:path extrusionOk="0" h="1413" w="1774">
                  <a:moveTo>
                    <a:pt x="906" y="0"/>
                  </a:moveTo>
                  <a:cubicBezTo>
                    <a:pt x="724" y="0"/>
                    <a:pt x="474" y="176"/>
                    <a:pt x="344" y="326"/>
                  </a:cubicBezTo>
                  <a:cubicBezTo>
                    <a:pt x="1" y="719"/>
                    <a:pt x="676" y="1412"/>
                    <a:pt x="784" y="1412"/>
                  </a:cubicBezTo>
                  <a:cubicBezTo>
                    <a:pt x="787" y="1412"/>
                    <a:pt x="789" y="1412"/>
                    <a:pt x="791" y="1411"/>
                  </a:cubicBezTo>
                  <a:cubicBezTo>
                    <a:pt x="872" y="1382"/>
                    <a:pt x="1774" y="876"/>
                    <a:pt x="1759" y="509"/>
                  </a:cubicBezTo>
                  <a:cubicBezTo>
                    <a:pt x="1744" y="150"/>
                    <a:pt x="1128" y="25"/>
                    <a:pt x="945" y="3"/>
                  </a:cubicBezTo>
                  <a:cubicBezTo>
                    <a:pt x="932" y="1"/>
                    <a:pt x="919" y="0"/>
                    <a:pt x="9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5959532" y="4547721"/>
              <a:ext cx="421350" cy="259310"/>
            </a:xfrm>
            <a:custGeom>
              <a:rect b="b" l="l" r="r" t="t"/>
              <a:pathLst>
                <a:path extrusionOk="0" h="1157" w="1880">
                  <a:moveTo>
                    <a:pt x="1095" y="0"/>
                  </a:moveTo>
                  <a:cubicBezTo>
                    <a:pt x="542" y="0"/>
                    <a:pt x="1" y="631"/>
                    <a:pt x="61" y="685"/>
                  </a:cubicBezTo>
                  <a:cubicBezTo>
                    <a:pt x="114" y="731"/>
                    <a:pt x="837" y="1156"/>
                    <a:pt x="1302" y="1156"/>
                  </a:cubicBezTo>
                  <a:cubicBezTo>
                    <a:pt x="1354" y="1156"/>
                    <a:pt x="1403" y="1151"/>
                    <a:pt x="1447" y="1139"/>
                  </a:cubicBezTo>
                  <a:cubicBezTo>
                    <a:pt x="1880" y="1015"/>
                    <a:pt x="1843" y="516"/>
                    <a:pt x="1821" y="369"/>
                  </a:cubicBezTo>
                  <a:cubicBezTo>
                    <a:pt x="1792" y="230"/>
                    <a:pt x="1484" y="76"/>
                    <a:pt x="1249" y="17"/>
                  </a:cubicBezTo>
                  <a:cubicBezTo>
                    <a:pt x="1198" y="6"/>
                    <a:pt x="1147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6348790" y="4472192"/>
              <a:ext cx="414178" cy="262896"/>
            </a:xfrm>
            <a:custGeom>
              <a:rect b="b" l="l" r="r" t="t"/>
              <a:pathLst>
                <a:path extrusionOk="0" h="1173" w="1848">
                  <a:moveTo>
                    <a:pt x="1115" y="1"/>
                  </a:moveTo>
                  <a:cubicBezTo>
                    <a:pt x="585" y="1"/>
                    <a:pt x="0" y="521"/>
                    <a:pt x="51" y="572"/>
                  </a:cubicBezTo>
                  <a:cubicBezTo>
                    <a:pt x="100" y="627"/>
                    <a:pt x="807" y="1172"/>
                    <a:pt x="1269" y="1172"/>
                  </a:cubicBezTo>
                  <a:cubicBezTo>
                    <a:pt x="1296" y="1172"/>
                    <a:pt x="1323" y="1170"/>
                    <a:pt x="1349" y="1166"/>
                  </a:cubicBezTo>
                  <a:cubicBezTo>
                    <a:pt x="1796" y="1093"/>
                    <a:pt x="1847" y="594"/>
                    <a:pt x="1847" y="447"/>
                  </a:cubicBezTo>
                  <a:cubicBezTo>
                    <a:pt x="1847" y="301"/>
                    <a:pt x="1561" y="118"/>
                    <a:pt x="1342" y="37"/>
                  </a:cubicBezTo>
                  <a:cubicBezTo>
                    <a:pt x="1269" y="12"/>
                    <a:pt x="1193" y="1"/>
                    <a:pt x="11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5012400" y="4853200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5585600" y="4879431"/>
              <a:ext cx="407903" cy="312203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4841619" y="4645887"/>
              <a:ext cx="387956" cy="258637"/>
            </a:xfrm>
            <a:custGeom>
              <a:rect b="b" l="l" r="r" t="t"/>
              <a:pathLst>
                <a:path extrusionOk="0" h="1154" w="1731">
                  <a:moveTo>
                    <a:pt x="832" y="0"/>
                  </a:moveTo>
                  <a:cubicBezTo>
                    <a:pt x="475" y="0"/>
                    <a:pt x="102" y="106"/>
                    <a:pt x="0" y="164"/>
                  </a:cubicBezTo>
                  <a:cubicBezTo>
                    <a:pt x="286" y="596"/>
                    <a:pt x="689" y="933"/>
                    <a:pt x="1158" y="1153"/>
                  </a:cubicBezTo>
                  <a:cubicBezTo>
                    <a:pt x="1356" y="1058"/>
                    <a:pt x="1525" y="911"/>
                    <a:pt x="1642" y="728"/>
                  </a:cubicBezTo>
                  <a:cubicBezTo>
                    <a:pt x="1730" y="596"/>
                    <a:pt x="1584" y="332"/>
                    <a:pt x="1430" y="178"/>
                  </a:cubicBezTo>
                  <a:cubicBezTo>
                    <a:pt x="1291" y="45"/>
                    <a:pt x="1065" y="0"/>
                    <a:pt x="8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4130804" y="4879650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8256524" y="3680472"/>
              <a:ext cx="348510" cy="292032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8770853" y="3579176"/>
              <a:ext cx="422471" cy="274102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8744736" y="4062098"/>
              <a:ext cx="417540" cy="266930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8522152" y="3273576"/>
              <a:ext cx="399610" cy="318030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8309912" y="2887877"/>
              <a:ext cx="409696" cy="311979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8689614" y="2532519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990" y="1"/>
                  </a:moveTo>
                  <a:cubicBezTo>
                    <a:pt x="811" y="1"/>
                    <a:pt x="555" y="136"/>
                    <a:pt x="412" y="265"/>
                  </a:cubicBezTo>
                  <a:cubicBezTo>
                    <a:pt x="0" y="626"/>
                    <a:pt x="565" y="1394"/>
                    <a:pt x="672" y="1394"/>
                  </a:cubicBezTo>
                  <a:cubicBezTo>
                    <a:pt x="674" y="1394"/>
                    <a:pt x="675" y="1394"/>
                    <a:pt x="676" y="1394"/>
                  </a:cubicBezTo>
                  <a:cubicBezTo>
                    <a:pt x="764" y="1364"/>
                    <a:pt x="1739" y="961"/>
                    <a:pt x="1783" y="595"/>
                  </a:cubicBezTo>
                  <a:cubicBezTo>
                    <a:pt x="1827" y="235"/>
                    <a:pt x="1241" y="45"/>
                    <a:pt x="1058" y="8"/>
                  </a:cubicBezTo>
                  <a:cubicBezTo>
                    <a:pt x="1037" y="3"/>
                    <a:pt x="1014" y="1"/>
                    <a:pt x="99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6884826" y="4659467"/>
              <a:ext cx="404317" cy="204176"/>
            </a:xfrm>
            <a:custGeom>
              <a:rect b="b" l="l" r="r" t="t"/>
              <a:pathLst>
                <a:path extrusionOk="0" h="911" w="1804">
                  <a:moveTo>
                    <a:pt x="656" y="0"/>
                  </a:moveTo>
                  <a:cubicBezTo>
                    <a:pt x="471" y="0"/>
                    <a:pt x="286" y="13"/>
                    <a:pt x="103" y="39"/>
                  </a:cubicBezTo>
                  <a:cubicBezTo>
                    <a:pt x="0" y="245"/>
                    <a:pt x="66" y="509"/>
                    <a:pt x="96" y="611"/>
                  </a:cubicBezTo>
                  <a:cubicBezTo>
                    <a:pt x="147" y="751"/>
                    <a:pt x="477" y="875"/>
                    <a:pt x="719" y="905"/>
                  </a:cubicBezTo>
                  <a:cubicBezTo>
                    <a:pt x="748" y="908"/>
                    <a:pt x="777" y="910"/>
                    <a:pt x="806" y="910"/>
                  </a:cubicBezTo>
                  <a:cubicBezTo>
                    <a:pt x="1320" y="910"/>
                    <a:pt x="1762" y="324"/>
                    <a:pt x="1804" y="171"/>
                  </a:cubicBezTo>
                  <a:cubicBezTo>
                    <a:pt x="1432" y="57"/>
                    <a:pt x="1043" y="0"/>
                    <a:pt x="6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8887477" y="2842606"/>
              <a:ext cx="331925" cy="325650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7122110" y="4954222"/>
              <a:ext cx="262896" cy="256844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621853" y="4485641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6" y="0"/>
                  </a:moveTo>
                  <a:cubicBezTo>
                    <a:pt x="227" y="0"/>
                    <a:pt x="190" y="7"/>
                    <a:pt x="184" y="19"/>
                  </a:cubicBezTo>
                  <a:cubicBezTo>
                    <a:pt x="162" y="77"/>
                    <a:pt x="0" y="708"/>
                    <a:pt x="169" y="1052"/>
                  </a:cubicBezTo>
                  <a:cubicBezTo>
                    <a:pt x="601" y="899"/>
                    <a:pt x="990" y="649"/>
                    <a:pt x="1313" y="327"/>
                  </a:cubicBezTo>
                  <a:cubicBezTo>
                    <a:pt x="1045" y="94"/>
                    <a:pt x="511" y="0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7684377" y="4803929"/>
              <a:ext cx="415075" cy="309961"/>
            </a:xfrm>
            <a:custGeom>
              <a:rect b="b" l="l" r="r" t="t"/>
              <a:pathLst>
                <a:path extrusionOk="0" h="1383" w="1852">
                  <a:moveTo>
                    <a:pt x="1221" y="1"/>
                  </a:moveTo>
                  <a:cubicBezTo>
                    <a:pt x="1220" y="1"/>
                    <a:pt x="1219" y="1"/>
                    <a:pt x="1218" y="1"/>
                  </a:cubicBezTo>
                  <a:cubicBezTo>
                    <a:pt x="1130" y="23"/>
                    <a:pt x="133" y="397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8" y="1382"/>
                  </a:cubicBezTo>
                  <a:cubicBezTo>
                    <a:pt x="1019" y="1382"/>
                    <a:pt x="1278" y="1257"/>
                    <a:pt x="1423" y="1137"/>
                  </a:cubicBezTo>
                  <a:cubicBezTo>
                    <a:pt x="1852" y="788"/>
                    <a:pt x="1316" y="1"/>
                    <a:pt x="12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8153690" y="4703627"/>
              <a:ext cx="423367" cy="29875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8478009" y="4283994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8739104" y="4799535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8817806" y="641705"/>
              <a:ext cx="271412" cy="251241"/>
            </a:xfrm>
            <a:custGeom>
              <a:rect b="b" l="l" r="r" t="t"/>
              <a:pathLst>
                <a:path extrusionOk="0" h="1121" w="1211">
                  <a:moveTo>
                    <a:pt x="521" y="1"/>
                  </a:moveTo>
                  <a:cubicBezTo>
                    <a:pt x="191" y="301"/>
                    <a:pt x="8" y="961"/>
                    <a:pt x="1" y="1027"/>
                  </a:cubicBezTo>
                  <a:cubicBezTo>
                    <a:pt x="1" y="1062"/>
                    <a:pt x="262" y="1120"/>
                    <a:pt x="572" y="1120"/>
                  </a:cubicBezTo>
                  <a:cubicBezTo>
                    <a:pt x="785" y="1120"/>
                    <a:pt x="1020" y="1093"/>
                    <a:pt x="1210" y="1012"/>
                  </a:cubicBezTo>
                  <a:cubicBezTo>
                    <a:pt x="1078" y="617"/>
                    <a:pt x="844" y="265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8934546" y="1422232"/>
              <a:ext cx="376526" cy="269395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8233433" y="2114527"/>
              <a:ext cx="394680" cy="310410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8513631" y="1726921"/>
              <a:ext cx="340218" cy="292256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7345795" y="2540266"/>
              <a:ext cx="424264" cy="310858"/>
            </a:xfrm>
            <a:custGeom>
              <a:rect b="b" l="l" r="r" t="t"/>
              <a:pathLst>
                <a:path extrusionOk="0" h="1387" w="1893">
                  <a:moveTo>
                    <a:pt x="895" y="1"/>
                  </a:moveTo>
                  <a:cubicBezTo>
                    <a:pt x="697" y="82"/>
                    <a:pt x="1" y="617"/>
                    <a:pt x="199" y="1005"/>
                  </a:cubicBezTo>
                  <a:cubicBezTo>
                    <a:pt x="279" y="1181"/>
                    <a:pt x="499" y="1387"/>
                    <a:pt x="682" y="1387"/>
                  </a:cubicBezTo>
                  <a:cubicBezTo>
                    <a:pt x="917" y="1387"/>
                    <a:pt x="1159" y="1328"/>
                    <a:pt x="1379" y="1225"/>
                  </a:cubicBezTo>
                  <a:cubicBezTo>
                    <a:pt x="1892" y="668"/>
                    <a:pt x="1203" y="155"/>
                    <a:pt x="8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6800225" y="608877"/>
              <a:ext cx="355010" cy="316909"/>
            </a:xfrm>
            <a:custGeom>
              <a:rect b="b" l="l" r="r" t="t"/>
              <a:pathLst>
                <a:path extrusionOk="0" h="1414" w="1584">
                  <a:moveTo>
                    <a:pt x="824" y="0"/>
                  </a:moveTo>
                  <a:cubicBezTo>
                    <a:pt x="621" y="0"/>
                    <a:pt x="406" y="47"/>
                    <a:pt x="271" y="203"/>
                  </a:cubicBezTo>
                  <a:cubicBezTo>
                    <a:pt x="0" y="525"/>
                    <a:pt x="381" y="1347"/>
                    <a:pt x="433" y="1405"/>
                  </a:cubicBezTo>
                  <a:cubicBezTo>
                    <a:pt x="436" y="1411"/>
                    <a:pt x="447" y="1413"/>
                    <a:pt x="463" y="1413"/>
                  </a:cubicBezTo>
                  <a:cubicBezTo>
                    <a:pt x="648" y="1413"/>
                    <a:pt x="1577" y="1078"/>
                    <a:pt x="1584" y="613"/>
                  </a:cubicBezTo>
                  <a:cubicBezTo>
                    <a:pt x="1584" y="415"/>
                    <a:pt x="1488" y="130"/>
                    <a:pt x="1313" y="78"/>
                  </a:cubicBezTo>
                  <a:cubicBezTo>
                    <a:pt x="1227" y="49"/>
                    <a:pt x="1032" y="0"/>
                    <a:pt x="82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6611559" y="7099"/>
              <a:ext cx="330581" cy="219416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6436259" y="323626"/>
              <a:ext cx="312427" cy="22479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8632958" y="-46557"/>
              <a:ext cx="281050" cy="271412"/>
            </a:xfrm>
            <a:custGeom>
              <a:rect b="b" l="l" r="r" t="t"/>
              <a:pathLst>
                <a:path extrusionOk="0" h="1211" w="1254">
                  <a:moveTo>
                    <a:pt x="1254" y="1"/>
                  </a:moveTo>
                  <a:lnTo>
                    <a:pt x="1254" y="1"/>
                  </a:lnTo>
                  <a:cubicBezTo>
                    <a:pt x="785" y="74"/>
                    <a:pt x="110" y="529"/>
                    <a:pt x="51" y="580"/>
                  </a:cubicBezTo>
                  <a:cubicBezTo>
                    <a:pt x="0" y="631"/>
                    <a:pt x="425" y="1122"/>
                    <a:pt x="909" y="1210"/>
                  </a:cubicBezTo>
                  <a:cubicBezTo>
                    <a:pt x="1136" y="844"/>
                    <a:pt x="1254" y="426"/>
                    <a:pt x="12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7350045" y="663040"/>
              <a:ext cx="415747" cy="254379"/>
            </a:xfrm>
            <a:custGeom>
              <a:rect b="b" l="l" r="r" t="t"/>
              <a:pathLst>
                <a:path extrusionOk="0" h="1135" w="1855">
                  <a:moveTo>
                    <a:pt x="974" y="0"/>
                  </a:moveTo>
                  <a:cubicBezTo>
                    <a:pt x="780" y="0"/>
                    <a:pt x="578" y="37"/>
                    <a:pt x="491" y="123"/>
                  </a:cubicBezTo>
                  <a:cubicBezTo>
                    <a:pt x="374" y="241"/>
                    <a:pt x="0" y="681"/>
                    <a:pt x="279" y="959"/>
                  </a:cubicBezTo>
                  <a:cubicBezTo>
                    <a:pt x="420" y="1097"/>
                    <a:pt x="762" y="1134"/>
                    <a:pt x="1082" y="1134"/>
                  </a:cubicBezTo>
                  <a:cubicBezTo>
                    <a:pt x="1410" y="1134"/>
                    <a:pt x="1715" y="1095"/>
                    <a:pt x="1760" y="1084"/>
                  </a:cubicBezTo>
                  <a:cubicBezTo>
                    <a:pt x="1855" y="1062"/>
                    <a:pt x="1826" y="123"/>
                    <a:pt x="1217" y="21"/>
                  </a:cubicBezTo>
                  <a:cubicBezTo>
                    <a:pt x="1145" y="7"/>
                    <a:pt x="1061" y="0"/>
                    <a:pt x="9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7593708" y="147179"/>
              <a:ext cx="389525" cy="2808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8072291" y="-75051"/>
              <a:ext cx="391094" cy="282618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7094274" y="247707"/>
              <a:ext cx="410368" cy="282170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7195168" y="-155585"/>
              <a:ext cx="412610" cy="285756"/>
            </a:xfrm>
            <a:custGeom>
              <a:rect b="b" l="l" r="r" t="t"/>
              <a:pathLst>
                <a:path extrusionOk="0" h="1275" w="1841">
                  <a:moveTo>
                    <a:pt x="969" y="1"/>
                  </a:moveTo>
                  <a:cubicBezTo>
                    <a:pt x="735" y="1"/>
                    <a:pt x="502" y="49"/>
                    <a:pt x="345" y="191"/>
                  </a:cubicBezTo>
                  <a:cubicBezTo>
                    <a:pt x="184" y="352"/>
                    <a:pt x="1" y="631"/>
                    <a:pt x="74" y="770"/>
                  </a:cubicBezTo>
                  <a:cubicBezTo>
                    <a:pt x="134" y="890"/>
                    <a:pt x="380" y="1275"/>
                    <a:pt x="764" y="1275"/>
                  </a:cubicBezTo>
                  <a:cubicBezTo>
                    <a:pt x="804" y="1275"/>
                    <a:pt x="845" y="1270"/>
                    <a:pt x="888" y="1262"/>
                  </a:cubicBezTo>
                  <a:cubicBezTo>
                    <a:pt x="1350" y="1159"/>
                    <a:pt x="1804" y="294"/>
                    <a:pt x="1826" y="213"/>
                  </a:cubicBezTo>
                  <a:cubicBezTo>
                    <a:pt x="1840" y="166"/>
                    <a:pt x="1402" y="1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6144936" y="14495"/>
              <a:ext cx="443090" cy="234208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7960635" y="563039"/>
              <a:ext cx="439504" cy="233984"/>
            </a:xfrm>
            <a:custGeom>
              <a:rect b="b" l="l" r="r" t="t"/>
              <a:pathLst>
                <a:path extrusionOk="0" h="1044" w="1961">
                  <a:moveTo>
                    <a:pt x="1341" y="0"/>
                  </a:moveTo>
                  <a:cubicBezTo>
                    <a:pt x="869" y="0"/>
                    <a:pt x="143" y="279"/>
                    <a:pt x="76" y="316"/>
                  </a:cubicBezTo>
                  <a:cubicBezTo>
                    <a:pt x="1" y="364"/>
                    <a:pt x="505" y="1043"/>
                    <a:pt x="1070" y="1043"/>
                  </a:cubicBezTo>
                  <a:cubicBezTo>
                    <a:pt x="1107" y="1043"/>
                    <a:pt x="1145" y="1040"/>
                    <a:pt x="1183" y="1034"/>
                  </a:cubicBezTo>
                  <a:cubicBezTo>
                    <a:pt x="1410" y="997"/>
                    <a:pt x="1718" y="880"/>
                    <a:pt x="1770" y="763"/>
                  </a:cubicBezTo>
                  <a:cubicBezTo>
                    <a:pt x="1821" y="638"/>
                    <a:pt x="1960" y="206"/>
                    <a:pt x="1601" y="44"/>
                  </a:cubicBezTo>
                  <a:cubicBezTo>
                    <a:pt x="1532" y="13"/>
                    <a:pt x="1442" y="0"/>
                    <a:pt x="13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8356326" y="695948"/>
              <a:ext cx="416868" cy="313099"/>
            </a:xfrm>
            <a:custGeom>
              <a:rect b="b" l="l" r="r" t="t"/>
              <a:pathLst>
                <a:path extrusionOk="0" h="1397" w="1860">
                  <a:moveTo>
                    <a:pt x="873" y="1"/>
                  </a:moveTo>
                  <a:cubicBezTo>
                    <a:pt x="833" y="1"/>
                    <a:pt x="795" y="6"/>
                    <a:pt x="763" y="18"/>
                  </a:cubicBezTo>
                  <a:cubicBezTo>
                    <a:pt x="587" y="77"/>
                    <a:pt x="1" y="333"/>
                    <a:pt x="59" y="700"/>
                  </a:cubicBezTo>
                  <a:cubicBezTo>
                    <a:pt x="125" y="1066"/>
                    <a:pt x="1122" y="1382"/>
                    <a:pt x="1218" y="1396"/>
                  </a:cubicBezTo>
                  <a:cubicBezTo>
                    <a:pt x="1218" y="1397"/>
                    <a:pt x="1219" y="1397"/>
                    <a:pt x="1220" y="1397"/>
                  </a:cubicBezTo>
                  <a:cubicBezTo>
                    <a:pt x="1315" y="1397"/>
                    <a:pt x="1859" y="550"/>
                    <a:pt x="1430" y="216"/>
                  </a:cubicBezTo>
                  <a:cubicBezTo>
                    <a:pt x="1293" y="108"/>
                    <a:pt x="1052" y="1"/>
                    <a:pt x="87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8337256" y="1260626"/>
              <a:ext cx="355010" cy="310858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8437214" y="237841"/>
              <a:ext cx="358372" cy="314668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8916624" y="337924"/>
              <a:ext cx="412385" cy="282618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8711123" y="970045"/>
              <a:ext cx="366664" cy="281498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5226482" y="19874"/>
              <a:ext cx="325650" cy="217399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4279201" y="-151883"/>
              <a:ext cx="381456" cy="27836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4839871" y="-27640"/>
              <a:ext cx="400059" cy="279705"/>
            </a:xfrm>
            <a:custGeom>
              <a:rect b="b" l="l" r="r" t="t"/>
              <a:pathLst>
                <a:path extrusionOk="0" h="1248" w="1785">
                  <a:moveTo>
                    <a:pt x="1021" y="1"/>
                  </a:moveTo>
                  <a:cubicBezTo>
                    <a:pt x="979" y="1"/>
                    <a:pt x="935" y="5"/>
                    <a:pt x="890" y="16"/>
                  </a:cubicBezTo>
                  <a:cubicBezTo>
                    <a:pt x="442" y="111"/>
                    <a:pt x="32" y="962"/>
                    <a:pt x="10" y="1035"/>
                  </a:cubicBezTo>
                  <a:cubicBezTo>
                    <a:pt x="0" y="1087"/>
                    <a:pt x="435" y="1248"/>
                    <a:pt x="856" y="1248"/>
                  </a:cubicBezTo>
                  <a:cubicBezTo>
                    <a:pt x="1084" y="1248"/>
                    <a:pt x="1308" y="1201"/>
                    <a:pt x="1454" y="1064"/>
                  </a:cubicBezTo>
                  <a:cubicBezTo>
                    <a:pt x="1616" y="910"/>
                    <a:pt x="1784" y="632"/>
                    <a:pt x="1711" y="500"/>
                  </a:cubicBezTo>
                  <a:cubicBezTo>
                    <a:pt x="1645" y="375"/>
                    <a:pt x="1396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5573872" y="-3435"/>
              <a:ext cx="443090" cy="233312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6" name="Google Shape;546;p4"/>
          <p:cNvSpPr/>
          <p:nvPr/>
        </p:nvSpPr>
        <p:spPr>
          <a:xfrm>
            <a:off x="-2178650" y="3483375"/>
            <a:ext cx="2997386" cy="485025"/>
          </a:xfrm>
          <a:custGeom>
            <a:rect b="b" l="l" r="r" t="t"/>
            <a:pathLst>
              <a:path extrusionOk="0" h="866" w="19744">
                <a:moveTo>
                  <a:pt x="9876" y="0"/>
                </a:moveTo>
                <a:cubicBezTo>
                  <a:pt x="4421" y="0"/>
                  <a:pt x="0" y="191"/>
                  <a:pt x="0" y="433"/>
                </a:cubicBezTo>
                <a:cubicBezTo>
                  <a:pt x="0" y="667"/>
                  <a:pt x="4421" y="865"/>
                  <a:pt x="9876" y="865"/>
                </a:cubicBezTo>
                <a:cubicBezTo>
                  <a:pt x="15323" y="865"/>
                  <a:pt x="19744" y="667"/>
                  <a:pt x="19744" y="433"/>
                </a:cubicBezTo>
                <a:cubicBezTo>
                  <a:pt x="19744" y="191"/>
                  <a:pt x="15323" y="0"/>
                  <a:pt x="987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"/>
          <p:cNvSpPr/>
          <p:nvPr/>
        </p:nvSpPr>
        <p:spPr>
          <a:xfrm>
            <a:off x="-3708000" y="-526586"/>
            <a:ext cx="8883114" cy="836851"/>
          </a:xfrm>
          <a:custGeom>
            <a:rect b="b" l="l" r="r" t="t"/>
            <a:pathLst>
              <a:path extrusionOk="0" h="1262" w="21402">
                <a:moveTo>
                  <a:pt x="10697" y="1"/>
                </a:moveTo>
                <a:cubicBezTo>
                  <a:pt x="4788" y="1"/>
                  <a:pt x="1" y="279"/>
                  <a:pt x="1" y="631"/>
                </a:cubicBezTo>
                <a:cubicBezTo>
                  <a:pt x="1" y="983"/>
                  <a:pt x="4788" y="1262"/>
                  <a:pt x="10697" y="1262"/>
                </a:cubicBezTo>
                <a:cubicBezTo>
                  <a:pt x="16607" y="1262"/>
                  <a:pt x="21401" y="983"/>
                  <a:pt x="21401" y="631"/>
                </a:cubicBezTo>
                <a:cubicBezTo>
                  <a:pt x="21401" y="279"/>
                  <a:pt x="16607" y="1"/>
                  <a:pt x="10697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"/>
          <p:cNvSpPr/>
          <p:nvPr/>
        </p:nvSpPr>
        <p:spPr>
          <a:xfrm>
            <a:off x="7960618" y="2520306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4"/>
          <p:cNvSpPr/>
          <p:nvPr/>
        </p:nvSpPr>
        <p:spPr>
          <a:xfrm>
            <a:off x="6396350" y="4264203"/>
            <a:ext cx="7972888" cy="836850"/>
          </a:xfrm>
          <a:custGeom>
            <a:rect b="b" l="l" r="r" t="t"/>
            <a:pathLst>
              <a:path extrusionOk="0" h="674" w="19209">
                <a:moveTo>
                  <a:pt x="11996" y="1"/>
                </a:moveTo>
                <a:cubicBezTo>
                  <a:pt x="11229" y="1"/>
                  <a:pt x="10426" y="4"/>
                  <a:pt x="9597" y="11"/>
                </a:cubicBezTo>
                <a:cubicBezTo>
                  <a:pt x="4296" y="62"/>
                  <a:pt x="0" y="245"/>
                  <a:pt x="0" y="429"/>
                </a:cubicBezTo>
                <a:cubicBezTo>
                  <a:pt x="0" y="577"/>
                  <a:pt x="3065" y="674"/>
                  <a:pt x="7208" y="674"/>
                </a:cubicBezTo>
                <a:cubicBezTo>
                  <a:pt x="7974" y="674"/>
                  <a:pt x="8777" y="670"/>
                  <a:pt x="9604" y="663"/>
                </a:cubicBezTo>
                <a:cubicBezTo>
                  <a:pt x="14905" y="612"/>
                  <a:pt x="19209" y="429"/>
                  <a:pt x="19201" y="245"/>
                </a:cubicBezTo>
                <a:cubicBezTo>
                  <a:pt x="19201" y="97"/>
                  <a:pt x="16142" y="1"/>
                  <a:pt x="11996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"/>
          <p:cNvSpPr txBox="1"/>
          <p:nvPr>
            <p:ph idx="1" type="subTitle"/>
          </p:nvPr>
        </p:nvSpPr>
        <p:spPr>
          <a:xfrm>
            <a:off x="1158300" y="2570800"/>
            <a:ext cx="3172500" cy="45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b="1" sz="2000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2" name="Google Shape;552;p5"/>
          <p:cNvSpPr txBox="1"/>
          <p:nvPr>
            <p:ph idx="2" type="subTitle"/>
          </p:nvPr>
        </p:nvSpPr>
        <p:spPr>
          <a:xfrm>
            <a:off x="4813200" y="2570800"/>
            <a:ext cx="3172500" cy="45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b="1" sz="2000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3" name="Google Shape;553;p5"/>
          <p:cNvSpPr txBox="1"/>
          <p:nvPr>
            <p:ph idx="3" type="subTitle"/>
          </p:nvPr>
        </p:nvSpPr>
        <p:spPr>
          <a:xfrm>
            <a:off x="1158300" y="3025900"/>
            <a:ext cx="3172500" cy="91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4" name="Google Shape;554;p5"/>
          <p:cNvSpPr txBox="1"/>
          <p:nvPr>
            <p:ph idx="4" type="subTitle"/>
          </p:nvPr>
        </p:nvSpPr>
        <p:spPr>
          <a:xfrm>
            <a:off x="4813200" y="3025900"/>
            <a:ext cx="3172500" cy="91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5" name="Google Shape;555;p5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56" name="Google Shape;556;p5"/>
          <p:cNvSpPr/>
          <p:nvPr/>
        </p:nvSpPr>
        <p:spPr>
          <a:xfrm flipH="1">
            <a:off x="-218793" y="-492790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5"/>
          <p:cNvSpPr/>
          <p:nvPr/>
        </p:nvSpPr>
        <p:spPr>
          <a:xfrm flipH="1" rot="-1982797">
            <a:off x="-1559168" y="4161816"/>
            <a:ext cx="2464392" cy="1997329"/>
          </a:xfrm>
          <a:custGeom>
            <a:rect b="b" l="l" r="r" t="t"/>
            <a:pathLst>
              <a:path extrusionOk="0" h="9006" w="11112">
                <a:moveTo>
                  <a:pt x="1695" y="1"/>
                </a:moveTo>
                <a:cubicBezTo>
                  <a:pt x="4723" y="2963"/>
                  <a:pt x="3587" y="2567"/>
                  <a:pt x="4137" y="3681"/>
                </a:cubicBezTo>
                <a:cubicBezTo>
                  <a:pt x="4210" y="3835"/>
                  <a:pt x="4254" y="3996"/>
                  <a:pt x="4269" y="4165"/>
                </a:cubicBezTo>
                <a:cubicBezTo>
                  <a:pt x="4247" y="4251"/>
                  <a:pt x="4132" y="4256"/>
                  <a:pt x="4010" y="4256"/>
                </a:cubicBezTo>
                <a:cubicBezTo>
                  <a:pt x="3994" y="4256"/>
                  <a:pt x="3978" y="4256"/>
                  <a:pt x="3962" y="4256"/>
                </a:cubicBezTo>
                <a:cubicBezTo>
                  <a:pt x="3893" y="4256"/>
                  <a:pt x="3826" y="4258"/>
                  <a:pt x="3777" y="4275"/>
                </a:cubicBezTo>
                <a:cubicBezTo>
                  <a:pt x="3188" y="4350"/>
                  <a:pt x="2597" y="4365"/>
                  <a:pt x="2079" y="4365"/>
                </a:cubicBezTo>
                <a:cubicBezTo>
                  <a:pt x="1733" y="4365"/>
                  <a:pt x="1419" y="4358"/>
                  <a:pt x="1160" y="4358"/>
                </a:cubicBezTo>
                <a:cubicBezTo>
                  <a:pt x="214" y="4358"/>
                  <a:pt x="0" y="4448"/>
                  <a:pt x="1607" y="5279"/>
                </a:cubicBezTo>
                <a:cubicBezTo>
                  <a:pt x="1886" y="5419"/>
                  <a:pt x="2164" y="5558"/>
                  <a:pt x="2443" y="5697"/>
                </a:cubicBezTo>
                <a:cubicBezTo>
                  <a:pt x="2663" y="5807"/>
                  <a:pt x="2839" y="5917"/>
                  <a:pt x="2927" y="5961"/>
                </a:cubicBezTo>
                <a:cubicBezTo>
                  <a:pt x="3589" y="6302"/>
                  <a:pt x="4229" y="6407"/>
                  <a:pt x="4825" y="6407"/>
                </a:cubicBezTo>
                <a:cubicBezTo>
                  <a:pt x="5358" y="6407"/>
                  <a:pt x="5857" y="6323"/>
                  <a:pt x="6307" y="6247"/>
                </a:cubicBezTo>
                <a:cubicBezTo>
                  <a:pt x="6710" y="6188"/>
                  <a:pt x="6738" y="5415"/>
                  <a:pt x="7062" y="5415"/>
                </a:cubicBezTo>
                <a:cubicBezTo>
                  <a:pt x="7103" y="5415"/>
                  <a:pt x="7149" y="5427"/>
                  <a:pt x="7201" y="5455"/>
                </a:cubicBezTo>
                <a:cubicBezTo>
                  <a:pt x="8719" y="6460"/>
                  <a:pt x="8176" y="6863"/>
                  <a:pt x="8316" y="7442"/>
                </a:cubicBezTo>
                <a:cubicBezTo>
                  <a:pt x="8345" y="7530"/>
                  <a:pt x="8528" y="7669"/>
                  <a:pt x="8521" y="7728"/>
                </a:cubicBezTo>
                <a:cubicBezTo>
                  <a:pt x="8501" y="7962"/>
                  <a:pt x="8126" y="8845"/>
                  <a:pt x="7217" y="8845"/>
                </a:cubicBezTo>
                <a:cubicBezTo>
                  <a:pt x="7131" y="8845"/>
                  <a:pt x="7040" y="8837"/>
                  <a:pt x="6945" y="8820"/>
                </a:cubicBezTo>
                <a:lnTo>
                  <a:pt x="6945" y="8820"/>
                </a:lnTo>
                <a:cubicBezTo>
                  <a:pt x="7298" y="8885"/>
                  <a:pt x="8267" y="9005"/>
                  <a:pt x="9189" y="9005"/>
                </a:cubicBezTo>
                <a:cubicBezTo>
                  <a:pt x="10043" y="9005"/>
                  <a:pt x="10858" y="8902"/>
                  <a:pt x="11109" y="8556"/>
                </a:cubicBezTo>
                <a:cubicBezTo>
                  <a:pt x="11111" y="8403"/>
                  <a:pt x="11044" y="8362"/>
                  <a:pt x="10953" y="8362"/>
                </a:cubicBezTo>
                <a:cubicBezTo>
                  <a:pt x="10850" y="8362"/>
                  <a:pt x="10716" y="8413"/>
                  <a:pt x="10617" y="8413"/>
                </a:cubicBezTo>
                <a:cubicBezTo>
                  <a:pt x="10561" y="8413"/>
                  <a:pt x="10515" y="8397"/>
                  <a:pt x="10493" y="8344"/>
                </a:cubicBezTo>
                <a:cubicBezTo>
                  <a:pt x="10515" y="7875"/>
                  <a:pt x="10148" y="7479"/>
                  <a:pt x="10178" y="6922"/>
                </a:cubicBezTo>
                <a:cubicBezTo>
                  <a:pt x="10222" y="5968"/>
                  <a:pt x="10640" y="5998"/>
                  <a:pt x="9892" y="5565"/>
                </a:cubicBezTo>
                <a:cubicBezTo>
                  <a:pt x="9754" y="5489"/>
                  <a:pt x="7454" y="4630"/>
                  <a:pt x="6611" y="4630"/>
                </a:cubicBezTo>
                <a:cubicBezTo>
                  <a:pt x="6557" y="4630"/>
                  <a:pt x="6509" y="4634"/>
                  <a:pt x="6468" y="4641"/>
                </a:cubicBezTo>
                <a:cubicBezTo>
                  <a:pt x="6270" y="4678"/>
                  <a:pt x="6490" y="5697"/>
                  <a:pt x="6277" y="5807"/>
                </a:cubicBezTo>
                <a:cubicBezTo>
                  <a:pt x="5719" y="5949"/>
                  <a:pt x="5233" y="6165"/>
                  <a:pt x="4675" y="6165"/>
                </a:cubicBezTo>
                <a:cubicBezTo>
                  <a:pt x="4339" y="6165"/>
                  <a:pt x="3977" y="6086"/>
                  <a:pt x="3557" y="5866"/>
                </a:cubicBezTo>
                <a:cubicBezTo>
                  <a:pt x="3059" y="5602"/>
                  <a:pt x="1519" y="4876"/>
                  <a:pt x="1541" y="4803"/>
                </a:cubicBezTo>
                <a:cubicBezTo>
                  <a:pt x="1651" y="4414"/>
                  <a:pt x="4642" y="4920"/>
                  <a:pt x="4840" y="3989"/>
                </a:cubicBezTo>
                <a:cubicBezTo>
                  <a:pt x="4950" y="3468"/>
                  <a:pt x="4415" y="3358"/>
                  <a:pt x="4203" y="2963"/>
                </a:cubicBezTo>
                <a:cubicBezTo>
                  <a:pt x="3697" y="1834"/>
                  <a:pt x="2729" y="917"/>
                  <a:pt x="1695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5"/>
          <p:cNvSpPr/>
          <p:nvPr/>
        </p:nvSpPr>
        <p:spPr>
          <a:xfrm flipH="1" rot="-2700000">
            <a:off x="7783474" y="-716843"/>
            <a:ext cx="2280533" cy="2008856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5"/>
          <p:cNvSpPr/>
          <p:nvPr/>
        </p:nvSpPr>
        <p:spPr>
          <a:xfrm flipH="1">
            <a:off x="5976883" y="-679326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5"/>
          <p:cNvSpPr/>
          <p:nvPr/>
        </p:nvSpPr>
        <p:spPr>
          <a:xfrm flipH="1">
            <a:off x="8747646" y="3740467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5"/>
          <p:cNvSpPr/>
          <p:nvPr/>
        </p:nvSpPr>
        <p:spPr>
          <a:xfrm flipH="1">
            <a:off x="1770714" y="4323165"/>
            <a:ext cx="429361" cy="2011522"/>
          </a:xfrm>
          <a:custGeom>
            <a:rect b="b" l="l" r="r" t="t"/>
            <a:pathLst>
              <a:path extrusionOk="0" h="9070" w="1936">
                <a:moveTo>
                  <a:pt x="1686" y="1"/>
                </a:moveTo>
                <a:cubicBezTo>
                  <a:pt x="1686" y="206"/>
                  <a:pt x="1804" y="419"/>
                  <a:pt x="1804" y="609"/>
                </a:cubicBezTo>
                <a:cubicBezTo>
                  <a:pt x="1804" y="1100"/>
                  <a:pt x="799" y="1929"/>
                  <a:pt x="484" y="2662"/>
                </a:cubicBezTo>
                <a:cubicBezTo>
                  <a:pt x="337" y="3014"/>
                  <a:pt x="0" y="3051"/>
                  <a:pt x="0" y="3351"/>
                </a:cubicBezTo>
                <a:lnTo>
                  <a:pt x="0" y="3359"/>
                </a:lnTo>
                <a:cubicBezTo>
                  <a:pt x="44" y="3593"/>
                  <a:pt x="286" y="3703"/>
                  <a:pt x="359" y="3901"/>
                </a:cubicBezTo>
                <a:cubicBezTo>
                  <a:pt x="440" y="4128"/>
                  <a:pt x="403" y="4400"/>
                  <a:pt x="528" y="4598"/>
                </a:cubicBezTo>
                <a:cubicBezTo>
                  <a:pt x="836" y="5125"/>
                  <a:pt x="1261" y="5705"/>
                  <a:pt x="1261" y="6313"/>
                </a:cubicBezTo>
                <a:cubicBezTo>
                  <a:pt x="1261" y="7142"/>
                  <a:pt x="425" y="7515"/>
                  <a:pt x="425" y="8212"/>
                </a:cubicBezTo>
                <a:cubicBezTo>
                  <a:pt x="425" y="8351"/>
                  <a:pt x="462" y="8490"/>
                  <a:pt x="528" y="8608"/>
                </a:cubicBezTo>
                <a:lnTo>
                  <a:pt x="1760" y="9070"/>
                </a:lnTo>
                <a:cubicBezTo>
                  <a:pt x="1401" y="8769"/>
                  <a:pt x="1188" y="8337"/>
                  <a:pt x="1181" y="7875"/>
                </a:cubicBezTo>
                <a:cubicBezTo>
                  <a:pt x="1181" y="7149"/>
                  <a:pt x="1716" y="7120"/>
                  <a:pt x="1716" y="6672"/>
                </a:cubicBezTo>
                <a:cubicBezTo>
                  <a:pt x="1547" y="5221"/>
                  <a:pt x="1936" y="6320"/>
                  <a:pt x="352" y="3586"/>
                </a:cubicBezTo>
                <a:cubicBezTo>
                  <a:pt x="293" y="3505"/>
                  <a:pt x="264" y="3410"/>
                  <a:pt x="264" y="3315"/>
                </a:cubicBezTo>
                <a:cubicBezTo>
                  <a:pt x="264" y="2743"/>
                  <a:pt x="1928" y="1335"/>
                  <a:pt x="1892" y="661"/>
                </a:cubicBezTo>
                <a:cubicBezTo>
                  <a:pt x="1877" y="411"/>
                  <a:pt x="1760" y="250"/>
                  <a:pt x="168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2" name="Google Shape;562;p5"/>
          <p:cNvGrpSpPr/>
          <p:nvPr/>
        </p:nvGrpSpPr>
        <p:grpSpPr>
          <a:xfrm>
            <a:off x="-252743" y="-157156"/>
            <a:ext cx="9570807" cy="5437869"/>
            <a:chOff x="-252743" y="-157156"/>
            <a:chExt cx="9570807" cy="5437869"/>
          </a:xfrm>
        </p:grpSpPr>
        <p:sp>
          <p:nvSpPr>
            <p:cNvPr id="563" name="Google Shape;563;p5"/>
            <p:cNvSpPr/>
            <p:nvPr/>
          </p:nvSpPr>
          <p:spPr>
            <a:xfrm flipH="1">
              <a:off x="7159022" y="4911883"/>
              <a:ext cx="297635" cy="240483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5"/>
            <p:cNvSpPr/>
            <p:nvPr/>
          </p:nvSpPr>
          <p:spPr>
            <a:xfrm flipH="1">
              <a:off x="8301125" y="3262801"/>
              <a:ext cx="269171" cy="243845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5"/>
            <p:cNvSpPr/>
            <p:nvPr/>
          </p:nvSpPr>
          <p:spPr>
            <a:xfrm flipH="1">
              <a:off x="6943253" y="4530023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8" y="0"/>
                  </a:moveTo>
                  <a:cubicBezTo>
                    <a:pt x="45" y="0"/>
                    <a:pt x="22" y="1"/>
                    <a:pt x="1" y="3"/>
                  </a:cubicBezTo>
                  <a:cubicBezTo>
                    <a:pt x="88" y="406"/>
                    <a:pt x="286" y="772"/>
                    <a:pt x="572" y="1066"/>
                  </a:cubicBezTo>
                  <a:cubicBezTo>
                    <a:pt x="1020" y="890"/>
                    <a:pt x="1328" y="340"/>
                    <a:pt x="1262" y="303"/>
                  </a:cubicBezTo>
                  <a:cubicBezTo>
                    <a:pt x="1206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5"/>
            <p:cNvSpPr/>
            <p:nvPr/>
          </p:nvSpPr>
          <p:spPr>
            <a:xfrm flipH="1">
              <a:off x="6667642" y="4912340"/>
              <a:ext cx="269843" cy="239587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5"/>
            <p:cNvSpPr/>
            <p:nvPr/>
          </p:nvSpPr>
          <p:spPr>
            <a:xfrm flipH="1">
              <a:off x="7700578" y="4470760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5"/>
            <p:cNvSpPr/>
            <p:nvPr/>
          </p:nvSpPr>
          <p:spPr>
            <a:xfrm flipH="1">
              <a:off x="7963298" y="4954583"/>
              <a:ext cx="409248" cy="312203"/>
            </a:xfrm>
            <a:custGeom>
              <a:rect b="b" l="l" r="r" t="t"/>
              <a:pathLst>
                <a:path extrusionOk="0" h="1393" w="1826">
                  <a:moveTo>
                    <a:pt x="1164" y="1"/>
                  </a:moveTo>
                  <a:cubicBezTo>
                    <a:pt x="1162" y="1"/>
                    <a:pt x="1160" y="1"/>
                    <a:pt x="1159" y="1"/>
                  </a:cubicBezTo>
                  <a:cubicBezTo>
                    <a:pt x="1064" y="23"/>
                    <a:pt x="88" y="434"/>
                    <a:pt x="44" y="793"/>
                  </a:cubicBezTo>
                  <a:cubicBezTo>
                    <a:pt x="0" y="1160"/>
                    <a:pt x="587" y="1343"/>
                    <a:pt x="770" y="1387"/>
                  </a:cubicBezTo>
                  <a:cubicBezTo>
                    <a:pt x="788" y="1391"/>
                    <a:pt x="807" y="1393"/>
                    <a:pt x="828" y="1393"/>
                  </a:cubicBezTo>
                  <a:cubicBezTo>
                    <a:pt x="1007" y="1393"/>
                    <a:pt x="1271" y="1256"/>
                    <a:pt x="1415" y="1130"/>
                  </a:cubicBezTo>
                  <a:cubicBezTo>
                    <a:pt x="1826" y="763"/>
                    <a:pt x="1268" y="1"/>
                    <a:pt x="11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5"/>
            <p:cNvSpPr/>
            <p:nvPr/>
          </p:nvSpPr>
          <p:spPr>
            <a:xfrm flipH="1">
              <a:off x="8884159" y="4230817"/>
              <a:ext cx="343580" cy="28598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5"/>
            <p:cNvSpPr/>
            <p:nvPr/>
          </p:nvSpPr>
          <p:spPr>
            <a:xfrm flipH="1">
              <a:off x="8612466" y="4826939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5"/>
            <p:cNvSpPr/>
            <p:nvPr/>
          </p:nvSpPr>
          <p:spPr>
            <a:xfrm flipH="1">
              <a:off x="8395860" y="1976657"/>
              <a:ext cx="413058" cy="309513"/>
            </a:xfrm>
            <a:custGeom>
              <a:rect b="b" l="l" r="r" t="t"/>
              <a:pathLst>
                <a:path extrusionOk="0" h="1381" w="1843">
                  <a:moveTo>
                    <a:pt x="1013" y="1"/>
                  </a:moveTo>
                  <a:cubicBezTo>
                    <a:pt x="833" y="1"/>
                    <a:pt x="575" y="122"/>
                    <a:pt x="428" y="243"/>
                  </a:cubicBezTo>
                  <a:cubicBezTo>
                    <a:pt x="1" y="591"/>
                    <a:pt x="523" y="1380"/>
                    <a:pt x="629" y="1380"/>
                  </a:cubicBezTo>
                  <a:cubicBezTo>
                    <a:pt x="630" y="1380"/>
                    <a:pt x="632" y="1380"/>
                    <a:pt x="633" y="1380"/>
                  </a:cubicBezTo>
                  <a:cubicBezTo>
                    <a:pt x="721" y="1358"/>
                    <a:pt x="1718" y="984"/>
                    <a:pt x="1784" y="625"/>
                  </a:cubicBezTo>
                  <a:cubicBezTo>
                    <a:pt x="1843" y="265"/>
                    <a:pt x="1263" y="60"/>
                    <a:pt x="1087" y="9"/>
                  </a:cubicBezTo>
                  <a:cubicBezTo>
                    <a:pt x="1065" y="3"/>
                    <a:pt x="1040" y="1"/>
                    <a:pt x="101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5"/>
            <p:cNvSpPr/>
            <p:nvPr/>
          </p:nvSpPr>
          <p:spPr>
            <a:xfrm flipH="1">
              <a:off x="8249914" y="3959828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5"/>
            <p:cNvSpPr/>
            <p:nvPr/>
          </p:nvSpPr>
          <p:spPr>
            <a:xfrm flipH="1">
              <a:off x="8885732" y="3156266"/>
              <a:ext cx="432332" cy="314444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5"/>
            <p:cNvSpPr/>
            <p:nvPr/>
          </p:nvSpPr>
          <p:spPr>
            <a:xfrm flipH="1">
              <a:off x="5740527" y="4933980"/>
              <a:ext cx="262672" cy="255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5"/>
            <p:cNvSpPr/>
            <p:nvPr/>
          </p:nvSpPr>
          <p:spPr>
            <a:xfrm flipH="1">
              <a:off x="6042733" y="4593355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0" y="1"/>
                  </a:moveTo>
                  <a:cubicBezTo>
                    <a:pt x="225" y="1"/>
                    <a:pt x="189" y="7"/>
                    <a:pt x="183" y="19"/>
                  </a:cubicBezTo>
                  <a:cubicBezTo>
                    <a:pt x="154" y="77"/>
                    <a:pt x="0" y="715"/>
                    <a:pt x="169" y="1052"/>
                  </a:cubicBezTo>
                  <a:cubicBezTo>
                    <a:pt x="601" y="898"/>
                    <a:pt x="990" y="649"/>
                    <a:pt x="1312" y="327"/>
                  </a:cubicBezTo>
                  <a:cubicBezTo>
                    <a:pt x="1043" y="98"/>
                    <a:pt x="502" y="1"/>
                    <a:pt x="28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5"/>
            <p:cNvSpPr/>
            <p:nvPr/>
          </p:nvSpPr>
          <p:spPr>
            <a:xfrm flipH="1">
              <a:off x="5074758" y="4497861"/>
              <a:ext cx="361734" cy="268499"/>
            </a:xfrm>
            <a:custGeom>
              <a:rect b="b" l="l" r="r" t="t"/>
              <a:pathLst>
                <a:path extrusionOk="0" h="1198" w="1614">
                  <a:moveTo>
                    <a:pt x="682" y="0"/>
                  </a:moveTo>
                  <a:cubicBezTo>
                    <a:pt x="462" y="66"/>
                    <a:pt x="264" y="184"/>
                    <a:pt x="110" y="352"/>
                  </a:cubicBezTo>
                  <a:cubicBezTo>
                    <a:pt x="0" y="470"/>
                    <a:pt x="81" y="748"/>
                    <a:pt x="198" y="917"/>
                  </a:cubicBezTo>
                  <a:cubicBezTo>
                    <a:pt x="354" y="1134"/>
                    <a:pt x="717" y="1198"/>
                    <a:pt x="1041" y="1198"/>
                  </a:cubicBezTo>
                  <a:cubicBezTo>
                    <a:pt x="1298" y="1198"/>
                    <a:pt x="1529" y="1158"/>
                    <a:pt x="1613" y="1122"/>
                  </a:cubicBezTo>
                  <a:cubicBezTo>
                    <a:pt x="1423" y="668"/>
                    <a:pt x="1093" y="272"/>
                    <a:pt x="6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5"/>
            <p:cNvSpPr/>
            <p:nvPr/>
          </p:nvSpPr>
          <p:spPr>
            <a:xfrm flipH="1">
              <a:off x="6621520" y="28899"/>
              <a:ext cx="313996" cy="209106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5"/>
            <p:cNvSpPr/>
            <p:nvPr/>
          </p:nvSpPr>
          <p:spPr>
            <a:xfrm flipH="1">
              <a:off x="5699508" y="-149759"/>
              <a:ext cx="264913" cy="256620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5"/>
            <p:cNvSpPr/>
            <p:nvPr/>
          </p:nvSpPr>
          <p:spPr>
            <a:xfrm flipH="1">
              <a:off x="5236038" y="209967"/>
              <a:ext cx="371595" cy="269395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5"/>
            <p:cNvSpPr/>
            <p:nvPr/>
          </p:nvSpPr>
          <p:spPr>
            <a:xfrm flipH="1">
              <a:off x="7081431" y="404079"/>
              <a:ext cx="424936" cy="22726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5"/>
            <p:cNvSpPr/>
            <p:nvPr/>
          </p:nvSpPr>
          <p:spPr>
            <a:xfrm flipH="1">
              <a:off x="6276782" y="329675"/>
              <a:ext cx="340442" cy="301669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5"/>
            <p:cNvSpPr/>
            <p:nvPr/>
          </p:nvSpPr>
          <p:spPr>
            <a:xfrm flipH="1">
              <a:off x="4712301" y="-157156"/>
              <a:ext cx="383698" cy="271412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5"/>
            <p:cNvSpPr/>
            <p:nvPr/>
          </p:nvSpPr>
          <p:spPr>
            <a:xfrm flipH="1">
              <a:off x="8301114" y="1319439"/>
              <a:ext cx="338873" cy="29629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5"/>
            <p:cNvSpPr/>
            <p:nvPr/>
          </p:nvSpPr>
          <p:spPr>
            <a:xfrm flipH="1">
              <a:off x="8856373" y="1672367"/>
              <a:ext cx="399162" cy="267378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5"/>
            <p:cNvSpPr/>
            <p:nvPr/>
          </p:nvSpPr>
          <p:spPr>
            <a:xfrm flipH="1">
              <a:off x="8480700" y="-142602"/>
              <a:ext cx="333943" cy="31668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5"/>
            <p:cNvSpPr/>
            <p:nvPr/>
          </p:nvSpPr>
          <p:spPr>
            <a:xfrm flipH="1">
              <a:off x="7749215" y="324163"/>
              <a:ext cx="312427" cy="209106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5"/>
            <p:cNvSpPr/>
            <p:nvPr/>
          </p:nvSpPr>
          <p:spPr>
            <a:xfrm flipH="1">
              <a:off x="8183566" y="688465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5"/>
            <p:cNvSpPr/>
            <p:nvPr/>
          </p:nvSpPr>
          <p:spPr>
            <a:xfrm flipH="1">
              <a:off x="7187196" y="-133846"/>
              <a:ext cx="426953" cy="224795"/>
            </a:xfrm>
            <a:custGeom>
              <a:rect b="b" l="l" r="r" t="t"/>
              <a:pathLst>
                <a:path extrusionOk="0" h="1003" w="1905">
                  <a:moveTo>
                    <a:pt x="1231" y="0"/>
                  </a:moveTo>
                  <a:cubicBezTo>
                    <a:pt x="778" y="0"/>
                    <a:pt x="153" y="190"/>
                    <a:pt x="86" y="223"/>
                  </a:cubicBezTo>
                  <a:cubicBezTo>
                    <a:pt x="1" y="266"/>
                    <a:pt x="479" y="1003"/>
                    <a:pt x="1049" y="1003"/>
                  </a:cubicBezTo>
                  <a:cubicBezTo>
                    <a:pt x="1068" y="1003"/>
                    <a:pt x="1086" y="1002"/>
                    <a:pt x="1105" y="1001"/>
                  </a:cubicBezTo>
                  <a:cubicBezTo>
                    <a:pt x="1325" y="979"/>
                    <a:pt x="1626" y="891"/>
                    <a:pt x="1684" y="773"/>
                  </a:cubicBezTo>
                  <a:cubicBezTo>
                    <a:pt x="1743" y="656"/>
                    <a:pt x="1904" y="245"/>
                    <a:pt x="1574" y="62"/>
                  </a:cubicBezTo>
                  <a:cubicBezTo>
                    <a:pt x="1489" y="18"/>
                    <a:pt x="1368" y="0"/>
                    <a:pt x="123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5"/>
            <p:cNvSpPr/>
            <p:nvPr/>
          </p:nvSpPr>
          <p:spPr>
            <a:xfrm flipH="1">
              <a:off x="8231304" y="2458737"/>
              <a:ext cx="408799" cy="291359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5"/>
            <p:cNvSpPr/>
            <p:nvPr/>
          </p:nvSpPr>
          <p:spPr>
            <a:xfrm flipH="1">
              <a:off x="8885731" y="2613746"/>
              <a:ext cx="340442" cy="272757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5"/>
            <p:cNvSpPr/>
            <p:nvPr/>
          </p:nvSpPr>
          <p:spPr>
            <a:xfrm flipH="1">
              <a:off x="3248110" y="5040229"/>
              <a:ext cx="297411" cy="240483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5"/>
            <p:cNvSpPr/>
            <p:nvPr/>
          </p:nvSpPr>
          <p:spPr>
            <a:xfrm flipH="1">
              <a:off x="2404684" y="4991232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5"/>
            <p:cNvSpPr/>
            <p:nvPr/>
          </p:nvSpPr>
          <p:spPr>
            <a:xfrm flipH="1">
              <a:off x="3613444" y="4553007"/>
              <a:ext cx="397593" cy="316685"/>
            </a:xfrm>
            <a:custGeom>
              <a:rect b="b" l="l" r="r" t="t"/>
              <a:pathLst>
                <a:path extrusionOk="0" h="1413" w="1774">
                  <a:moveTo>
                    <a:pt x="906" y="0"/>
                  </a:moveTo>
                  <a:cubicBezTo>
                    <a:pt x="724" y="0"/>
                    <a:pt x="474" y="176"/>
                    <a:pt x="344" y="326"/>
                  </a:cubicBezTo>
                  <a:cubicBezTo>
                    <a:pt x="1" y="719"/>
                    <a:pt x="676" y="1412"/>
                    <a:pt x="784" y="1412"/>
                  </a:cubicBezTo>
                  <a:cubicBezTo>
                    <a:pt x="787" y="1412"/>
                    <a:pt x="789" y="1412"/>
                    <a:pt x="791" y="1411"/>
                  </a:cubicBezTo>
                  <a:cubicBezTo>
                    <a:pt x="872" y="1382"/>
                    <a:pt x="1774" y="876"/>
                    <a:pt x="1759" y="509"/>
                  </a:cubicBezTo>
                  <a:cubicBezTo>
                    <a:pt x="1744" y="150"/>
                    <a:pt x="1128" y="25"/>
                    <a:pt x="945" y="3"/>
                  </a:cubicBezTo>
                  <a:cubicBezTo>
                    <a:pt x="932" y="1"/>
                    <a:pt x="919" y="0"/>
                    <a:pt x="9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5"/>
            <p:cNvSpPr/>
            <p:nvPr/>
          </p:nvSpPr>
          <p:spPr>
            <a:xfrm flipH="1">
              <a:off x="2699665" y="4518040"/>
              <a:ext cx="414178" cy="262896"/>
            </a:xfrm>
            <a:custGeom>
              <a:rect b="b" l="l" r="r" t="t"/>
              <a:pathLst>
                <a:path extrusionOk="0" h="1173" w="1848">
                  <a:moveTo>
                    <a:pt x="1115" y="1"/>
                  </a:moveTo>
                  <a:cubicBezTo>
                    <a:pt x="585" y="1"/>
                    <a:pt x="0" y="521"/>
                    <a:pt x="51" y="572"/>
                  </a:cubicBezTo>
                  <a:cubicBezTo>
                    <a:pt x="100" y="627"/>
                    <a:pt x="807" y="1172"/>
                    <a:pt x="1269" y="1172"/>
                  </a:cubicBezTo>
                  <a:cubicBezTo>
                    <a:pt x="1296" y="1172"/>
                    <a:pt x="1323" y="1170"/>
                    <a:pt x="1349" y="1166"/>
                  </a:cubicBezTo>
                  <a:cubicBezTo>
                    <a:pt x="1796" y="1093"/>
                    <a:pt x="1847" y="594"/>
                    <a:pt x="1847" y="447"/>
                  </a:cubicBezTo>
                  <a:cubicBezTo>
                    <a:pt x="1847" y="301"/>
                    <a:pt x="1561" y="118"/>
                    <a:pt x="1342" y="37"/>
                  </a:cubicBezTo>
                  <a:cubicBezTo>
                    <a:pt x="1269" y="12"/>
                    <a:pt x="1193" y="1"/>
                    <a:pt x="11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5"/>
            <p:cNvSpPr/>
            <p:nvPr/>
          </p:nvSpPr>
          <p:spPr>
            <a:xfrm flipH="1">
              <a:off x="4539650" y="4954361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5"/>
            <p:cNvSpPr/>
            <p:nvPr/>
          </p:nvSpPr>
          <p:spPr>
            <a:xfrm flipH="1">
              <a:off x="4241622" y="4469523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5"/>
            <p:cNvSpPr/>
            <p:nvPr/>
          </p:nvSpPr>
          <p:spPr>
            <a:xfrm flipH="1">
              <a:off x="327399" y="3242570"/>
              <a:ext cx="348510" cy="292032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5"/>
            <p:cNvSpPr/>
            <p:nvPr/>
          </p:nvSpPr>
          <p:spPr>
            <a:xfrm flipH="1">
              <a:off x="-252743" y="3678471"/>
              <a:ext cx="417540" cy="266930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5"/>
            <p:cNvSpPr/>
            <p:nvPr/>
          </p:nvSpPr>
          <p:spPr>
            <a:xfrm flipH="1">
              <a:off x="-209629" y="2852098"/>
              <a:ext cx="399610" cy="318030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5"/>
            <p:cNvSpPr/>
            <p:nvPr/>
          </p:nvSpPr>
          <p:spPr>
            <a:xfrm flipH="1">
              <a:off x="338401" y="2574975"/>
              <a:ext cx="409696" cy="311979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5"/>
            <p:cNvSpPr/>
            <p:nvPr/>
          </p:nvSpPr>
          <p:spPr>
            <a:xfrm flipH="1">
              <a:off x="1734991" y="4547402"/>
              <a:ext cx="404317" cy="204176"/>
            </a:xfrm>
            <a:custGeom>
              <a:rect b="b" l="l" r="r" t="t"/>
              <a:pathLst>
                <a:path extrusionOk="0" h="911" w="1804">
                  <a:moveTo>
                    <a:pt x="656" y="0"/>
                  </a:moveTo>
                  <a:cubicBezTo>
                    <a:pt x="471" y="0"/>
                    <a:pt x="286" y="13"/>
                    <a:pt x="103" y="39"/>
                  </a:cubicBezTo>
                  <a:cubicBezTo>
                    <a:pt x="0" y="245"/>
                    <a:pt x="66" y="509"/>
                    <a:pt x="96" y="611"/>
                  </a:cubicBezTo>
                  <a:cubicBezTo>
                    <a:pt x="147" y="751"/>
                    <a:pt x="477" y="875"/>
                    <a:pt x="719" y="905"/>
                  </a:cubicBezTo>
                  <a:cubicBezTo>
                    <a:pt x="748" y="908"/>
                    <a:pt x="777" y="910"/>
                    <a:pt x="806" y="910"/>
                  </a:cubicBezTo>
                  <a:cubicBezTo>
                    <a:pt x="1320" y="910"/>
                    <a:pt x="1762" y="324"/>
                    <a:pt x="1804" y="171"/>
                  </a:cubicBezTo>
                  <a:cubicBezTo>
                    <a:pt x="1432" y="57"/>
                    <a:pt x="1043" y="0"/>
                    <a:pt x="6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5"/>
            <p:cNvSpPr/>
            <p:nvPr/>
          </p:nvSpPr>
          <p:spPr>
            <a:xfrm flipH="1">
              <a:off x="1507828" y="4933319"/>
              <a:ext cx="262896" cy="256844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5"/>
            <p:cNvSpPr/>
            <p:nvPr/>
          </p:nvSpPr>
          <p:spPr>
            <a:xfrm flipH="1">
              <a:off x="1031433" y="4514102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6" y="0"/>
                  </a:moveTo>
                  <a:cubicBezTo>
                    <a:pt x="227" y="0"/>
                    <a:pt x="190" y="7"/>
                    <a:pt x="184" y="19"/>
                  </a:cubicBezTo>
                  <a:cubicBezTo>
                    <a:pt x="162" y="77"/>
                    <a:pt x="0" y="708"/>
                    <a:pt x="169" y="1052"/>
                  </a:cubicBezTo>
                  <a:cubicBezTo>
                    <a:pt x="601" y="899"/>
                    <a:pt x="990" y="649"/>
                    <a:pt x="1313" y="327"/>
                  </a:cubicBezTo>
                  <a:cubicBezTo>
                    <a:pt x="1045" y="94"/>
                    <a:pt x="511" y="0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5"/>
            <p:cNvSpPr/>
            <p:nvPr/>
          </p:nvSpPr>
          <p:spPr>
            <a:xfrm flipH="1">
              <a:off x="551527" y="4912362"/>
              <a:ext cx="423367" cy="29875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5"/>
            <p:cNvSpPr/>
            <p:nvPr/>
          </p:nvSpPr>
          <p:spPr>
            <a:xfrm flipH="1">
              <a:off x="450763" y="3944604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5"/>
            <p:cNvSpPr/>
            <p:nvPr/>
          </p:nvSpPr>
          <p:spPr>
            <a:xfrm flipH="1">
              <a:off x="-100879" y="4293445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5"/>
            <p:cNvSpPr/>
            <p:nvPr/>
          </p:nvSpPr>
          <p:spPr>
            <a:xfrm flipH="1">
              <a:off x="-200863" y="1371717"/>
              <a:ext cx="376526" cy="269395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5"/>
            <p:cNvSpPr/>
            <p:nvPr/>
          </p:nvSpPr>
          <p:spPr>
            <a:xfrm flipH="1">
              <a:off x="304308" y="1817088"/>
              <a:ext cx="394680" cy="310410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5"/>
            <p:cNvSpPr/>
            <p:nvPr/>
          </p:nvSpPr>
          <p:spPr>
            <a:xfrm flipH="1">
              <a:off x="-214091" y="2078544"/>
              <a:ext cx="340218" cy="292256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5"/>
            <p:cNvSpPr/>
            <p:nvPr/>
          </p:nvSpPr>
          <p:spPr>
            <a:xfrm flipH="1">
              <a:off x="2070518" y="-93966"/>
              <a:ext cx="330581" cy="219416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5"/>
            <p:cNvSpPr/>
            <p:nvPr/>
          </p:nvSpPr>
          <p:spPr>
            <a:xfrm flipH="1">
              <a:off x="3449835" y="163924"/>
              <a:ext cx="312427" cy="22479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5"/>
            <p:cNvSpPr/>
            <p:nvPr/>
          </p:nvSpPr>
          <p:spPr>
            <a:xfrm flipH="1">
              <a:off x="845676" y="-91523"/>
              <a:ext cx="389525" cy="2808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5"/>
            <p:cNvSpPr/>
            <p:nvPr/>
          </p:nvSpPr>
          <p:spPr>
            <a:xfrm flipH="1">
              <a:off x="465999" y="266985"/>
              <a:ext cx="391094" cy="282618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5"/>
            <p:cNvSpPr/>
            <p:nvPr/>
          </p:nvSpPr>
          <p:spPr>
            <a:xfrm flipH="1">
              <a:off x="1448316" y="267205"/>
              <a:ext cx="410368" cy="282170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5"/>
            <p:cNvSpPr/>
            <p:nvPr/>
          </p:nvSpPr>
          <p:spPr>
            <a:xfrm flipH="1">
              <a:off x="2200082" y="311618"/>
              <a:ext cx="443090" cy="234208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5"/>
            <p:cNvSpPr/>
            <p:nvPr/>
          </p:nvSpPr>
          <p:spPr>
            <a:xfrm flipH="1" rot="-5916440">
              <a:off x="493481" y="840399"/>
              <a:ext cx="439503" cy="233983"/>
            </a:xfrm>
            <a:custGeom>
              <a:rect b="b" l="l" r="r" t="t"/>
              <a:pathLst>
                <a:path extrusionOk="0" h="1044" w="1961">
                  <a:moveTo>
                    <a:pt x="1341" y="0"/>
                  </a:moveTo>
                  <a:cubicBezTo>
                    <a:pt x="869" y="0"/>
                    <a:pt x="143" y="279"/>
                    <a:pt x="76" y="316"/>
                  </a:cubicBezTo>
                  <a:cubicBezTo>
                    <a:pt x="1" y="364"/>
                    <a:pt x="505" y="1043"/>
                    <a:pt x="1070" y="1043"/>
                  </a:cubicBezTo>
                  <a:cubicBezTo>
                    <a:pt x="1107" y="1043"/>
                    <a:pt x="1145" y="1040"/>
                    <a:pt x="1183" y="1034"/>
                  </a:cubicBezTo>
                  <a:cubicBezTo>
                    <a:pt x="1410" y="997"/>
                    <a:pt x="1718" y="880"/>
                    <a:pt x="1770" y="763"/>
                  </a:cubicBezTo>
                  <a:cubicBezTo>
                    <a:pt x="1821" y="638"/>
                    <a:pt x="1960" y="206"/>
                    <a:pt x="1601" y="44"/>
                  </a:cubicBezTo>
                  <a:cubicBezTo>
                    <a:pt x="1532" y="13"/>
                    <a:pt x="1442" y="0"/>
                    <a:pt x="13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5"/>
            <p:cNvSpPr/>
            <p:nvPr/>
          </p:nvSpPr>
          <p:spPr>
            <a:xfrm flipH="1">
              <a:off x="365742" y="1365187"/>
              <a:ext cx="355010" cy="310858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5"/>
            <p:cNvSpPr/>
            <p:nvPr/>
          </p:nvSpPr>
          <p:spPr>
            <a:xfrm flipH="1">
              <a:off x="-164802" y="-110098"/>
              <a:ext cx="358372" cy="314668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5"/>
            <p:cNvSpPr/>
            <p:nvPr/>
          </p:nvSpPr>
          <p:spPr>
            <a:xfrm flipH="1">
              <a:off x="-218801" y="287409"/>
              <a:ext cx="412385" cy="282618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5"/>
            <p:cNvSpPr/>
            <p:nvPr/>
          </p:nvSpPr>
          <p:spPr>
            <a:xfrm flipH="1">
              <a:off x="-78354" y="796093"/>
              <a:ext cx="366664" cy="281498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5"/>
            <p:cNvSpPr/>
            <p:nvPr/>
          </p:nvSpPr>
          <p:spPr>
            <a:xfrm flipH="1">
              <a:off x="3783139" y="-59803"/>
              <a:ext cx="325650" cy="217399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5"/>
            <p:cNvSpPr/>
            <p:nvPr/>
          </p:nvSpPr>
          <p:spPr>
            <a:xfrm flipH="1">
              <a:off x="4223351" y="171315"/>
              <a:ext cx="381456" cy="27836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5"/>
            <p:cNvSpPr/>
            <p:nvPr/>
          </p:nvSpPr>
          <p:spPr>
            <a:xfrm flipH="1">
              <a:off x="2870584" y="-100912"/>
              <a:ext cx="443090" cy="233312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4" name="Google Shape;624;p5"/>
          <p:cNvSpPr/>
          <p:nvPr/>
        </p:nvSpPr>
        <p:spPr>
          <a:xfrm flipH="1">
            <a:off x="8569723" y="2597610"/>
            <a:ext cx="2997386" cy="485025"/>
          </a:xfrm>
          <a:custGeom>
            <a:rect b="b" l="l" r="r" t="t"/>
            <a:pathLst>
              <a:path extrusionOk="0" h="866" w="19744">
                <a:moveTo>
                  <a:pt x="9876" y="0"/>
                </a:moveTo>
                <a:cubicBezTo>
                  <a:pt x="4421" y="0"/>
                  <a:pt x="0" y="191"/>
                  <a:pt x="0" y="433"/>
                </a:cubicBezTo>
                <a:cubicBezTo>
                  <a:pt x="0" y="667"/>
                  <a:pt x="4421" y="865"/>
                  <a:pt x="9876" y="865"/>
                </a:cubicBezTo>
                <a:cubicBezTo>
                  <a:pt x="15323" y="865"/>
                  <a:pt x="19744" y="667"/>
                  <a:pt x="19744" y="433"/>
                </a:cubicBezTo>
                <a:cubicBezTo>
                  <a:pt x="19744" y="191"/>
                  <a:pt x="15323" y="0"/>
                  <a:pt x="987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5"/>
          <p:cNvSpPr/>
          <p:nvPr/>
        </p:nvSpPr>
        <p:spPr>
          <a:xfrm flipH="1">
            <a:off x="-7411156" y="-38926"/>
            <a:ext cx="8883114" cy="836851"/>
          </a:xfrm>
          <a:custGeom>
            <a:rect b="b" l="l" r="r" t="t"/>
            <a:pathLst>
              <a:path extrusionOk="0" h="1262" w="21402">
                <a:moveTo>
                  <a:pt x="10697" y="1"/>
                </a:moveTo>
                <a:cubicBezTo>
                  <a:pt x="4788" y="1"/>
                  <a:pt x="1" y="279"/>
                  <a:pt x="1" y="631"/>
                </a:cubicBezTo>
                <a:cubicBezTo>
                  <a:pt x="1" y="983"/>
                  <a:pt x="4788" y="1262"/>
                  <a:pt x="10697" y="1262"/>
                </a:cubicBezTo>
                <a:cubicBezTo>
                  <a:pt x="16607" y="1262"/>
                  <a:pt x="21401" y="983"/>
                  <a:pt x="21401" y="631"/>
                </a:cubicBezTo>
                <a:cubicBezTo>
                  <a:pt x="21401" y="279"/>
                  <a:pt x="16607" y="1"/>
                  <a:pt x="10697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5"/>
          <p:cNvSpPr/>
          <p:nvPr/>
        </p:nvSpPr>
        <p:spPr>
          <a:xfrm flipH="1">
            <a:off x="-7411162" y="2368091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5"/>
          <p:cNvSpPr/>
          <p:nvPr/>
        </p:nvSpPr>
        <p:spPr>
          <a:xfrm flipH="1">
            <a:off x="675896" y="4862689"/>
            <a:ext cx="7972888" cy="836850"/>
          </a:xfrm>
          <a:custGeom>
            <a:rect b="b" l="l" r="r" t="t"/>
            <a:pathLst>
              <a:path extrusionOk="0" h="674" w="19209">
                <a:moveTo>
                  <a:pt x="11996" y="1"/>
                </a:moveTo>
                <a:cubicBezTo>
                  <a:pt x="11229" y="1"/>
                  <a:pt x="10426" y="4"/>
                  <a:pt x="9597" y="11"/>
                </a:cubicBezTo>
                <a:cubicBezTo>
                  <a:pt x="4296" y="62"/>
                  <a:pt x="0" y="245"/>
                  <a:pt x="0" y="429"/>
                </a:cubicBezTo>
                <a:cubicBezTo>
                  <a:pt x="0" y="577"/>
                  <a:pt x="3065" y="674"/>
                  <a:pt x="7208" y="674"/>
                </a:cubicBezTo>
                <a:cubicBezTo>
                  <a:pt x="7974" y="674"/>
                  <a:pt x="8777" y="670"/>
                  <a:pt x="9604" y="663"/>
                </a:cubicBezTo>
                <a:cubicBezTo>
                  <a:pt x="14905" y="612"/>
                  <a:pt x="19209" y="429"/>
                  <a:pt x="19201" y="245"/>
                </a:cubicBezTo>
                <a:cubicBezTo>
                  <a:pt x="19201" y="97"/>
                  <a:pt x="16142" y="1"/>
                  <a:pt x="11996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5"/>
          <p:cNvSpPr/>
          <p:nvPr/>
        </p:nvSpPr>
        <p:spPr>
          <a:xfrm flipH="1">
            <a:off x="7187213" y="670041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1" name="Google Shape;631;p6"/>
          <p:cNvSpPr/>
          <p:nvPr/>
        </p:nvSpPr>
        <p:spPr>
          <a:xfrm rot="2700000">
            <a:off x="-953798" y="-666329"/>
            <a:ext cx="2280533" cy="2008856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6"/>
          <p:cNvSpPr/>
          <p:nvPr/>
        </p:nvSpPr>
        <p:spPr>
          <a:xfrm>
            <a:off x="2983862" y="-770261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6"/>
          <p:cNvSpPr/>
          <p:nvPr/>
        </p:nvSpPr>
        <p:spPr>
          <a:xfrm>
            <a:off x="-1115457" y="3867294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6"/>
          <p:cNvSpPr/>
          <p:nvPr/>
        </p:nvSpPr>
        <p:spPr>
          <a:xfrm>
            <a:off x="8306091" y="-370900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6"/>
          <p:cNvSpPr/>
          <p:nvPr/>
        </p:nvSpPr>
        <p:spPr>
          <a:xfrm>
            <a:off x="1337952" y="5035798"/>
            <a:ext cx="297635" cy="240483"/>
          </a:xfrm>
          <a:custGeom>
            <a:rect b="b" l="l" r="r" t="t"/>
            <a:pathLst>
              <a:path extrusionOk="0" h="1073" w="1328">
                <a:moveTo>
                  <a:pt x="68" y="0"/>
                </a:moveTo>
                <a:cubicBezTo>
                  <a:pt x="45" y="0"/>
                  <a:pt x="23" y="1"/>
                  <a:pt x="1" y="2"/>
                </a:cubicBezTo>
                <a:cubicBezTo>
                  <a:pt x="89" y="405"/>
                  <a:pt x="287" y="772"/>
                  <a:pt x="565" y="1073"/>
                </a:cubicBezTo>
                <a:cubicBezTo>
                  <a:pt x="1020" y="897"/>
                  <a:pt x="1328" y="339"/>
                  <a:pt x="1262" y="303"/>
                </a:cubicBezTo>
                <a:cubicBezTo>
                  <a:pt x="1199" y="268"/>
                  <a:pt x="531" y="0"/>
                  <a:pt x="6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6"/>
          <p:cNvSpPr/>
          <p:nvPr/>
        </p:nvSpPr>
        <p:spPr>
          <a:xfrm>
            <a:off x="-207338" y="3221590"/>
            <a:ext cx="269171" cy="243845"/>
          </a:xfrm>
          <a:custGeom>
            <a:rect b="b" l="l" r="r" t="t"/>
            <a:pathLst>
              <a:path extrusionOk="0" h="1088" w="1201">
                <a:moveTo>
                  <a:pt x="697" y="0"/>
                </a:moveTo>
                <a:cubicBezTo>
                  <a:pt x="375" y="272"/>
                  <a:pt x="140" y="624"/>
                  <a:pt x="1" y="1019"/>
                </a:cubicBezTo>
                <a:cubicBezTo>
                  <a:pt x="143" y="1069"/>
                  <a:pt x="311" y="1087"/>
                  <a:pt x="476" y="1087"/>
                </a:cubicBezTo>
                <a:cubicBezTo>
                  <a:pt x="847" y="1087"/>
                  <a:pt x="1201" y="994"/>
                  <a:pt x="1196" y="953"/>
                </a:cubicBezTo>
                <a:cubicBezTo>
                  <a:pt x="1196" y="888"/>
                  <a:pt x="1012" y="257"/>
                  <a:pt x="69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6"/>
          <p:cNvSpPr/>
          <p:nvPr/>
        </p:nvSpPr>
        <p:spPr>
          <a:xfrm>
            <a:off x="2488399" y="4962855"/>
            <a:ext cx="269843" cy="239587"/>
          </a:xfrm>
          <a:custGeom>
            <a:rect b="b" l="l" r="r" t="t"/>
            <a:pathLst>
              <a:path extrusionOk="0" h="1069" w="1204">
                <a:moveTo>
                  <a:pt x="969" y="1"/>
                </a:moveTo>
                <a:cubicBezTo>
                  <a:pt x="580" y="206"/>
                  <a:pt x="250" y="507"/>
                  <a:pt x="1" y="873"/>
                </a:cubicBezTo>
                <a:cubicBezTo>
                  <a:pt x="249" y="1022"/>
                  <a:pt x="634" y="1068"/>
                  <a:pt x="897" y="1068"/>
                </a:cubicBezTo>
                <a:cubicBezTo>
                  <a:pt x="1062" y="1068"/>
                  <a:pt x="1178" y="1050"/>
                  <a:pt x="1181" y="1027"/>
                </a:cubicBezTo>
                <a:cubicBezTo>
                  <a:pt x="1196" y="961"/>
                  <a:pt x="1203" y="316"/>
                  <a:pt x="96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6"/>
          <p:cNvSpPr/>
          <p:nvPr/>
        </p:nvSpPr>
        <p:spPr>
          <a:xfrm>
            <a:off x="1789354" y="4653086"/>
            <a:ext cx="414627" cy="262896"/>
          </a:xfrm>
          <a:custGeom>
            <a:rect b="b" l="l" r="r" t="t"/>
            <a:pathLst>
              <a:path extrusionOk="0" h="1173" w="1850">
                <a:moveTo>
                  <a:pt x="1117" y="1"/>
                </a:moveTo>
                <a:cubicBezTo>
                  <a:pt x="587" y="1"/>
                  <a:pt x="1" y="521"/>
                  <a:pt x="46" y="572"/>
                </a:cubicBezTo>
                <a:cubicBezTo>
                  <a:pt x="101" y="627"/>
                  <a:pt x="809" y="1172"/>
                  <a:pt x="1264" y="1172"/>
                </a:cubicBezTo>
                <a:cubicBezTo>
                  <a:pt x="1292" y="1172"/>
                  <a:pt x="1318" y="1170"/>
                  <a:pt x="1343" y="1166"/>
                </a:cubicBezTo>
                <a:cubicBezTo>
                  <a:pt x="1798" y="1093"/>
                  <a:pt x="1849" y="594"/>
                  <a:pt x="1849" y="447"/>
                </a:cubicBezTo>
                <a:cubicBezTo>
                  <a:pt x="1849" y="301"/>
                  <a:pt x="1563" y="118"/>
                  <a:pt x="1343" y="37"/>
                </a:cubicBezTo>
                <a:cubicBezTo>
                  <a:pt x="1271" y="12"/>
                  <a:pt x="1195" y="1"/>
                  <a:pt x="111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6"/>
          <p:cNvSpPr/>
          <p:nvPr/>
        </p:nvSpPr>
        <p:spPr>
          <a:xfrm>
            <a:off x="-195281" y="4584074"/>
            <a:ext cx="398042" cy="318030"/>
          </a:xfrm>
          <a:custGeom>
            <a:rect b="b" l="l" r="r" t="t"/>
            <a:pathLst>
              <a:path extrusionOk="0" h="1419" w="1776">
                <a:moveTo>
                  <a:pt x="917" y="1"/>
                </a:moveTo>
                <a:cubicBezTo>
                  <a:pt x="733" y="1"/>
                  <a:pt x="471" y="179"/>
                  <a:pt x="346" y="325"/>
                </a:cubicBezTo>
                <a:cubicBezTo>
                  <a:pt x="1" y="727"/>
                  <a:pt x="684" y="1418"/>
                  <a:pt x="787" y="1418"/>
                </a:cubicBezTo>
                <a:cubicBezTo>
                  <a:pt x="789" y="1418"/>
                  <a:pt x="791" y="1418"/>
                  <a:pt x="793" y="1417"/>
                </a:cubicBezTo>
                <a:cubicBezTo>
                  <a:pt x="874" y="1388"/>
                  <a:pt x="1775" y="882"/>
                  <a:pt x="1761" y="515"/>
                </a:cubicBezTo>
                <a:cubicBezTo>
                  <a:pt x="1746" y="149"/>
                  <a:pt x="1130" y="32"/>
                  <a:pt x="947" y="2"/>
                </a:cubicBezTo>
                <a:cubicBezTo>
                  <a:pt x="937" y="1"/>
                  <a:pt x="927" y="1"/>
                  <a:pt x="91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6"/>
          <p:cNvSpPr/>
          <p:nvPr/>
        </p:nvSpPr>
        <p:spPr>
          <a:xfrm>
            <a:off x="928060" y="4527940"/>
            <a:ext cx="409696" cy="312203"/>
          </a:xfrm>
          <a:custGeom>
            <a:rect b="b" l="l" r="r" t="t"/>
            <a:pathLst>
              <a:path extrusionOk="0" h="1393" w="1828">
                <a:moveTo>
                  <a:pt x="1163" y="1"/>
                </a:moveTo>
                <a:cubicBezTo>
                  <a:pt x="1161" y="1"/>
                  <a:pt x="1160" y="1"/>
                  <a:pt x="1159" y="1"/>
                </a:cubicBezTo>
                <a:cubicBezTo>
                  <a:pt x="1063" y="23"/>
                  <a:pt x="88" y="434"/>
                  <a:pt x="44" y="793"/>
                </a:cubicBezTo>
                <a:cubicBezTo>
                  <a:pt x="0" y="1160"/>
                  <a:pt x="594" y="1343"/>
                  <a:pt x="770" y="1387"/>
                </a:cubicBezTo>
                <a:cubicBezTo>
                  <a:pt x="789" y="1391"/>
                  <a:pt x="809" y="1392"/>
                  <a:pt x="829" y="1392"/>
                </a:cubicBezTo>
                <a:cubicBezTo>
                  <a:pt x="1014" y="1392"/>
                  <a:pt x="1278" y="1255"/>
                  <a:pt x="1423" y="1123"/>
                </a:cubicBezTo>
                <a:cubicBezTo>
                  <a:pt x="1827" y="761"/>
                  <a:pt x="1263" y="1"/>
                  <a:pt x="1163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6"/>
          <p:cNvSpPr/>
          <p:nvPr/>
        </p:nvSpPr>
        <p:spPr>
          <a:xfrm>
            <a:off x="-37718" y="4146282"/>
            <a:ext cx="343580" cy="285980"/>
          </a:xfrm>
          <a:custGeom>
            <a:rect b="b" l="l" r="r" t="t"/>
            <a:pathLst>
              <a:path extrusionOk="0" h="1276" w="1533">
                <a:moveTo>
                  <a:pt x="857" y="0"/>
                </a:moveTo>
                <a:cubicBezTo>
                  <a:pt x="556" y="0"/>
                  <a:pt x="248" y="177"/>
                  <a:pt x="140" y="242"/>
                </a:cubicBezTo>
                <a:cubicBezTo>
                  <a:pt x="1" y="337"/>
                  <a:pt x="8" y="630"/>
                  <a:pt x="74" y="814"/>
                </a:cubicBezTo>
                <a:cubicBezTo>
                  <a:pt x="201" y="1168"/>
                  <a:pt x="892" y="1276"/>
                  <a:pt x="1233" y="1276"/>
                </a:cubicBezTo>
                <a:cubicBezTo>
                  <a:pt x="1344" y="1276"/>
                  <a:pt x="1418" y="1264"/>
                  <a:pt x="1423" y="1246"/>
                </a:cubicBezTo>
                <a:cubicBezTo>
                  <a:pt x="1445" y="1173"/>
                  <a:pt x="1533" y="308"/>
                  <a:pt x="1166" y="81"/>
                </a:cubicBezTo>
                <a:cubicBezTo>
                  <a:pt x="1070" y="23"/>
                  <a:pt x="964" y="0"/>
                  <a:pt x="85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6"/>
          <p:cNvSpPr/>
          <p:nvPr/>
        </p:nvSpPr>
        <p:spPr>
          <a:xfrm>
            <a:off x="65410" y="4877454"/>
            <a:ext cx="432332" cy="314668"/>
          </a:xfrm>
          <a:custGeom>
            <a:rect b="b" l="l" r="r" t="t"/>
            <a:pathLst>
              <a:path extrusionOk="0" h="1404" w="1929">
                <a:moveTo>
                  <a:pt x="1027" y="1"/>
                </a:moveTo>
                <a:cubicBezTo>
                  <a:pt x="704" y="177"/>
                  <a:pt x="0" y="741"/>
                  <a:pt x="521" y="1284"/>
                </a:cubicBezTo>
                <a:cubicBezTo>
                  <a:pt x="717" y="1382"/>
                  <a:pt x="990" y="1403"/>
                  <a:pt x="1152" y="1403"/>
                </a:cubicBezTo>
                <a:cubicBezTo>
                  <a:pt x="1183" y="1403"/>
                  <a:pt x="1210" y="1402"/>
                  <a:pt x="1232" y="1401"/>
                </a:cubicBezTo>
                <a:cubicBezTo>
                  <a:pt x="1415" y="1394"/>
                  <a:pt x="1635" y="1159"/>
                  <a:pt x="1723" y="983"/>
                </a:cubicBezTo>
                <a:cubicBezTo>
                  <a:pt x="1928" y="573"/>
                  <a:pt x="1225" y="67"/>
                  <a:pt x="102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6"/>
          <p:cNvSpPr/>
          <p:nvPr/>
        </p:nvSpPr>
        <p:spPr>
          <a:xfrm>
            <a:off x="369352" y="2411582"/>
            <a:ext cx="276119" cy="251465"/>
          </a:xfrm>
          <a:custGeom>
            <a:rect b="b" l="l" r="r" t="t"/>
            <a:pathLst>
              <a:path extrusionOk="0" h="1122" w="1232">
                <a:moveTo>
                  <a:pt x="8" y="0"/>
                </a:moveTo>
                <a:cubicBezTo>
                  <a:pt x="0" y="396"/>
                  <a:pt x="110" y="792"/>
                  <a:pt x="330" y="1122"/>
                </a:cubicBezTo>
                <a:cubicBezTo>
                  <a:pt x="814" y="1012"/>
                  <a:pt x="1232" y="513"/>
                  <a:pt x="1181" y="469"/>
                </a:cubicBezTo>
                <a:cubicBezTo>
                  <a:pt x="1129" y="418"/>
                  <a:pt x="470" y="29"/>
                  <a:pt x="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6"/>
          <p:cNvSpPr/>
          <p:nvPr/>
        </p:nvSpPr>
        <p:spPr>
          <a:xfrm>
            <a:off x="-68211" y="2865642"/>
            <a:ext cx="404541" cy="269619"/>
          </a:xfrm>
          <a:custGeom>
            <a:rect b="b" l="l" r="r" t="t"/>
            <a:pathLst>
              <a:path extrusionOk="0" h="1203" w="1805">
                <a:moveTo>
                  <a:pt x="809" y="1"/>
                </a:moveTo>
                <a:cubicBezTo>
                  <a:pt x="408" y="1"/>
                  <a:pt x="149" y="384"/>
                  <a:pt x="81" y="514"/>
                </a:cubicBezTo>
                <a:cubicBezTo>
                  <a:pt x="0" y="653"/>
                  <a:pt x="169" y="910"/>
                  <a:pt x="338" y="1049"/>
                </a:cubicBezTo>
                <a:cubicBezTo>
                  <a:pt x="469" y="1162"/>
                  <a:pt x="664" y="1202"/>
                  <a:pt x="869" y="1202"/>
                </a:cubicBezTo>
                <a:cubicBezTo>
                  <a:pt x="1313" y="1202"/>
                  <a:pt x="1804" y="1011"/>
                  <a:pt x="1789" y="961"/>
                </a:cubicBezTo>
                <a:cubicBezTo>
                  <a:pt x="1767" y="888"/>
                  <a:pt x="1364" y="81"/>
                  <a:pt x="902" y="8"/>
                </a:cubicBezTo>
                <a:cubicBezTo>
                  <a:pt x="870" y="3"/>
                  <a:pt x="839" y="1"/>
                  <a:pt x="80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6"/>
          <p:cNvSpPr/>
          <p:nvPr/>
        </p:nvSpPr>
        <p:spPr>
          <a:xfrm>
            <a:off x="326548" y="3492830"/>
            <a:ext cx="361734" cy="268051"/>
          </a:xfrm>
          <a:custGeom>
            <a:rect b="b" l="l" r="r" t="t"/>
            <a:pathLst>
              <a:path extrusionOk="0" h="1196" w="1614">
                <a:moveTo>
                  <a:pt x="562" y="1"/>
                </a:moveTo>
                <a:cubicBezTo>
                  <a:pt x="311" y="1"/>
                  <a:pt x="84" y="39"/>
                  <a:pt x="1" y="74"/>
                </a:cubicBezTo>
                <a:cubicBezTo>
                  <a:pt x="191" y="536"/>
                  <a:pt x="514" y="924"/>
                  <a:pt x="932" y="1196"/>
                </a:cubicBezTo>
                <a:cubicBezTo>
                  <a:pt x="1152" y="1130"/>
                  <a:pt x="1350" y="1012"/>
                  <a:pt x="1504" y="844"/>
                </a:cubicBezTo>
                <a:cubicBezTo>
                  <a:pt x="1614" y="727"/>
                  <a:pt x="1533" y="448"/>
                  <a:pt x="1408" y="279"/>
                </a:cubicBezTo>
                <a:cubicBezTo>
                  <a:pt x="1255" y="64"/>
                  <a:pt x="888" y="1"/>
                  <a:pt x="56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6"/>
          <p:cNvSpPr/>
          <p:nvPr/>
        </p:nvSpPr>
        <p:spPr>
          <a:xfrm>
            <a:off x="3547910" y="4954870"/>
            <a:ext cx="262672" cy="255500"/>
          </a:xfrm>
          <a:custGeom>
            <a:rect b="b" l="l" r="r" t="t"/>
            <a:pathLst>
              <a:path extrusionOk="0" h="1140" w="1172">
                <a:moveTo>
                  <a:pt x="1052" y="1"/>
                </a:moveTo>
                <a:cubicBezTo>
                  <a:pt x="568" y="1"/>
                  <a:pt x="0" y="314"/>
                  <a:pt x="28" y="370"/>
                </a:cubicBezTo>
                <a:cubicBezTo>
                  <a:pt x="58" y="428"/>
                  <a:pt x="490" y="978"/>
                  <a:pt x="908" y="1140"/>
                </a:cubicBezTo>
                <a:cubicBezTo>
                  <a:pt x="1091" y="795"/>
                  <a:pt x="1172" y="392"/>
                  <a:pt x="1128" y="3"/>
                </a:cubicBezTo>
                <a:cubicBezTo>
                  <a:pt x="1103" y="1"/>
                  <a:pt x="1077" y="1"/>
                  <a:pt x="105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6"/>
          <p:cNvSpPr/>
          <p:nvPr/>
        </p:nvSpPr>
        <p:spPr>
          <a:xfrm>
            <a:off x="3073653" y="4539785"/>
            <a:ext cx="413506" cy="309961"/>
          </a:xfrm>
          <a:custGeom>
            <a:rect b="b" l="l" r="r" t="t"/>
            <a:pathLst>
              <a:path extrusionOk="0" h="1383" w="1845">
                <a:moveTo>
                  <a:pt x="1220" y="0"/>
                </a:moveTo>
                <a:cubicBezTo>
                  <a:pt x="1219" y="0"/>
                  <a:pt x="1219" y="1"/>
                  <a:pt x="1218" y="1"/>
                </a:cubicBezTo>
                <a:cubicBezTo>
                  <a:pt x="1123" y="23"/>
                  <a:pt x="125" y="404"/>
                  <a:pt x="67" y="763"/>
                </a:cubicBezTo>
                <a:cubicBezTo>
                  <a:pt x="1" y="1122"/>
                  <a:pt x="580" y="1328"/>
                  <a:pt x="756" y="1372"/>
                </a:cubicBezTo>
                <a:cubicBezTo>
                  <a:pt x="781" y="1379"/>
                  <a:pt x="808" y="1382"/>
                  <a:pt x="837" y="1382"/>
                </a:cubicBezTo>
                <a:cubicBezTo>
                  <a:pt x="1017" y="1382"/>
                  <a:pt x="1271" y="1257"/>
                  <a:pt x="1416" y="1137"/>
                </a:cubicBezTo>
                <a:cubicBezTo>
                  <a:pt x="1844" y="788"/>
                  <a:pt x="1316" y="0"/>
                  <a:pt x="1220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6"/>
          <p:cNvSpPr/>
          <p:nvPr/>
        </p:nvSpPr>
        <p:spPr>
          <a:xfrm>
            <a:off x="4268304" y="4526635"/>
            <a:ext cx="361734" cy="268499"/>
          </a:xfrm>
          <a:custGeom>
            <a:rect b="b" l="l" r="r" t="t"/>
            <a:pathLst>
              <a:path extrusionOk="0" h="1198" w="1614">
                <a:moveTo>
                  <a:pt x="682" y="0"/>
                </a:moveTo>
                <a:cubicBezTo>
                  <a:pt x="462" y="66"/>
                  <a:pt x="264" y="184"/>
                  <a:pt x="110" y="352"/>
                </a:cubicBezTo>
                <a:cubicBezTo>
                  <a:pt x="0" y="470"/>
                  <a:pt x="81" y="748"/>
                  <a:pt x="198" y="917"/>
                </a:cubicBezTo>
                <a:cubicBezTo>
                  <a:pt x="354" y="1134"/>
                  <a:pt x="717" y="1198"/>
                  <a:pt x="1041" y="1198"/>
                </a:cubicBezTo>
                <a:cubicBezTo>
                  <a:pt x="1298" y="1198"/>
                  <a:pt x="1529" y="1158"/>
                  <a:pt x="1613" y="1122"/>
                </a:cubicBezTo>
                <a:cubicBezTo>
                  <a:pt x="1423" y="668"/>
                  <a:pt x="1093" y="272"/>
                  <a:pt x="682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6"/>
          <p:cNvSpPr/>
          <p:nvPr/>
        </p:nvSpPr>
        <p:spPr>
          <a:xfrm>
            <a:off x="2596043" y="188688"/>
            <a:ext cx="313996" cy="209106"/>
          </a:xfrm>
          <a:custGeom>
            <a:rect b="b" l="l" r="r" t="t"/>
            <a:pathLst>
              <a:path extrusionOk="0" h="933" w="1401">
                <a:moveTo>
                  <a:pt x="1144" y="0"/>
                </a:moveTo>
                <a:cubicBezTo>
                  <a:pt x="712" y="147"/>
                  <a:pt x="323" y="389"/>
                  <a:pt x="0" y="712"/>
                </a:cubicBezTo>
                <a:cubicBezTo>
                  <a:pt x="335" y="892"/>
                  <a:pt x="1019" y="933"/>
                  <a:pt x="1196" y="933"/>
                </a:cubicBezTo>
                <a:cubicBezTo>
                  <a:pt x="1213" y="933"/>
                  <a:pt x="1225" y="932"/>
                  <a:pt x="1232" y="932"/>
                </a:cubicBezTo>
                <a:cubicBezTo>
                  <a:pt x="1305" y="924"/>
                  <a:pt x="1401" y="323"/>
                  <a:pt x="1144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6"/>
          <p:cNvSpPr/>
          <p:nvPr/>
        </p:nvSpPr>
        <p:spPr>
          <a:xfrm>
            <a:off x="3825226" y="209793"/>
            <a:ext cx="264913" cy="256620"/>
          </a:xfrm>
          <a:custGeom>
            <a:rect b="b" l="l" r="r" t="t"/>
            <a:pathLst>
              <a:path extrusionOk="0" h="1145" w="1182">
                <a:moveTo>
                  <a:pt x="1159" y="1"/>
                </a:moveTo>
                <a:lnTo>
                  <a:pt x="1159" y="1"/>
                </a:lnTo>
                <a:cubicBezTo>
                  <a:pt x="712" y="67"/>
                  <a:pt x="103" y="492"/>
                  <a:pt x="52" y="536"/>
                </a:cubicBezTo>
                <a:cubicBezTo>
                  <a:pt x="1" y="587"/>
                  <a:pt x="441" y="1064"/>
                  <a:pt x="910" y="1145"/>
                </a:cubicBezTo>
                <a:cubicBezTo>
                  <a:pt x="1100" y="793"/>
                  <a:pt x="1181" y="397"/>
                  <a:pt x="115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6"/>
          <p:cNvSpPr/>
          <p:nvPr/>
        </p:nvSpPr>
        <p:spPr>
          <a:xfrm>
            <a:off x="3210488" y="2744"/>
            <a:ext cx="371595" cy="269395"/>
          </a:xfrm>
          <a:custGeom>
            <a:rect b="b" l="l" r="r" t="t"/>
            <a:pathLst>
              <a:path extrusionOk="0" h="1202" w="1658">
                <a:moveTo>
                  <a:pt x="817" y="1"/>
                </a:moveTo>
                <a:cubicBezTo>
                  <a:pt x="650" y="1"/>
                  <a:pt x="491" y="36"/>
                  <a:pt x="367" y="128"/>
                </a:cubicBezTo>
                <a:cubicBezTo>
                  <a:pt x="191" y="260"/>
                  <a:pt x="1" y="502"/>
                  <a:pt x="59" y="649"/>
                </a:cubicBezTo>
                <a:cubicBezTo>
                  <a:pt x="108" y="781"/>
                  <a:pt x="318" y="1201"/>
                  <a:pt x="725" y="1201"/>
                </a:cubicBezTo>
                <a:cubicBezTo>
                  <a:pt x="745" y="1201"/>
                  <a:pt x="765" y="1200"/>
                  <a:pt x="785" y="1198"/>
                </a:cubicBezTo>
                <a:cubicBezTo>
                  <a:pt x="1115" y="1162"/>
                  <a:pt x="1482" y="700"/>
                  <a:pt x="1658" y="451"/>
                </a:cubicBezTo>
                <a:cubicBezTo>
                  <a:pt x="1467" y="275"/>
                  <a:pt x="1262" y="135"/>
                  <a:pt x="1035" y="18"/>
                </a:cubicBezTo>
                <a:cubicBezTo>
                  <a:pt x="962" y="7"/>
                  <a:pt x="889" y="1"/>
                  <a:pt x="81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6"/>
          <p:cNvSpPr/>
          <p:nvPr/>
        </p:nvSpPr>
        <p:spPr>
          <a:xfrm>
            <a:off x="1870667" y="179619"/>
            <a:ext cx="424936" cy="227260"/>
          </a:xfrm>
          <a:custGeom>
            <a:rect b="b" l="l" r="r" t="t"/>
            <a:pathLst>
              <a:path extrusionOk="0" h="1014" w="1896">
                <a:moveTo>
                  <a:pt x="1277" y="0"/>
                </a:moveTo>
                <a:cubicBezTo>
                  <a:pt x="820" y="0"/>
                  <a:pt x="136" y="261"/>
                  <a:pt x="70" y="303"/>
                </a:cubicBezTo>
                <a:cubicBezTo>
                  <a:pt x="1" y="344"/>
                  <a:pt x="514" y="1014"/>
                  <a:pt x="1071" y="1014"/>
                </a:cubicBezTo>
                <a:cubicBezTo>
                  <a:pt x="1104" y="1014"/>
                  <a:pt x="1137" y="1012"/>
                  <a:pt x="1170" y="1007"/>
                </a:cubicBezTo>
                <a:cubicBezTo>
                  <a:pt x="1390" y="970"/>
                  <a:pt x="1676" y="860"/>
                  <a:pt x="1727" y="743"/>
                </a:cubicBezTo>
                <a:cubicBezTo>
                  <a:pt x="1778" y="618"/>
                  <a:pt x="1896" y="200"/>
                  <a:pt x="1544" y="46"/>
                </a:cubicBezTo>
                <a:cubicBezTo>
                  <a:pt x="1473" y="14"/>
                  <a:pt x="1381" y="0"/>
                  <a:pt x="127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6"/>
          <p:cNvSpPr/>
          <p:nvPr/>
        </p:nvSpPr>
        <p:spPr>
          <a:xfrm>
            <a:off x="389871" y="1722228"/>
            <a:ext cx="338873" cy="296290"/>
          </a:xfrm>
          <a:custGeom>
            <a:rect b="b" l="l" r="r" t="t"/>
            <a:pathLst>
              <a:path extrusionOk="0" h="1322" w="1512">
                <a:moveTo>
                  <a:pt x="1191" y="0"/>
                </a:moveTo>
                <a:cubicBezTo>
                  <a:pt x="950" y="0"/>
                  <a:pt x="114" y="194"/>
                  <a:pt x="38" y="615"/>
                </a:cubicBezTo>
                <a:cubicBezTo>
                  <a:pt x="1" y="805"/>
                  <a:pt x="52" y="1091"/>
                  <a:pt x="199" y="1164"/>
                </a:cubicBezTo>
                <a:cubicBezTo>
                  <a:pt x="297" y="1216"/>
                  <a:pt x="556" y="1322"/>
                  <a:pt x="809" y="1322"/>
                </a:cubicBezTo>
                <a:cubicBezTo>
                  <a:pt x="952" y="1322"/>
                  <a:pt x="1093" y="1289"/>
                  <a:pt x="1203" y="1194"/>
                </a:cubicBezTo>
                <a:cubicBezTo>
                  <a:pt x="1511" y="930"/>
                  <a:pt x="1284" y="79"/>
                  <a:pt x="1255" y="13"/>
                </a:cubicBezTo>
                <a:cubicBezTo>
                  <a:pt x="1250" y="5"/>
                  <a:pt x="1227" y="0"/>
                  <a:pt x="1191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6"/>
          <p:cNvSpPr/>
          <p:nvPr/>
        </p:nvSpPr>
        <p:spPr>
          <a:xfrm>
            <a:off x="197058" y="1131103"/>
            <a:ext cx="381905" cy="315340"/>
          </a:xfrm>
          <a:custGeom>
            <a:rect b="b" l="l" r="r" t="t"/>
            <a:pathLst>
              <a:path extrusionOk="0" h="1407" w="1704">
                <a:moveTo>
                  <a:pt x="718" y="0"/>
                </a:moveTo>
                <a:cubicBezTo>
                  <a:pt x="623" y="0"/>
                  <a:pt x="1" y="739"/>
                  <a:pt x="355" y="1115"/>
                </a:cubicBezTo>
                <a:cubicBezTo>
                  <a:pt x="474" y="1255"/>
                  <a:pt x="720" y="1406"/>
                  <a:pt x="896" y="1406"/>
                </a:cubicBezTo>
                <a:cubicBezTo>
                  <a:pt x="915" y="1406"/>
                  <a:pt x="932" y="1405"/>
                  <a:pt x="949" y="1401"/>
                </a:cubicBezTo>
                <a:cubicBezTo>
                  <a:pt x="1125" y="1372"/>
                  <a:pt x="1704" y="1218"/>
                  <a:pt x="1704" y="851"/>
                </a:cubicBezTo>
                <a:cubicBezTo>
                  <a:pt x="1697" y="485"/>
                  <a:pt x="795" y="30"/>
                  <a:pt x="721" y="1"/>
                </a:cubicBezTo>
                <a:cubicBezTo>
                  <a:pt x="720" y="0"/>
                  <a:pt x="719" y="0"/>
                  <a:pt x="71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6"/>
          <p:cNvSpPr/>
          <p:nvPr/>
        </p:nvSpPr>
        <p:spPr>
          <a:xfrm>
            <a:off x="1020843" y="310249"/>
            <a:ext cx="417764" cy="315789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6"/>
          <p:cNvSpPr/>
          <p:nvPr/>
        </p:nvSpPr>
        <p:spPr>
          <a:xfrm>
            <a:off x="24934" y="-21467"/>
            <a:ext cx="370026" cy="269395"/>
          </a:xfrm>
          <a:custGeom>
            <a:rect b="b" l="l" r="r" t="t"/>
            <a:pathLst>
              <a:path extrusionOk="0" h="1202" w="1651">
                <a:moveTo>
                  <a:pt x="926" y="1"/>
                </a:moveTo>
                <a:cubicBezTo>
                  <a:pt x="906" y="1"/>
                  <a:pt x="886" y="2"/>
                  <a:pt x="866" y="4"/>
                </a:cubicBezTo>
                <a:cubicBezTo>
                  <a:pt x="536" y="40"/>
                  <a:pt x="169" y="495"/>
                  <a:pt x="1" y="751"/>
                </a:cubicBezTo>
                <a:cubicBezTo>
                  <a:pt x="184" y="920"/>
                  <a:pt x="389" y="1067"/>
                  <a:pt x="616" y="1184"/>
                </a:cubicBezTo>
                <a:cubicBezTo>
                  <a:pt x="689" y="1195"/>
                  <a:pt x="762" y="1201"/>
                  <a:pt x="834" y="1201"/>
                </a:cubicBezTo>
                <a:cubicBezTo>
                  <a:pt x="1001" y="1201"/>
                  <a:pt x="1160" y="1166"/>
                  <a:pt x="1284" y="1074"/>
                </a:cubicBezTo>
                <a:cubicBezTo>
                  <a:pt x="1459" y="942"/>
                  <a:pt x="1650" y="700"/>
                  <a:pt x="1599" y="553"/>
                </a:cubicBezTo>
                <a:cubicBezTo>
                  <a:pt x="1543" y="421"/>
                  <a:pt x="1333" y="1"/>
                  <a:pt x="926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6"/>
          <p:cNvSpPr/>
          <p:nvPr/>
        </p:nvSpPr>
        <p:spPr>
          <a:xfrm>
            <a:off x="1439911" y="-147733"/>
            <a:ext cx="387060" cy="270068"/>
          </a:xfrm>
          <a:custGeom>
            <a:rect b="b" l="l" r="r" t="t"/>
            <a:pathLst>
              <a:path extrusionOk="0" h="1205" w="1727">
                <a:moveTo>
                  <a:pt x="963" y="1"/>
                </a:moveTo>
                <a:cubicBezTo>
                  <a:pt x="925" y="1"/>
                  <a:pt x="886" y="5"/>
                  <a:pt x="846" y="13"/>
                </a:cubicBezTo>
                <a:cubicBezTo>
                  <a:pt x="414" y="101"/>
                  <a:pt x="32" y="922"/>
                  <a:pt x="10" y="995"/>
                </a:cubicBezTo>
                <a:cubicBezTo>
                  <a:pt x="1" y="1043"/>
                  <a:pt x="436" y="1205"/>
                  <a:pt x="848" y="1205"/>
                </a:cubicBezTo>
                <a:cubicBezTo>
                  <a:pt x="1065" y="1205"/>
                  <a:pt x="1275" y="1160"/>
                  <a:pt x="1411" y="1032"/>
                </a:cubicBezTo>
                <a:cubicBezTo>
                  <a:pt x="1572" y="885"/>
                  <a:pt x="1726" y="621"/>
                  <a:pt x="1653" y="489"/>
                </a:cubicBezTo>
                <a:cubicBezTo>
                  <a:pt x="1586" y="369"/>
                  <a:pt x="1338" y="1"/>
                  <a:pt x="963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6"/>
          <p:cNvSpPr/>
          <p:nvPr/>
        </p:nvSpPr>
        <p:spPr>
          <a:xfrm>
            <a:off x="520142" y="626055"/>
            <a:ext cx="386163" cy="270068"/>
          </a:xfrm>
          <a:custGeom>
            <a:rect b="b" l="l" r="r" t="t"/>
            <a:pathLst>
              <a:path extrusionOk="0" h="1205" w="1723">
                <a:moveTo>
                  <a:pt x="965" y="1"/>
                </a:moveTo>
                <a:cubicBezTo>
                  <a:pt x="928" y="1"/>
                  <a:pt x="890" y="5"/>
                  <a:pt x="851" y="13"/>
                </a:cubicBezTo>
                <a:cubicBezTo>
                  <a:pt x="418" y="101"/>
                  <a:pt x="29" y="922"/>
                  <a:pt x="15" y="995"/>
                </a:cubicBezTo>
                <a:cubicBezTo>
                  <a:pt x="0" y="1043"/>
                  <a:pt x="437" y="1205"/>
                  <a:pt x="851" y="1205"/>
                </a:cubicBezTo>
                <a:cubicBezTo>
                  <a:pt x="1068" y="1205"/>
                  <a:pt x="1279" y="1160"/>
                  <a:pt x="1415" y="1032"/>
                </a:cubicBezTo>
                <a:cubicBezTo>
                  <a:pt x="1569" y="885"/>
                  <a:pt x="1723" y="621"/>
                  <a:pt x="1650" y="489"/>
                </a:cubicBezTo>
                <a:cubicBezTo>
                  <a:pt x="1590" y="369"/>
                  <a:pt x="1336" y="1"/>
                  <a:pt x="96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6"/>
          <p:cNvSpPr/>
          <p:nvPr/>
        </p:nvSpPr>
        <p:spPr>
          <a:xfrm>
            <a:off x="-199545" y="2105602"/>
            <a:ext cx="408799" cy="291359"/>
          </a:xfrm>
          <a:custGeom>
            <a:rect b="b" l="l" r="r" t="t"/>
            <a:pathLst>
              <a:path extrusionOk="0" h="1300" w="1824">
                <a:moveTo>
                  <a:pt x="815" y="1"/>
                </a:moveTo>
                <a:cubicBezTo>
                  <a:pt x="755" y="1"/>
                  <a:pt x="702" y="10"/>
                  <a:pt x="660" y="31"/>
                </a:cubicBezTo>
                <a:cubicBezTo>
                  <a:pt x="506" y="104"/>
                  <a:pt x="0" y="397"/>
                  <a:pt x="139" y="742"/>
                </a:cubicBezTo>
                <a:cubicBezTo>
                  <a:pt x="279" y="1079"/>
                  <a:pt x="1305" y="1292"/>
                  <a:pt x="1393" y="1299"/>
                </a:cubicBezTo>
                <a:cubicBezTo>
                  <a:pt x="1393" y="1299"/>
                  <a:pt x="1394" y="1299"/>
                  <a:pt x="1394" y="1299"/>
                </a:cubicBezTo>
                <a:cubicBezTo>
                  <a:pt x="1484" y="1299"/>
                  <a:pt x="1824" y="426"/>
                  <a:pt x="1342" y="155"/>
                </a:cubicBezTo>
                <a:cubicBezTo>
                  <a:pt x="1201" y="74"/>
                  <a:pt x="984" y="1"/>
                  <a:pt x="81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6"/>
          <p:cNvSpPr/>
          <p:nvPr/>
        </p:nvSpPr>
        <p:spPr>
          <a:xfrm>
            <a:off x="5546769" y="4625799"/>
            <a:ext cx="421350" cy="259310"/>
          </a:xfrm>
          <a:custGeom>
            <a:rect b="b" l="l" r="r" t="t"/>
            <a:pathLst>
              <a:path extrusionOk="0" h="1157" w="1880">
                <a:moveTo>
                  <a:pt x="1095" y="0"/>
                </a:moveTo>
                <a:cubicBezTo>
                  <a:pt x="542" y="0"/>
                  <a:pt x="1" y="631"/>
                  <a:pt x="61" y="685"/>
                </a:cubicBezTo>
                <a:cubicBezTo>
                  <a:pt x="114" y="731"/>
                  <a:pt x="837" y="1156"/>
                  <a:pt x="1302" y="1156"/>
                </a:cubicBezTo>
                <a:cubicBezTo>
                  <a:pt x="1354" y="1156"/>
                  <a:pt x="1403" y="1151"/>
                  <a:pt x="1447" y="1139"/>
                </a:cubicBezTo>
                <a:cubicBezTo>
                  <a:pt x="1880" y="1015"/>
                  <a:pt x="1843" y="516"/>
                  <a:pt x="1821" y="369"/>
                </a:cubicBezTo>
                <a:cubicBezTo>
                  <a:pt x="1792" y="230"/>
                  <a:pt x="1484" y="76"/>
                  <a:pt x="1249" y="17"/>
                </a:cubicBezTo>
                <a:cubicBezTo>
                  <a:pt x="1198" y="6"/>
                  <a:pt x="1147" y="0"/>
                  <a:pt x="1095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6"/>
          <p:cNvSpPr/>
          <p:nvPr/>
        </p:nvSpPr>
        <p:spPr>
          <a:xfrm>
            <a:off x="6526352" y="4958617"/>
            <a:ext cx="414178" cy="262896"/>
          </a:xfrm>
          <a:custGeom>
            <a:rect b="b" l="l" r="r" t="t"/>
            <a:pathLst>
              <a:path extrusionOk="0" h="1173" w="1848">
                <a:moveTo>
                  <a:pt x="1115" y="1"/>
                </a:moveTo>
                <a:cubicBezTo>
                  <a:pt x="585" y="1"/>
                  <a:pt x="0" y="521"/>
                  <a:pt x="51" y="572"/>
                </a:cubicBezTo>
                <a:cubicBezTo>
                  <a:pt x="100" y="627"/>
                  <a:pt x="807" y="1172"/>
                  <a:pt x="1269" y="1172"/>
                </a:cubicBezTo>
                <a:cubicBezTo>
                  <a:pt x="1296" y="1172"/>
                  <a:pt x="1323" y="1170"/>
                  <a:pt x="1349" y="1166"/>
                </a:cubicBezTo>
                <a:cubicBezTo>
                  <a:pt x="1796" y="1093"/>
                  <a:pt x="1847" y="594"/>
                  <a:pt x="1847" y="447"/>
                </a:cubicBezTo>
                <a:cubicBezTo>
                  <a:pt x="1847" y="301"/>
                  <a:pt x="1561" y="118"/>
                  <a:pt x="1342" y="37"/>
                </a:cubicBezTo>
                <a:cubicBezTo>
                  <a:pt x="1269" y="12"/>
                  <a:pt x="1193" y="1"/>
                  <a:pt x="111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6"/>
          <p:cNvSpPr/>
          <p:nvPr/>
        </p:nvSpPr>
        <p:spPr>
          <a:xfrm>
            <a:off x="4905287" y="4926556"/>
            <a:ext cx="407903" cy="312203"/>
          </a:xfrm>
          <a:custGeom>
            <a:rect b="b" l="l" r="r" t="t"/>
            <a:pathLst>
              <a:path extrusionOk="0" h="1393" w="1820">
                <a:moveTo>
                  <a:pt x="1155" y="0"/>
                </a:moveTo>
                <a:cubicBezTo>
                  <a:pt x="1154" y="0"/>
                  <a:pt x="1152" y="1"/>
                  <a:pt x="1151" y="1"/>
                </a:cubicBezTo>
                <a:cubicBezTo>
                  <a:pt x="1063" y="23"/>
                  <a:pt x="88" y="433"/>
                  <a:pt x="44" y="793"/>
                </a:cubicBezTo>
                <a:cubicBezTo>
                  <a:pt x="0" y="1159"/>
                  <a:pt x="587" y="1343"/>
                  <a:pt x="770" y="1387"/>
                </a:cubicBezTo>
                <a:cubicBezTo>
                  <a:pt x="788" y="1390"/>
                  <a:pt x="807" y="1392"/>
                  <a:pt x="827" y="1392"/>
                </a:cubicBezTo>
                <a:cubicBezTo>
                  <a:pt x="1007" y="1392"/>
                  <a:pt x="1270" y="1255"/>
                  <a:pt x="1415" y="1130"/>
                </a:cubicBezTo>
                <a:cubicBezTo>
                  <a:pt x="1820" y="768"/>
                  <a:pt x="1255" y="0"/>
                  <a:pt x="1155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6"/>
          <p:cNvSpPr/>
          <p:nvPr/>
        </p:nvSpPr>
        <p:spPr>
          <a:xfrm>
            <a:off x="8452661" y="3685301"/>
            <a:ext cx="422471" cy="274102"/>
          </a:xfrm>
          <a:custGeom>
            <a:rect b="b" l="l" r="r" t="t"/>
            <a:pathLst>
              <a:path extrusionOk="0" h="1223" w="1885">
                <a:moveTo>
                  <a:pt x="1620" y="1"/>
                </a:moveTo>
                <a:cubicBezTo>
                  <a:pt x="1525" y="1"/>
                  <a:pt x="425" y="96"/>
                  <a:pt x="213" y="418"/>
                </a:cubicBezTo>
                <a:cubicBezTo>
                  <a:pt x="0" y="734"/>
                  <a:pt x="455" y="1086"/>
                  <a:pt x="601" y="1174"/>
                </a:cubicBezTo>
                <a:cubicBezTo>
                  <a:pt x="655" y="1208"/>
                  <a:pt x="736" y="1222"/>
                  <a:pt x="828" y="1222"/>
                </a:cubicBezTo>
                <a:cubicBezTo>
                  <a:pt x="990" y="1222"/>
                  <a:pt x="1187" y="1178"/>
                  <a:pt x="1327" y="1122"/>
                </a:cubicBezTo>
                <a:cubicBezTo>
                  <a:pt x="1884" y="910"/>
                  <a:pt x="1708" y="8"/>
                  <a:pt x="1620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6"/>
          <p:cNvSpPr/>
          <p:nvPr/>
        </p:nvSpPr>
        <p:spPr>
          <a:xfrm>
            <a:off x="8844674" y="4062098"/>
            <a:ext cx="417540" cy="266930"/>
          </a:xfrm>
          <a:custGeom>
            <a:rect b="b" l="l" r="r" t="t"/>
            <a:pathLst>
              <a:path extrusionOk="0" h="1191" w="1863">
                <a:moveTo>
                  <a:pt x="719" y="1"/>
                </a:moveTo>
                <a:cubicBezTo>
                  <a:pt x="257" y="1"/>
                  <a:pt x="73" y="484"/>
                  <a:pt x="37" y="624"/>
                </a:cubicBezTo>
                <a:cubicBezTo>
                  <a:pt x="0" y="770"/>
                  <a:pt x="235" y="990"/>
                  <a:pt x="425" y="1108"/>
                </a:cubicBezTo>
                <a:cubicBezTo>
                  <a:pt x="531" y="1167"/>
                  <a:pt x="655" y="1191"/>
                  <a:pt x="785" y="1191"/>
                </a:cubicBezTo>
                <a:cubicBezTo>
                  <a:pt x="1280" y="1191"/>
                  <a:pt x="1862" y="845"/>
                  <a:pt x="1833" y="792"/>
                </a:cubicBezTo>
                <a:cubicBezTo>
                  <a:pt x="1796" y="726"/>
                  <a:pt x="1181" y="1"/>
                  <a:pt x="71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6"/>
          <p:cNvSpPr/>
          <p:nvPr/>
        </p:nvSpPr>
        <p:spPr>
          <a:xfrm>
            <a:off x="8322857" y="2901227"/>
            <a:ext cx="409696" cy="311979"/>
          </a:xfrm>
          <a:custGeom>
            <a:rect b="b" l="l" r="r" t="t"/>
            <a:pathLst>
              <a:path extrusionOk="0" h="1392" w="1828">
                <a:moveTo>
                  <a:pt x="1000" y="0"/>
                </a:moveTo>
                <a:cubicBezTo>
                  <a:pt x="821" y="0"/>
                  <a:pt x="558" y="137"/>
                  <a:pt x="413" y="262"/>
                </a:cubicBezTo>
                <a:cubicBezTo>
                  <a:pt x="1" y="624"/>
                  <a:pt x="573" y="1392"/>
                  <a:pt x="673" y="1392"/>
                </a:cubicBezTo>
                <a:cubicBezTo>
                  <a:pt x="674" y="1392"/>
                  <a:pt x="676" y="1392"/>
                  <a:pt x="677" y="1392"/>
                </a:cubicBezTo>
                <a:cubicBezTo>
                  <a:pt x="765" y="1370"/>
                  <a:pt x="1740" y="959"/>
                  <a:pt x="1784" y="600"/>
                </a:cubicBezTo>
                <a:cubicBezTo>
                  <a:pt x="1828" y="233"/>
                  <a:pt x="1241" y="50"/>
                  <a:pt x="1058" y="6"/>
                </a:cubicBezTo>
                <a:cubicBezTo>
                  <a:pt x="1040" y="2"/>
                  <a:pt x="1021" y="0"/>
                  <a:pt x="1000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6"/>
          <p:cNvSpPr/>
          <p:nvPr/>
        </p:nvSpPr>
        <p:spPr>
          <a:xfrm>
            <a:off x="8887477" y="3082756"/>
            <a:ext cx="331925" cy="325650"/>
          </a:xfrm>
          <a:custGeom>
            <a:rect b="b" l="l" r="r" t="t"/>
            <a:pathLst>
              <a:path extrusionOk="0" h="1453" w="1481">
                <a:moveTo>
                  <a:pt x="1362" y="1"/>
                </a:moveTo>
                <a:cubicBezTo>
                  <a:pt x="740" y="1"/>
                  <a:pt x="0" y="435"/>
                  <a:pt x="36" y="500"/>
                </a:cubicBezTo>
                <a:cubicBezTo>
                  <a:pt x="73" y="573"/>
                  <a:pt x="652" y="1255"/>
                  <a:pt x="1180" y="1453"/>
                </a:cubicBezTo>
                <a:cubicBezTo>
                  <a:pt x="1400" y="1006"/>
                  <a:pt x="1480" y="500"/>
                  <a:pt x="1407" y="1"/>
                </a:cubicBezTo>
                <a:cubicBezTo>
                  <a:pt x="1392" y="1"/>
                  <a:pt x="1377" y="1"/>
                  <a:pt x="136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6"/>
          <p:cNvSpPr/>
          <p:nvPr/>
        </p:nvSpPr>
        <p:spPr>
          <a:xfrm>
            <a:off x="7374028" y="4625794"/>
            <a:ext cx="294273" cy="236001"/>
          </a:xfrm>
          <a:custGeom>
            <a:rect b="b" l="l" r="r" t="t"/>
            <a:pathLst>
              <a:path extrusionOk="0" h="1053" w="1313">
                <a:moveTo>
                  <a:pt x="286" y="0"/>
                </a:moveTo>
                <a:cubicBezTo>
                  <a:pt x="227" y="0"/>
                  <a:pt x="190" y="7"/>
                  <a:pt x="184" y="19"/>
                </a:cubicBezTo>
                <a:cubicBezTo>
                  <a:pt x="162" y="77"/>
                  <a:pt x="0" y="708"/>
                  <a:pt x="169" y="1052"/>
                </a:cubicBezTo>
                <a:cubicBezTo>
                  <a:pt x="601" y="899"/>
                  <a:pt x="990" y="649"/>
                  <a:pt x="1313" y="327"/>
                </a:cubicBezTo>
                <a:cubicBezTo>
                  <a:pt x="1045" y="94"/>
                  <a:pt x="511" y="0"/>
                  <a:pt x="286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6"/>
          <p:cNvSpPr/>
          <p:nvPr/>
        </p:nvSpPr>
        <p:spPr>
          <a:xfrm>
            <a:off x="8070490" y="4947077"/>
            <a:ext cx="423367" cy="298755"/>
          </a:xfrm>
          <a:custGeom>
            <a:rect b="b" l="l" r="r" t="t"/>
            <a:pathLst>
              <a:path extrusionOk="0" h="1333" w="1889">
                <a:moveTo>
                  <a:pt x="1057" y="0"/>
                </a:moveTo>
                <a:cubicBezTo>
                  <a:pt x="882" y="0"/>
                  <a:pt x="639" y="90"/>
                  <a:pt x="488" y="189"/>
                </a:cubicBezTo>
                <a:cubicBezTo>
                  <a:pt x="1" y="487"/>
                  <a:pt x="393" y="1333"/>
                  <a:pt x="493" y="1333"/>
                </a:cubicBezTo>
                <a:cubicBezTo>
                  <a:pt x="494" y="1333"/>
                  <a:pt x="494" y="1333"/>
                  <a:pt x="495" y="1332"/>
                </a:cubicBezTo>
                <a:cubicBezTo>
                  <a:pt x="590" y="1325"/>
                  <a:pt x="1639" y="1054"/>
                  <a:pt x="1764" y="702"/>
                </a:cubicBezTo>
                <a:cubicBezTo>
                  <a:pt x="1888" y="350"/>
                  <a:pt x="1346" y="86"/>
                  <a:pt x="1177" y="20"/>
                </a:cubicBezTo>
                <a:cubicBezTo>
                  <a:pt x="1144" y="6"/>
                  <a:pt x="1103" y="0"/>
                  <a:pt x="105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6"/>
          <p:cNvSpPr/>
          <p:nvPr/>
        </p:nvSpPr>
        <p:spPr>
          <a:xfrm>
            <a:off x="8739104" y="4799535"/>
            <a:ext cx="361734" cy="268051"/>
          </a:xfrm>
          <a:custGeom>
            <a:rect b="b" l="l" r="r" t="t"/>
            <a:pathLst>
              <a:path extrusionOk="0" h="1196" w="1614">
                <a:moveTo>
                  <a:pt x="682" y="1"/>
                </a:moveTo>
                <a:cubicBezTo>
                  <a:pt x="462" y="66"/>
                  <a:pt x="272" y="184"/>
                  <a:pt x="110" y="352"/>
                </a:cubicBezTo>
                <a:cubicBezTo>
                  <a:pt x="0" y="470"/>
                  <a:pt x="88" y="748"/>
                  <a:pt x="206" y="917"/>
                </a:cubicBezTo>
                <a:cubicBezTo>
                  <a:pt x="359" y="1132"/>
                  <a:pt x="726" y="1195"/>
                  <a:pt x="1052" y="1195"/>
                </a:cubicBezTo>
                <a:cubicBezTo>
                  <a:pt x="1303" y="1195"/>
                  <a:pt x="1530" y="1157"/>
                  <a:pt x="1613" y="1122"/>
                </a:cubicBezTo>
                <a:cubicBezTo>
                  <a:pt x="1423" y="660"/>
                  <a:pt x="1100" y="272"/>
                  <a:pt x="68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6"/>
          <p:cNvSpPr/>
          <p:nvPr/>
        </p:nvSpPr>
        <p:spPr>
          <a:xfrm>
            <a:off x="8934546" y="1422232"/>
            <a:ext cx="376526" cy="269395"/>
          </a:xfrm>
          <a:custGeom>
            <a:rect b="b" l="l" r="r" t="t"/>
            <a:pathLst>
              <a:path extrusionOk="0" h="1202" w="1680">
                <a:moveTo>
                  <a:pt x="828" y="0"/>
                </a:moveTo>
                <a:cubicBezTo>
                  <a:pt x="705" y="0"/>
                  <a:pt x="585" y="24"/>
                  <a:pt x="477" y="80"/>
                </a:cubicBezTo>
                <a:cubicBezTo>
                  <a:pt x="264" y="190"/>
                  <a:pt x="0" y="410"/>
                  <a:pt x="15" y="557"/>
                </a:cubicBezTo>
                <a:cubicBezTo>
                  <a:pt x="30" y="703"/>
                  <a:pt x="132" y="1187"/>
                  <a:pt x="594" y="1202"/>
                </a:cubicBezTo>
                <a:cubicBezTo>
                  <a:pt x="597" y="1202"/>
                  <a:pt x="600" y="1202"/>
                  <a:pt x="603" y="1202"/>
                </a:cubicBezTo>
                <a:cubicBezTo>
                  <a:pt x="948" y="1202"/>
                  <a:pt x="1439" y="804"/>
                  <a:pt x="1679" y="579"/>
                </a:cubicBezTo>
                <a:cubicBezTo>
                  <a:pt x="1540" y="381"/>
                  <a:pt x="1371" y="205"/>
                  <a:pt x="1181" y="58"/>
                </a:cubicBezTo>
                <a:cubicBezTo>
                  <a:pt x="1066" y="22"/>
                  <a:pt x="945" y="0"/>
                  <a:pt x="82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6"/>
          <p:cNvSpPr/>
          <p:nvPr/>
        </p:nvSpPr>
        <p:spPr>
          <a:xfrm>
            <a:off x="8497616" y="1976177"/>
            <a:ext cx="394680" cy="310410"/>
          </a:xfrm>
          <a:custGeom>
            <a:rect b="b" l="l" r="r" t="t"/>
            <a:pathLst>
              <a:path extrusionOk="0" h="1385" w="1761">
                <a:moveTo>
                  <a:pt x="890" y="0"/>
                </a:moveTo>
                <a:cubicBezTo>
                  <a:pt x="872" y="0"/>
                  <a:pt x="854" y="2"/>
                  <a:pt x="836" y="6"/>
                </a:cubicBezTo>
                <a:cubicBezTo>
                  <a:pt x="653" y="35"/>
                  <a:pt x="44" y="196"/>
                  <a:pt x="22" y="555"/>
                </a:cubicBezTo>
                <a:cubicBezTo>
                  <a:pt x="0" y="915"/>
                  <a:pt x="888" y="1355"/>
                  <a:pt x="968" y="1384"/>
                </a:cubicBezTo>
                <a:cubicBezTo>
                  <a:pt x="970" y="1384"/>
                  <a:pt x="972" y="1385"/>
                  <a:pt x="974" y="1385"/>
                </a:cubicBezTo>
                <a:cubicBezTo>
                  <a:pt x="1076" y="1385"/>
                  <a:pt x="1761" y="658"/>
                  <a:pt x="1430" y="284"/>
                </a:cubicBezTo>
                <a:cubicBezTo>
                  <a:pt x="1311" y="151"/>
                  <a:pt x="1071" y="0"/>
                  <a:pt x="890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6"/>
          <p:cNvSpPr/>
          <p:nvPr/>
        </p:nvSpPr>
        <p:spPr>
          <a:xfrm>
            <a:off x="8883344" y="2241059"/>
            <a:ext cx="340218" cy="292256"/>
          </a:xfrm>
          <a:custGeom>
            <a:rect b="b" l="l" r="r" t="t"/>
            <a:pathLst>
              <a:path extrusionOk="0" h="1304" w="1518">
                <a:moveTo>
                  <a:pt x="722" y="0"/>
                </a:moveTo>
                <a:cubicBezTo>
                  <a:pt x="597" y="0"/>
                  <a:pt x="471" y="29"/>
                  <a:pt x="359" y="105"/>
                </a:cubicBezTo>
                <a:cubicBezTo>
                  <a:pt x="0" y="354"/>
                  <a:pt x="73" y="1212"/>
                  <a:pt x="95" y="1285"/>
                </a:cubicBezTo>
                <a:cubicBezTo>
                  <a:pt x="99" y="1297"/>
                  <a:pt x="138" y="1303"/>
                  <a:pt x="201" y="1303"/>
                </a:cubicBezTo>
                <a:cubicBezTo>
                  <a:pt x="494" y="1303"/>
                  <a:pt x="1300" y="1164"/>
                  <a:pt x="1444" y="772"/>
                </a:cubicBezTo>
                <a:cubicBezTo>
                  <a:pt x="1510" y="581"/>
                  <a:pt x="1518" y="288"/>
                  <a:pt x="1378" y="208"/>
                </a:cubicBezTo>
                <a:cubicBezTo>
                  <a:pt x="1282" y="146"/>
                  <a:pt x="1005" y="0"/>
                  <a:pt x="722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6"/>
          <p:cNvSpPr/>
          <p:nvPr/>
        </p:nvSpPr>
        <p:spPr>
          <a:xfrm>
            <a:off x="6822121" y="-83324"/>
            <a:ext cx="312427" cy="224795"/>
          </a:xfrm>
          <a:custGeom>
            <a:rect b="b" l="l" r="r" t="t"/>
            <a:pathLst>
              <a:path extrusionOk="0" h="1003" w="1394">
                <a:moveTo>
                  <a:pt x="948" y="0"/>
                </a:moveTo>
                <a:cubicBezTo>
                  <a:pt x="551" y="0"/>
                  <a:pt x="126" y="80"/>
                  <a:pt x="74" y="101"/>
                </a:cubicBezTo>
                <a:cubicBezTo>
                  <a:pt x="0" y="123"/>
                  <a:pt x="66" y="739"/>
                  <a:pt x="425" y="1003"/>
                </a:cubicBezTo>
                <a:cubicBezTo>
                  <a:pt x="814" y="761"/>
                  <a:pt x="1144" y="438"/>
                  <a:pt x="1393" y="50"/>
                </a:cubicBezTo>
                <a:cubicBezTo>
                  <a:pt x="1268" y="14"/>
                  <a:pt x="1110" y="0"/>
                  <a:pt x="94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6"/>
          <p:cNvSpPr/>
          <p:nvPr/>
        </p:nvSpPr>
        <p:spPr>
          <a:xfrm>
            <a:off x="8457508" y="-106632"/>
            <a:ext cx="281050" cy="271412"/>
          </a:xfrm>
          <a:custGeom>
            <a:rect b="b" l="l" r="r" t="t"/>
            <a:pathLst>
              <a:path extrusionOk="0" h="1211" w="1254">
                <a:moveTo>
                  <a:pt x="1254" y="1"/>
                </a:moveTo>
                <a:lnTo>
                  <a:pt x="1254" y="1"/>
                </a:lnTo>
                <a:cubicBezTo>
                  <a:pt x="785" y="74"/>
                  <a:pt x="110" y="529"/>
                  <a:pt x="51" y="580"/>
                </a:cubicBezTo>
                <a:cubicBezTo>
                  <a:pt x="0" y="631"/>
                  <a:pt x="425" y="1122"/>
                  <a:pt x="909" y="1210"/>
                </a:cubicBezTo>
                <a:cubicBezTo>
                  <a:pt x="1136" y="844"/>
                  <a:pt x="1254" y="426"/>
                  <a:pt x="1254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6"/>
          <p:cNvSpPr/>
          <p:nvPr/>
        </p:nvSpPr>
        <p:spPr>
          <a:xfrm>
            <a:off x="7315974" y="327069"/>
            <a:ext cx="410368" cy="282170"/>
          </a:xfrm>
          <a:custGeom>
            <a:rect b="b" l="l" r="r" t="t"/>
            <a:pathLst>
              <a:path extrusionOk="0" h="1259" w="1831">
                <a:moveTo>
                  <a:pt x="964" y="1"/>
                </a:moveTo>
                <a:cubicBezTo>
                  <a:pt x="731" y="1"/>
                  <a:pt x="500" y="49"/>
                  <a:pt x="345" y="191"/>
                </a:cubicBezTo>
                <a:cubicBezTo>
                  <a:pt x="176" y="345"/>
                  <a:pt x="1" y="623"/>
                  <a:pt x="74" y="755"/>
                </a:cubicBezTo>
                <a:cubicBezTo>
                  <a:pt x="134" y="882"/>
                  <a:pt x="376" y="1258"/>
                  <a:pt x="768" y="1258"/>
                </a:cubicBezTo>
                <a:cubicBezTo>
                  <a:pt x="806" y="1258"/>
                  <a:pt x="846" y="1254"/>
                  <a:pt x="888" y="1247"/>
                </a:cubicBezTo>
                <a:cubicBezTo>
                  <a:pt x="1342" y="1151"/>
                  <a:pt x="1789" y="293"/>
                  <a:pt x="1811" y="213"/>
                </a:cubicBezTo>
                <a:cubicBezTo>
                  <a:pt x="1830" y="165"/>
                  <a:pt x="1393" y="1"/>
                  <a:pt x="964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6"/>
          <p:cNvSpPr/>
          <p:nvPr/>
        </p:nvSpPr>
        <p:spPr>
          <a:xfrm>
            <a:off x="6101924" y="221008"/>
            <a:ext cx="443090" cy="234208"/>
          </a:xfrm>
          <a:custGeom>
            <a:rect b="b" l="l" r="r" t="t"/>
            <a:pathLst>
              <a:path extrusionOk="0" h="1045" w="1977">
                <a:moveTo>
                  <a:pt x="937" y="0"/>
                </a:moveTo>
                <a:cubicBezTo>
                  <a:pt x="913" y="0"/>
                  <a:pt x="890" y="1"/>
                  <a:pt x="866" y="4"/>
                </a:cubicBezTo>
                <a:cubicBezTo>
                  <a:pt x="631" y="33"/>
                  <a:pt x="316" y="128"/>
                  <a:pt x="250" y="246"/>
                </a:cubicBezTo>
                <a:cubicBezTo>
                  <a:pt x="184" y="370"/>
                  <a:pt x="1" y="796"/>
                  <a:pt x="345" y="979"/>
                </a:cubicBezTo>
                <a:cubicBezTo>
                  <a:pt x="430" y="1026"/>
                  <a:pt x="552" y="1045"/>
                  <a:pt x="692" y="1045"/>
                </a:cubicBezTo>
                <a:cubicBezTo>
                  <a:pt x="1161" y="1045"/>
                  <a:pt x="1825" y="837"/>
                  <a:pt x="1892" y="803"/>
                </a:cubicBezTo>
                <a:cubicBezTo>
                  <a:pt x="1977" y="768"/>
                  <a:pt x="1526" y="0"/>
                  <a:pt x="93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6"/>
          <p:cNvSpPr/>
          <p:nvPr/>
        </p:nvSpPr>
        <p:spPr>
          <a:xfrm>
            <a:off x="7960635" y="563039"/>
            <a:ext cx="439504" cy="233984"/>
          </a:xfrm>
          <a:custGeom>
            <a:rect b="b" l="l" r="r" t="t"/>
            <a:pathLst>
              <a:path extrusionOk="0" h="1044" w="1961">
                <a:moveTo>
                  <a:pt x="1341" y="0"/>
                </a:moveTo>
                <a:cubicBezTo>
                  <a:pt x="869" y="0"/>
                  <a:pt x="143" y="279"/>
                  <a:pt x="76" y="316"/>
                </a:cubicBezTo>
                <a:cubicBezTo>
                  <a:pt x="1" y="364"/>
                  <a:pt x="505" y="1043"/>
                  <a:pt x="1070" y="1043"/>
                </a:cubicBezTo>
                <a:cubicBezTo>
                  <a:pt x="1107" y="1043"/>
                  <a:pt x="1145" y="1040"/>
                  <a:pt x="1183" y="1034"/>
                </a:cubicBezTo>
                <a:cubicBezTo>
                  <a:pt x="1410" y="997"/>
                  <a:pt x="1718" y="880"/>
                  <a:pt x="1770" y="763"/>
                </a:cubicBezTo>
                <a:cubicBezTo>
                  <a:pt x="1821" y="638"/>
                  <a:pt x="1960" y="206"/>
                  <a:pt x="1601" y="44"/>
                </a:cubicBezTo>
                <a:cubicBezTo>
                  <a:pt x="1532" y="13"/>
                  <a:pt x="1442" y="0"/>
                  <a:pt x="1341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6"/>
          <p:cNvSpPr/>
          <p:nvPr/>
        </p:nvSpPr>
        <p:spPr>
          <a:xfrm>
            <a:off x="8385184" y="1271098"/>
            <a:ext cx="416868" cy="313099"/>
          </a:xfrm>
          <a:custGeom>
            <a:rect b="b" l="l" r="r" t="t"/>
            <a:pathLst>
              <a:path extrusionOk="0" h="1397" w="1860">
                <a:moveTo>
                  <a:pt x="873" y="1"/>
                </a:moveTo>
                <a:cubicBezTo>
                  <a:pt x="833" y="1"/>
                  <a:pt x="795" y="6"/>
                  <a:pt x="763" y="18"/>
                </a:cubicBezTo>
                <a:cubicBezTo>
                  <a:pt x="587" y="77"/>
                  <a:pt x="1" y="333"/>
                  <a:pt x="59" y="700"/>
                </a:cubicBezTo>
                <a:cubicBezTo>
                  <a:pt x="125" y="1066"/>
                  <a:pt x="1122" y="1382"/>
                  <a:pt x="1218" y="1396"/>
                </a:cubicBezTo>
                <a:cubicBezTo>
                  <a:pt x="1218" y="1397"/>
                  <a:pt x="1219" y="1397"/>
                  <a:pt x="1220" y="1397"/>
                </a:cubicBezTo>
                <a:cubicBezTo>
                  <a:pt x="1315" y="1397"/>
                  <a:pt x="1859" y="550"/>
                  <a:pt x="1430" y="216"/>
                </a:cubicBezTo>
                <a:cubicBezTo>
                  <a:pt x="1293" y="108"/>
                  <a:pt x="1052" y="1"/>
                  <a:pt x="873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6"/>
          <p:cNvSpPr/>
          <p:nvPr/>
        </p:nvSpPr>
        <p:spPr>
          <a:xfrm>
            <a:off x="8847262" y="429649"/>
            <a:ext cx="412385" cy="282618"/>
          </a:xfrm>
          <a:custGeom>
            <a:rect b="b" l="l" r="r" t="t"/>
            <a:pathLst>
              <a:path extrusionOk="0" h="1261" w="1840">
                <a:moveTo>
                  <a:pt x="1076" y="1"/>
                </a:moveTo>
                <a:cubicBezTo>
                  <a:pt x="1030" y="1"/>
                  <a:pt x="981" y="6"/>
                  <a:pt x="931" y="18"/>
                </a:cubicBezTo>
                <a:cubicBezTo>
                  <a:pt x="469" y="128"/>
                  <a:pt x="36" y="993"/>
                  <a:pt x="14" y="1074"/>
                </a:cubicBezTo>
                <a:cubicBezTo>
                  <a:pt x="0" y="1120"/>
                  <a:pt x="412" y="1261"/>
                  <a:pt x="827" y="1261"/>
                </a:cubicBezTo>
                <a:cubicBezTo>
                  <a:pt x="1076" y="1261"/>
                  <a:pt x="1326" y="1210"/>
                  <a:pt x="1488" y="1059"/>
                </a:cubicBezTo>
                <a:cubicBezTo>
                  <a:pt x="1664" y="906"/>
                  <a:pt x="1840" y="627"/>
                  <a:pt x="1766" y="488"/>
                </a:cubicBezTo>
                <a:cubicBezTo>
                  <a:pt x="1701" y="364"/>
                  <a:pt x="1455" y="1"/>
                  <a:pt x="1076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6"/>
          <p:cNvSpPr/>
          <p:nvPr/>
        </p:nvSpPr>
        <p:spPr>
          <a:xfrm>
            <a:off x="5005320" y="165699"/>
            <a:ext cx="325650" cy="217399"/>
          </a:xfrm>
          <a:custGeom>
            <a:rect b="b" l="l" r="r" t="t"/>
            <a:pathLst>
              <a:path extrusionOk="0" h="970" w="1453">
                <a:moveTo>
                  <a:pt x="238" y="0"/>
                </a:moveTo>
                <a:cubicBezTo>
                  <a:pt x="212" y="0"/>
                  <a:pt x="193" y="1"/>
                  <a:pt x="184" y="2"/>
                </a:cubicBezTo>
                <a:cubicBezTo>
                  <a:pt x="110" y="9"/>
                  <a:pt x="0" y="632"/>
                  <a:pt x="257" y="970"/>
                </a:cubicBezTo>
                <a:cubicBezTo>
                  <a:pt x="704" y="808"/>
                  <a:pt x="1108" y="552"/>
                  <a:pt x="1452" y="222"/>
                </a:cubicBezTo>
                <a:cubicBezTo>
                  <a:pt x="1121" y="33"/>
                  <a:pt x="445" y="0"/>
                  <a:pt x="23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6"/>
          <p:cNvSpPr/>
          <p:nvPr/>
        </p:nvSpPr>
        <p:spPr>
          <a:xfrm>
            <a:off x="4387251" y="-151883"/>
            <a:ext cx="381456" cy="278360"/>
          </a:xfrm>
          <a:custGeom>
            <a:rect b="b" l="l" r="r" t="t"/>
            <a:pathLst>
              <a:path extrusionOk="0" h="1242" w="1702">
                <a:moveTo>
                  <a:pt x="972" y="0"/>
                </a:moveTo>
                <a:cubicBezTo>
                  <a:pt x="949" y="0"/>
                  <a:pt x="926" y="2"/>
                  <a:pt x="902" y="4"/>
                </a:cubicBezTo>
                <a:cubicBezTo>
                  <a:pt x="558" y="41"/>
                  <a:pt x="176" y="525"/>
                  <a:pt x="0" y="781"/>
                </a:cubicBezTo>
                <a:cubicBezTo>
                  <a:pt x="191" y="957"/>
                  <a:pt x="404" y="1104"/>
                  <a:pt x="638" y="1229"/>
                </a:cubicBezTo>
                <a:cubicBezTo>
                  <a:pt x="703" y="1236"/>
                  <a:pt x="769" y="1241"/>
                  <a:pt x="834" y="1241"/>
                </a:cubicBezTo>
                <a:cubicBezTo>
                  <a:pt x="1012" y="1241"/>
                  <a:pt x="1186" y="1206"/>
                  <a:pt x="1320" y="1104"/>
                </a:cubicBezTo>
                <a:cubicBezTo>
                  <a:pt x="1496" y="965"/>
                  <a:pt x="1701" y="708"/>
                  <a:pt x="1643" y="569"/>
                </a:cubicBezTo>
                <a:cubicBezTo>
                  <a:pt x="1594" y="430"/>
                  <a:pt x="1387" y="0"/>
                  <a:pt x="972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6"/>
          <p:cNvSpPr/>
          <p:nvPr/>
        </p:nvSpPr>
        <p:spPr>
          <a:xfrm>
            <a:off x="5573872" y="-75210"/>
            <a:ext cx="443090" cy="233312"/>
          </a:xfrm>
          <a:custGeom>
            <a:rect b="b" l="l" r="r" t="t"/>
            <a:pathLst>
              <a:path extrusionOk="0" h="1041" w="1977">
                <a:moveTo>
                  <a:pt x="1294" y="0"/>
                </a:moveTo>
                <a:cubicBezTo>
                  <a:pt x="823" y="0"/>
                  <a:pt x="154" y="211"/>
                  <a:pt x="85" y="245"/>
                </a:cubicBezTo>
                <a:cubicBezTo>
                  <a:pt x="1" y="280"/>
                  <a:pt x="465" y="1041"/>
                  <a:pt x="1048" y="1041"/>
                </a:cubicBezTo>
                <a:cubicBezTo>
                  <a:pt x="1072" y="1041"/>
                  <a:pt x="1095" y="1039"/>
                  <a:pt x="1119" y="1037"/>
                </a:cubicBezTo>
                <a:cubicBezTo>
                  <a:pt x="1346" y="1015"/>
                  <a:pt x="1662" y="920"/>
                  <a:pt x="1728" y="795"/>
                </a:cubicBezTo>
                <a:cubicBezTo>
                  <a:pt x="1794" y="678"/>
                  <a:pt x="1977" y="245"/>
                  <a:pt x="1632" y="62"/>
                </a:cubicBezTo>
                <a:cubicBezTo>
                  <a:pt x="1549" y="18"/>
                  <a:pt x="1430" y="0"/>
                  <a:pt x="1294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6"/>
          <p:cNvSpPr/>
          <p:nvPr/>
        </p:nvSpPr>
        <p:spPr>
          <a:xfrm>
            <a:off x="-7068107" y="1059831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6"/>
          <p:cNvSpPr/>
          <p:nvPr/>
        </p:nvSpPr>
        <p:spPr>
          <a:xfrm>
            <a:off x="8430768" y="4530256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lt1"/>
        </a:solidFill>
      </p:bgPr>
    </p:bg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"/>
          <p:cNvSpPr txBox="1"/>
          <p:nvPr>
            <p:ph idx="1" type="body"/>
          </p:nvPr>
        </p:nvSpPr>
        <p:spPr>
          <a:xfrm>
            <a:off x="1020841" y="1526075"/>
            <a:ext cx="3556800" cy="26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87" name="Google Shape;687;p7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8" name="Google Shape;688;p7"/>
          <p:cNvSpPr/>
          <p:nvPr/>
        </p:nvSpPr>
        <p:spPr>
          <a:xfrm rot="2700000">
            <a:off x="-953798" y="-666329"/>
            <a:ext cx="2280533" cy="2008856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7"/>
          <p:cNvSpPr/>
          <p:nvPr/>
        </p:nvSpPr>
        <p:spPr>
          <a:xfrm>
            <a:off x="1700199" y="-628811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7"/>
          <p:cNvSpPr/>
          <p:nvPr/>
        </p:nvSpPr>
        <p:spPr>
          <a:xfrm>
            <a:off x="-791107" y="3189069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7"/>
          <p:cNvSpPr/>
          <p:nvPr/>
        </p:nvSpPr>
        <p:spPr>
          <a:xfrm>
            <a:off x="7668291" y="-176725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2" name="Google Shape;692;p7"/>
          <p:cNvGrpSpPr/>
          <p:nvPr/>
        </p:nvGrpSpPr>
        <p:grpSpPr>
          <a:xfrm>
            <a:off x="-207338" y="-155585"/>
            <a:ext cx="9518410" cy="5431866"/>
            <a:chOff x="-207338" y="-155585"/>
            <a:chExt cx="9518410" cy="5431866"/>
          </a:xfrm>
        </p:grpSpPr>
        <p:sp>
          <p:nvSpPr>
            <p:cNvPr id="693" name="Google Shape;693;p7"/>
            <p:cNvSpPr/>
            <p:nvPr/>
          </p:nvSpPr>
          <p:spPr>
            <a:xfrm>
              <a:off x="1337952" y="5035798"/>
              <a:ext cx="297635" cy="240483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7"/>
            <p:cNvSpPr/>
            <p:nvPr/>
          </p:nvSpPr>
          <p:spPr>
            <a:xfrm>
              <a:off x="-207338" y="3221590"/>
              <a:ext cx="269171" cy="243845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7"/>
            <p:cNvSpPr/>
            <p:nvPr/>
          </p:nvSpPr>
          <p:spPr>
            <a:xfrm>
              <a:off x="2488399" y="4962855"/>
              <a:ext cx="269843" cy="239587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7"/>
            <p:cNvSpPr/>
            <p:nvPr/>
          </p:nvSpPr>
          <p:spPr>
            <a:xfrm>
              <a:off x="1789354" y="4653086"/>
              <a:ext cx="414627" cy="262896"/>
            </a:xfrm>
            <a:custGeom>
              <a:rect b="b" l="l" r="r" t="t"/>
              <a:pathLst>
                <a:path extrusionOk="0" h="1173" w="1850">
                  <a:moveTo>
                    <a:pt x="1117" y="1"/>
                  </a:moveTo>
                  <a:cubicBezTo>
                    <a:pt x="587" y="1"/>
                    <a:pt x="1" y="521"/>
                    <a:pt x="46" y="572"/>
                  </a:cubicBezTo>
                  <a:cubicBezTo>
                    <a:pt x="101" y="627"/>
                    <a:pt x="809" y="1172"/>
                    <a:pt x="1264" y="1172"/>
                  </a:cubicBezTo>
                  <a:cubicBezTo>
                    <a:pt x="1292" y="1172"/>
                    <a:pt x="1318" y="1170"/>
                    <a:pt x="1343" y="1166"/>
                  </a:cubicBezTo>
                  <a:cubicBezTo>
                    <a:pt x="1798" y="1093"/>
                    <a:pt x="1849" y="594"/>
                    <a:pt x="1849" y="447"/>
                  </a:cubicBezTo>
                  <a:cubicBezTo>
                    <a:pt x="1849" y="301"/>
                    <a:pt x="1563" y="118"/>
                    <a:pt x="1343" y="37"/>
                  </a:cubicBezTo>
                  <a:cubicBezTo>
                    <a:pt x="1271" y="12"/>
                    <a:pt x="1195" y="1"/>
                    <a:pt x="11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7"/>
            <p:cNvSpPr/>
            <p:nvPr/>
          </p:nvSpPr>
          <p:spPr>
            <a:xfrm>
              <a:off x="-195281" y="4584074"/>
              <a:ext cx="398042" cy="318030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7"/>
            <p:cNvSpPr/>
            <p:nvPr/>
          </p:nvSpPr>
          <p:spPr>
            <a:xfrm>
              <a:off x="928060" y="4527940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7"/>
            <p:cNvSpPr/>
            <p:nvPr/>
          </p:nvSpPr>
          <p:spPr>
            <a:xfrm>
              <a:off x="-37718" y="4146282"/>
              <a:ext cx="343580" cy="28598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7"/>
            <p:cNvSpPr/>
            <p:nvPr/>
          </p:nvSpPr>
          <p:spPr>
            <a:xfrm>
              <a:off x="65410" y="4877454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7"/>
            <p:cNvSpPr/>
            <p:nvPr/>
          </p:nvSpPr>
          <p:spPr>
            <a:xfrm>
              <a:off x="437827" y="2579320"/>
              <a:ext cx="276119" cy="251465"/>
            </a:xfrm>
            <a:custGeom>
              <a:rect b="b" l="l" r="r" t="t"/>
              <a:pathLst>
                <a:path extrusionOk="0" h="1122" w="1232">
                  <a:moveTo>
                    <a:pt x="8" y="0"/>
                  </a:moveTo>
                  <a:cubicBezTo>
                    <a:pt x="0" y="396"/>
                    <a:pt x="110" y="792"/>
                    <a:pt x="330" y="1122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29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7"/>
            <p:cNvSpPr/>
            <p:nvPr/>
          </p:nvSpPr>
          <p:spPr>
            <a:xfrm>
              <a:off x="202191" y="2956422"/>
              <a:ext cx="413058" cy="309513"/>
            </a:xfrm>
            <a:custGeom>
              <a:rect b="b" l="l" r="r" t="t"/>
              <a:pathLst>
                <a:path extrusionOk="0" h="1381" w="1843">
                  <a:moveTo>
                    <a:pt x="1013" y="1"/>
                  </a:moveTo>
                  <a:cubicBezTo>
                    <a:pt x="833" y="1"/>
                    <a:pt x="575" y="122"/>
                    <a:pt x="428" y="243"/>
                  </a:cubicBezTo>
                  <a:cubicBezTo>
                    <a:pt x="1" y="591"/>
                    <a:pt x="523" y="1380"/>
                    <a:pt x="629" y="1380"/>
                  </a:cubicBezTo>
                  <a:cubicBezTo>
                    <a:pt x="630" y="1380"/>
                    <a:pt x="632" y="1380"/>
                    <a:pt x="633" y="1380"/>
                  </a:cubicBezTo>
                  <a:cubicBezTo>
                    <a:pt x="721" y="1358"/>
                    <a:pt x="1718" y="984"/>
                    <a:pt x="1784" y="625"/>
                  </a:cubicBezTo>
                  <a:cubicBezTo>
                    <a:pt x="1843" y="265"/>
                    <a:pt x="1263" y="60"/>
                    <a:pt x="1087" y="9"/>
                  </a:cubicBezTo>
                  <a:cubicBezTo>
                    <a:pt x="1065" y="3"/>
                    <a:pt x="1040" y="1"/>
                    <a:pt x="101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7"/>
            <p:cNvSpPr/>
            <p:nvPr/>
          </p:nvSpPr>
          <p:spPr>
            <a:xfrm>
              <a:off x="-197424" y="2724380"/>
              <a:ext cx="404541" cy="269619"/>
            </a:xfrm>
            <a:custGeom>
              <a:rect b="b" l="l" r="r" t="t"/>
              <a:pathLst>
                <a:path extrusionOk="0" h="1203" w="1805">
                  <a:moveTo>
                    <a:pt x="809" y="1"/>
                  </a:moveTo>
                  <a:cubicBezTo>
                    <a:pt x="408" y="1"/>
                    <a:pt x="149" y="384"/>
                    <a:pt x="81" y="514"/>
                  </a:cubicBezTo>
                  <a:cubicBezTo>
                    <a:pt x="0" y="653"/>
                    <a:pt x="169" y="910"/>
                    <a:pt x="338" y="1049"/>
                  </a:cubicBezTo>
                  <a:cubicBezTo>
                    <a:pt x="469" y="1162"/>
                    <a:pt x="664" y="1202"/>
                    <a:pt x="869" y="1202"/>
                  </a:cubicBezTo>
                  <a:cubicBezTo>
                    <a:pt x="1313" y="1202"/>
                    <a:pt x="1804" y="1011"/>
                    <a:pt x="1789" y="961"/>
                  </a:cubicBezTo>
                  <a:cubicBezTo>
                    <a:pt x="1767" y="888"/>
                    <a:pt x="1364" y="81"/>
                    <a:pt x="902" y="8"/>
                  </a:cubicBezTo>
                  <a:cubicBezTo>
                    <a:pt x="870" y="3"/>
                    <a:pt x="839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7"/>
            <p:cNvSpPr/>
            <p:nvPr/>
          </p:nvSpPr>
          <p:spPr>
            <a:xfrm>
              <a:off x="-79114" y="3790980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7"/>
            <p:cNvSpPr/>
            <p:nvPr/>
          </p:nvSpPr>
          <p:spPr>
            <a:xfrm>
              <a:off x="3547910" y="4954870"/>
              <a:ext cx="262672" cy="255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7"/>
            <p:cNvSpPr/>
            <p:nvPr/>
          </p:nvSpPr>
          <p:spPr>
            <a:xfrm>
              <a:off x="3073653" y="4539785"/>
              <a:ext cx="413506" cy="309961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7"/>
            <p:cNvSpPr/>
            <p:nvPr/>
          </p:nvSpPr>
          <p:spPr>
            <a:xfrm>
              <a:off x="4268304" y="4526635"/>
              <a:ext cx="361734" cy="268499"/>
            </a:xfrm>
            <a:custGeom>
              <a:rect b="b" l="l" r="r" t="t"/>
              <a:pathLst>
                <a:path extrusionOk="0" h="1198" w="1614">
                  <a:moveTo>
                    <a:pt x="682" y="0"/>
                  </a:moveTo>
                  <a:cubicBezTo>
                    <a:pt x="462" y="66"/>
                    <a:pt x="264" y="184"/>
                    <a:pt x="110" y="352"/>
                  </a:cubicBezTo>
                  <a:cubicBezTo>
                    <a:pt x="0" y="470"/>
                    <a:pt x="81" y="748"/>
                    <a:pt x="198" y="917"/>
                  </a:cubicBezTo>
                  <a:cubicBezTo>
                    <a:pt x="354" y="1134"/>
                    <a:pt x="717" y="1198"/>
                    <a:pt x="1041" y="1198"/>
                  </a:cubicBezTo>
                  <a:cubicBezTo>
                    <a:pt x="1298" y="1198"/>
                    <a:pt x="1529" y="1158"/>
                    <a:pt x="1613" y="1122"/>
                  </a:cubicBezTo>
                  <a:cubicBezTo>
                    <a:pt x="1423" y="668"/>
                    <a:pt x="1093" y="272"/>
                    <a:pt x="6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7"/>
            <p:cNvSpPr/>
            <p:nvPr/>
          </p:nvSpPr>
          <p:spPr>
            <a:xfrm>
              <a:off x="2596043" y="188688"/>
              <a:ext cx="313996" cy="209106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7"/>
            <p:cNvSpPr/>
            <p:nvPr/>
          </p:nvSpPr>
          <p:spPr>
            <a:xfrm>
              <a:off x="3899163" y="9131"/>
              <a:ext cx="264913" cy="256620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7"/>
            <p:cNvSpPr/>
            <p:nvPr/>
          </p:nvSpPr>
          <p:spPr>
            <a:xfrm>
              <a:off x="3210488" y="2744"/>
              <a:ext cx="371595" cy="269395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7"/>
            <p:cNvSpPr/>
            <p:nvPr/>
          </p:nvSpPr>
          <p:spPr>
            <a:xfrm>
              <a:off x="1870667" y="179619"/>
              <a:ext cx="424936" cy="22726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7"/>
            <p:cNvSpPr/>
            <p:nvPr/>
          </p:nvSpPr>
          <p:spPr>
            <a:xfrm>
              <a:off x="389871" y="1722228"/>
              <a:ext cx="338873" cy="29629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7"/>
            <p:cNvSpPr/>
            <p:nvPr/>
          </p:nvSpPr>
          <p:spPr>
            <a:xfrm>
              <a:off x="368358" y="1187453"/>
              <a:ext cx="381905" cy="315340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7"/>
            <p:cNvSpPr/>
            <p:nvPr/>
          </p:nvSpPr>
          <p:spPr>
            <a:xfrm>
              <a:off x="-146007" y="962548"/>
              <a:ext cx="400507" cy="30906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7"/>
            <p:cNvSpPr/>
            <p:nvPr/>
          </p:nvSpPr>
          <p:spPr>
            <a:xfrm>
              <a:off x="113760" y="656505"/>
              <a:ext cx="398490" cy="308393"/>
            </a:xfrm>
            <a:custGeom>
              <a:rect b="b" l="l" r="r" t="t"/>
              <a:pathLst>
                <a:path extrusionOk="0" h="1376" w="1778">
                  <a:moveTo>
                    <a:pt x="808" y="1"/>
                  </a:moveTo>
                  <a:cubicBezTo>
                    <a:pt x="778" y="1"/>
                    <a:pt x="750" y="4"/>
                    <a:pt x="726" y="11"/>
                  </a:cubicBezTo>
                  <a:cubicBezTo>
                    <a:pt x="557" y="70"/>
                    <a:pt x="0" y="283"/>
                    <a:pt x="66" y="642"/>
                  </a:cubicBezTo>
                  <a:cubicBezTo>
                    <a:pt x="125" y="1009"/>
                    <a:pt x="1085" y="1353"/>
                    <a:pt x="1173" y="1375"/>
                  </a:cubicBezTo>
                  <a:cubicBezTo>
                    <a:pt x="1174" y="1375"/>
                    <a:pt x="1175" y="1375"/>
                    <a:pt x="1176" y="1375"/>
                  </a:cubicBezTo>
                  <a:cubicBezTo>
                    <a:pt x="1270" y="1375"/>
                    <a:pt x="1778" y="573"/>
                    <a:pt x="1371" y="231"/>
                  </a:cubicBezTo>
                  <a:cubicBezTo>
                    <a:pt x="1227" y="119"/>
                    <a:pt x="981" y="1"/>
                    <a:pt x="8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7"/>
            <p:cNvSpPr/>
            <p:nvPr/>
          </p:nvSpPr>
          <p:spPr>
            <a:xfrm>
              <a:off x="1020843" y="310249"/>
              <a:ext cx="417764" cy="315789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7"/>
            <p:cNvSpPr/>
            <p:nvPr/>
          </p:nvSpPr>
          <p:spPr>
            <a:xfrm>
              <a:off x="24934" y="-21467"/>
              <a:ext cx="370026" cy="269395"/>
            </a:xfrm>
            <a:custGeom>
              <a:rect b="b" l="l" r="r" t="t"/>
              <a:pathLst>
                <a:path extrusionOk="0" h="1202" w="1651">
                  <a:moveTo>
                    <a:pt x="926" y="1"/>
                  </a:moveTo>
                  <a:cubicBezTo>
                    <a:pt x="906" y="1"/>
                    <a:pt x="886" y="2"/>
                    <a:pt x="866" y="4"/>
                  </a:cubicBezTo>
                  <a:cubicBezTo>
                    <a:pt x="536" y="40"/>
                    <a:pt x="169" y="495"/>
                    <a:pt x="1" y="751"/>
                  </a:cubicBezTo>
                  <a:cubicBezTo>
                    <a:pt x="184" y="920"/>
                    <a:pt x="389" y="1067"/>
                    <a:pt x="616" y="1184"/>
                  </a:cubicBezTo>
                  <a:cubicBezTo>
                    <a:pt x="689" y="1195"/>
                    <a:pt x="762" y="1201"/>
                    <a:pt x="834" y="1201"/>
                  </a:cubicBezTo>
                  <a:cubicBezTo>
                    <a:pt x="1001" y="1201"/>
                    <a:pt x="1160" y="1166"/>
                    <a:pt x="1284" y="1074"/>
                  </a:cubicBezTo>
                  <a:cubicBezTo>
                    <a:pt x="1459" y="942"/>
                    <a:pt x="1650" y="700"/>
                    <a:pt x="1599" y="553"/>
                  </a:cubicBezTo>
                  <a:cubicBezTo>
                    <a:pt x="1543" y="421"/>
                    <a:pt x="1333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7"/>
            <p:cNvSpPr/>
            <p:nvPr/>
          </p:nvSpPr>
          <p:spPr>
            <a:xfrm>
              <a:off x="1439911" y="-147733"/>
              <a:ext cx="387060" cy="270068"/>
            </a:xfrm>
            <a:custGeom>
              <a:rect b="b" l="l" r="r" t="t"/>
              <a:pathLst>
                <a:path extrusionOk="0" h="1205" w="1727">
                  <a:moveTo>
                    <a:pt x="963" y="1"/>
                  </a:moveTo>
                  <a:cubicBezTo>
                    <a:pt x="925" y="1"/>
                    <a:pt x="886" y="5"/>
                    <a:pt x="846" y="13"/>
                  </a:cubicBezTo>
                  <a:cubicBezTo>
                    <a:pt x="414" y="101"/>
                    <a:pt x="32" y="922"/>
                    <a:pt x="10" y="995"/>
                  </a:cubicBezTo>
                  <a:cubicBezTo>
                    <a:pt x="1" y="1043"/>
                    <a:pt x="436" y="1205"/>
                    <a:pt x="848" y="1205"/>
                  </a:cubicBezTo>
                  <a:cubicBezTo>
                    <a:pt x="1065" y="1205"/>
                    <a:pt x="1275" y="1160"/>
                    <a:pt x="1411" y="1032"/>
                  </a:cubicBezTo>
                  <a:cubicBezTo>
                    <a:pt x="1572" y="885"/>
                    <a:pt x="1726" y="621"/>
                    <a:pt x="1653" y="489"/>
                  </a:cubicBezTo>
                  <a:cubicBezTo>
                    <a:pt x="1586" y="369"/>
                    <a:pt x="1338" y="1"/>
                    <a:pt x="9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7"/>
            <p:cNvSpPr/>
            <p:nvPr/>
          </p:nvSpPr>
          <p:spPr>
            <a:xfrm>
              <a:off x="540480" y="738980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7"/>
            <p:cNvSpPr/>
            <p:nvPr/>
          </p:nvSpPr>
          <p:spPr>
            <a:xfrm>
              <a:off x="-150145" y="2211639"/>
              <a:ext cx="408799" cy="291359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7"/>
            <p:cNvSpPr/>
            <p:nvPr/>
          </p:nvSpPr>
          <p:spPr>
            <a:xfrm>
              <a:off x="5546769" y="4625799"/>
              <a:ext cx="421350" cy="259310"/>
            </a:xfrm>
            <a:custGeom>
              <a:rect b="b" l="l" r="r" t="t"/>
              <a:pathLst>
                <a:path extrusionOk="0" h="1157" w="1880">
                  <a:moveTo>
                    <a:pt x="1095" y="0"/>
                  </a:moveTo>
                  <a:cubicBezTo>
                    <a:pt x="542" y="0"/>
                    <a:pt x="1" y="631"/>
                    <a:pt x="61" y="685"/>
                  </a:cubicBezTo>
                  <a:cubicBezTo>
                    <a:pt x="114" y="731"/>
                    <a:pt x="837" y="1156"/>
                    <a:pt x="1302" y="1156"/>
                  </a:cubicBezTo>
                  <a:cubicBezTo>
                    <a:pt x="1354" y="1156"/>
                    <a:pt x="1403" y="1151"/>
                    <a:pt x="1447" y="1139"/>
                  </a:cubicBezTo>
                  <a:cubicBezTo>
                    <a:pt x="1880" y="1015"/>
                    <a:pt x="1843" y="516"/>
                    <a:pt x="1821" y="369"/>
                  </a:cubicBezTo>
                  <a:cubicBezTo>
                    <a:pt x="1792" y="230"/>
                    <a:pt x="1484" y="76"/>
                    <a:pt x="1249" y="17"/>
                  </a:cubicBezTo>
                  <a:cubicBezTo>
                    <a:pt x="1198" y="6"/>
                    <a:pt x="1147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7"/>
            <p:cNvSpPr/>
            <p:nvPr/>
          </p:nvSpPr>
          <p:spPr>
            <a:xfrm>
              <a:off x="6526352" y="4958617"/>
              <a:ext cx="414178" cy="262896"/>
            </a:xfrm>
            <a:custGeom>
              <a:rect b="b" l="l" r="r" t="t"/>
              <a:pathLst>
                <a:path extrusionOk="0" h="1173" w="1848">
                  <a:moveTo>
                    <a:pt x="1115" y="1"/>
                  </a:moveTo>
                  <a:cubicBezTo>
                    <a:pt x="585" y="1"/>
                    <a:pt x="0" y="521"/>
                    <a:pt x="51" y="572"/>
                  </a:cubicBezTo>
                  <a:cubicBezTo>
                    <a:pt x="100" y="627"/>
                    <a:pt x="807" y="1172"/>
                    <a:pt x="1269" y="1172"/>
                  </a:cubicBezTo>
                  <a:cubicBezTo>
                    <a:pt x="1296" y="1172"/>
                    <a:pt x="1323" y="1170"/>
                    <a:pt x="1349" y="1166"/>
                  </a:cubicBezTo>
                  <a:cubicBezTo>
                    <a:pt x="1796" y="1093"/>
                    <a:pt x="1847" y="594"/>
                    <a:pt x="1847" y="447"/>
                  </a:cubicBezTo>
                  <a:cubicBezTo>
                    <a:pt x="1847" y="301"/>
                    <a:pt x="1561" y="118"/>
                    <a:pt x="1342" y="37"/>
                  </a:cubicBezTo>
                  <a:cubicBezTo>
                    <a:pt x="1269" y="12"/>
                    <a:pt x="1193" y="1"/>
                    <a:pt x="11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7"/>
            <p:cNvSpPr/>
            <p:nvPr/>
          </p:nvSpPr>
          <p:spPr>
            <a:xfrm>
              <a:off x="4905287" y="4926556"/>
              <a:ext cx="407903" cy="312203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7"/>
            <p:cNvSpPr/>
            <p:nvPr/>
          </p:nvSpPr>
          <p:spPr>
            <a:xfrm>
              <a:off x="8355728" y="3685301"/>
              <a:ext cx="422471" cy="274102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7"/>
            <p:cNvSpPr/>
            <p:nvPr/>
          </p:nvSpPr>
          <p:spPr>
            <a:xfrm>
              <a:off x="8844674" y="4062098"/>
              <a:ext cx="417540" cy="266930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7"/>
            <p:cNvSpPr/>
            <p:nvPr/>
          </p:nvSpPr>
          <p:spPr>
            <a:xfrm>
              <a:off x="8300474" y="2549940"/>
              <a:ext cx="409696" cy="311979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7"/>
            <p:cNvSpPr/>
            <p:nvPr/>
          </p:nvSpPr>
          <p:spPr>
            <a:xfrm>
              <a:off x="8887477" y="3082756"/>
              <a:ext cx="331925" cy="325650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7"/>
            <p:cNvSpPr/>
            <p:nvPr/>
          </p:nvSpPr>
          <p:spPr>
            <a:xfrm>
              <a:off x="7374028" y="4625794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6" y="0"/>
                  </a:moveTo>
                  <a:cubicBezTo>
                    <a:pt x="227" y="0"/>
                    <a:pt x="190" y="7"/>
                    <a:pt x="184" y="19"/>
                  </a:cubicBezTo>
                  <a:cubicBezTo>
                    <a:pt x="162" y="77"/>
                    <a:pt x="0" y="708"/>
                    <a:pt x="169" y="1052"/>
                  </a:cubicBezTo>
                  <a:cubicBezTo>
                    <a:pt x="601" y="899"/>
                    <a:pt x="990" y="649"/>
                    <a:pt x="1313" y="327"/>
                  </a:cubicBezTo>
                  <a:cubicBezTo>
                    <a:pt x="1045" y="94"/>
                    <a:pt x="511" y="0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7"/>
            <p:cNvSpPr/>
            <p:nvPr/>
          </p:nvSpPr>
          <p:spPr>
            <a:xfrm>
              <a:off x="8070490" y="4947077"/>
              <a:ext cx="423367" cy="29875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7"/>
            <p:cNvSpPr/>
            <p:nvPr/>
          </p:nvSpPr>
          <p:spPr>
            <a:xfrm>
              <a:off x="8739104" y="4799535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7"/>
            <p:cNvSpPr/>
            <p:nvPr/>
          </p:nvSpPr>
          <p:spPr>
            <a:xfrm>
              <a:off x="8934546" y="1422232"/>
              <a:ext cx="376526" cy="269395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7"/>
            <p:cNvSpPr/>
            <p:nvPr/>
          </p:nvSpPr>
          <p:spPr>
            <a:xfrm>
              <a:off x="8344021" y="1886277"/>
              <a:ext cx="394680" cy="310410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7"/>
            <p:cNvSpPr/>
            <p:nvPr/>
          </p:nvSpPr>
          <p:spPr>
            <a:xfrm>
              <a:off x="8883344" y="2241059"/>
              <a:ext cx="340218" cy="292256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7"/>
            <p:cNvSpPr/>
            <p:nvPr/>
          </p:nvSpPr>
          <p:spPr>
            <a:xfrm>
              <a:off x="6679384" y="318976"/>
              <a:ext cx="312427" cy="22479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7"/>
            <p:cNvSpPr/>
            <p:nvPr/>
          </p:nvSpPr>
          <p:spPr>
            <a:xfrm>
              <a:off x="8457508" y="-106632"/>
              <a:ext cx="281050" cy="271412"/>
            </a:xfrm>
            <a:custGeom>
              <a:rect b="b" l="l" r="r" t="t"/>
              <a:pathLst>
                <a:path extrusionOk="0" h="1211" w="1254">
                  <a:moveTo>
                    <a:pt x="1254" y="1"/>
                  </a:moveTo>
                  <a:lnTo>
                    <a:pt x="1254" y="1"/>
                  </a:lnTo>
                  <a:cubicBezTo>
                    <a:pt x="785" y="74"/>
                    <a:pt x="110" y="529"/>
                    <a:pt x="51" y="580"/>
                  </a:cubicBezTo>
                  <a:cubicBezTo>
                    <a:pt x="0" y="631"/>
                    <a:pt x="425" y="1122"/>
                    <a:pt x="909" y="1210"/>
                  </a:cubicBezTo>
                  <a:cubicBezTo>
                    <a:pt x="1136" y="844"/>
                    <a:pt x="1254" y="426"/>
                    <a:pt x="12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7"/>
            <p:cNvSpPr/>
            <p:nvPr/>
          </p:nvSpPr>
          <p:spPr>
            <a:xfrm>
              <a:off x="7315974" y="327069"/>
              <a:ext cx="410368" cy="282170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7"/>
            <p:cNvSpPr/>
            <p:nvPr/>
          </p:nvSpPr>
          <p:spPr>
            <a:xfrm>
              <a:off x="7195168" y="-155585"/>
              <a:ext cx="412610" cy="285756"/>
            </a:xfrm>
            <a:custGeom>
              <a:rect b="b" l="l" r="r" t="t"/>
              <a:pathLst>
                <a:path extrusionOk="0" h="1275" w="1841">
                  <a:moveTo>
                    <a:pt x="969" y="1"/>
                  </a:moveTo>
                  <a:cubicBezTo>
                    <a:pt x="735" y="1"/>
                    <a:pt x="502" y="49"/>
                    <a:pt x="345" y="191"/>
                  </a:cubicBezTo>
                  <a:cubicBezTo>
                    <a:pt x="184" y="352"/>
                    <a:pt x="1" y="631"/>
                    <a:pt x="74" y="770"/>
                  </a:cubicBezTo>
                  <a:cubicBezTo>
                    <a:pt x="134" y="890"/>
                    <a:pt x="380" y="1275"/>
                    <a:pt x="764" y="1275"/>
                  </a:cubicBezTo>
                  <a:cubicBezTo>
                    <a:pt x="804" y="1275"/>
                    <a:pt x="845" y="1270"/>
                    <a:pt x="888" y="1262"/>
                  </a:cubicBezTo>
                  <a:cubicBezTo>
                    <a:pt x="1350" y="1159"/>
                    <a:pt x="1804" y="294"/>
                    <a:pt x="1826" y="213"/>
                  </a:cubicBezTo>
                  <a:cubicBezTo>
                    <a:pt x="1840" y="166"/>
                    <a:pt x="1402" y="1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7"/>
            <p:cNvSpPr/>
            <p:nvPr/>
          </p:nvSpPr>
          <p:spPr>
            <a:xfrm>
              <a:off x="6236274" y="-75655"/>
              <a:ext cx="443090" cy="234208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7"/>
            <p:cNvSpPr/>
            <p:nvPr/>
          </p:nvSpPr>
          <p:spPr>
            <a:xfrm>
              <a:off x="7960635" y="563039"/>
              <a:ext cx="439504" cy="233984"/>
            </a:xfrm>
            <a:custGeom>
              <a:rect b="b" l="l" r="r" t="t"/>
              <a:pathLst>
                <a:path extrusionOk="0" h="1044" w="1961">
                  <a:moveTo>
                    <a:pt x="1341" y="0"/>
                  </a:moveTo>
                  <a:cubicBezTo>
                    <a:pt x="869" y="0"/>
                    <a:pt x="143" y="279"/>
                    <a:pt x="76" y="316"/>
                  </a:cubicBezTo>
                  <a:cubicBezTo>
                    <a:pt x="1" y="364"/>
                    <a:pt x="505" y="1043"/>
                    <a:pt x="1070" y="1043"/>
                  </a:cubicBezTo>
                  <a:cubicBezTo>
                    <a:pt x="1107" y="1043"/>
                    <a:pt x="1145" y="1040"/>
                    <a:pt x="1183" y="1034"/>
                  </a:cubicBezTo>
                  <a:cubicBezTo>
                    <a:pt x="1410" y="997"/>
                    <a:pt x="1718" y="880"/>
                    <a:pt x="1770" y="763"/>
                  </a:cubicBezTo>
                  <a:cubicBezTo>
                    <a:pt x="1821" y="638"/>
                    <a:pt x="1960" y="206"/>
                    <a:pt x="1601" y="44"/>
                  </a:cubicBezTo>
                  <a:cubicBezTo>
                    <a:pt x="1532" y="13"/>
                    <a:pt x="1442" y="0"/>
                    <a:pt x="13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7"/>
            <p:cNvSpPr/>
            <p:nvPr/>
          </p:nvSpPr>
          <p:spPr>
            <a:xfrm>
              <a:off x="8288251" y="1271098"/>
              <a:ext cx="416868" cy="313099"/>
            </a:xfrm>
            <a:custGeom>
              <a:rect b="b" l="l" r="r" t="t"/>
              <a:pathLst>
                <a:path extrusionOk="0" h="1397" w="1860">
                  <a:moveTo>
                    <a:pt x="873" y="1"/>
                  </a:moveTo>
                  <a:cubicBezTo>
                    <a:pt x="833" y="1"/>
                    <a:pt x="795" y="6"/>
                    <a:pt x="763" y="18"/>
                  </a:cubicBezTo>
                  <a:cubicBezTo>
                    <a:pt x="587" y="77"/>
                    <a:pt x="1" y="333"/>
                    <a:pt x="59" y="700"/>
                  </a:cubicBezTo>
                  <a:cubicBezTo>
                    <a:pt x="125" y="1066"/>
                    <a:pt x="1122" y="1382"/>
                    <a:pt x="1218" y="1396"/>
                  </a:cubicBezTo>
                  <a:cubicBezTo>
                    <a:pt x="1218" y="1397"/>
                    <a:pt x="1219" y="1397"/>
                    <a:pt x="1220" y="1397"/>
                  </a:cubicBezTo>
                  <a:cubicBezTo>
                    <a:pt x="1315" y="1397"/>
                    <a:pt x="1859" y="550"/>
                    <a:pt x="1430" y="216"/>
                  </a:cubicBezTo>
                  <a:cubicBezTo>
                    <a:pt x="1293" y="108"/>
                    <a:pt x="1052" y="1"/>
                    <a:pt x="87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7"/>
            <p:cNvSpPr/>
            <p:nvPr/>
          </p:nvSpPr>
          <p:spPr>
            <a:xfrm>
              <a:off x="8847262" y="429649"/>
              <a:ext cx="412385" cy="282618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7"/>
            <p:cNvSpPr/>
            <p:nvPr/>
          </p:nvSpPr>
          <p:spPr>
            <a:xfrm>
              <a:off x="5005320" y="165699"/>
              <a:ext cx="325650" cy="217399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7"/>
            <p:cNvSpPr/>
            <p:nvPr/>
          </p:nvSpPr>
          <p:spPr>
            <a:xfrm>
              <a:off x="4279201" y="-151883"/>
              <a:ext cx="381456" cy="27836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7"/>
            <p:cNvSpPr/>
            <p:nvPr/>
          </p:nvSpPr>
          <p:spPr>
            <a:xfrm>
              <a:off x="5573872" y="-3435"/>
              <a:ext cx="443090" cy="233312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5" name="Google Shape;745;p7"/>
          <p:cNvSpPr/>
          <p:nvPr/>
        </p:nvSpPr>
        <p:spPr>
          <a:xfrm>
            <a:off x="-7068107" y="1059831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7"/>
          <p:cNvSpPr/>
          <p:nvPr/>
        </p:nvSpPr>
        <p:spPr>
          <a:xfrm>
            <a:off x="8430768" y="4530256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1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8" name="Google Shape;748;p8"/>
          <p:cNvGrpSpPr/>
          <p:nvPr/>
        </p:nvGrpSpPr>
        <p:grpSpPr>
          <a:xfrm>
            <a:off x="83274" y="-48135"/>
            <a:ext cx="8884440" cy="5239760"/>
            <a:chOff x="6389950" y="4125075"/>
            <a:chExt cx="991025" cy="584475"/>
          </a:xfrm>
        </p:grpSpPr>
        <p:sp>
          <p:nvSpPr>
            <p:cNvPr id="749" name="Google Shape;749;p8"/>
            <p:cNvSpPr/>
            <p:nvPr/>
          </p:nvSpPr>
          <p:spPr>
            <a:xfrm>
              <a:off x="6565875" y="4606800"/>
              <a:ext cx="32825" cy="33000"/>
            </a:xfrm>
            <a:custGeom>
              <a:rect b="b" l="l" r="r" t="t"/>
              <a:pathLst>
                <a:path extrusionOk="0" h="1320" w="1313">
                  <a:moveTo>
                    <a:pt x="353" y="0"/>
                  </a:moveTo>
                  <a:cubicBezTo>
                    <a:pt x="315" y="0"/>
                    <a:pt x="291" y="5"/>
                    <a:pt x="286" y="13"/>
                  </a:cubicBezTo>
                  <a:cubicBezTo>
                    <a:pt x="250" y="86"/>
                    <a:pt x="0" y="930"/>
                    <a:pt x="323" y="1194"/>
                  </a:cubicBezTo>
                  <a:cubicBezTo>
                    <a:pt x="431" y="1287"/>
                    <a:pt x="570" y="1320"/>
                    <a:pt x="712" y="1320"/>
                  </a:cubicBezTo>
                  <a:cubicBezTo>
                    <a:pt x="928" y="1320"/>
                    <a:pt x="1151" y="1244"/>
                    <a:pt x="1283" y="1186"/>
                  </a:cubicBezTo>
                  <a:cubicBezTo>
                    <a:pt x="1305" y="1076"/>
                    <a:pt x="1313" y="959"/>
                    <a:pt x="1313" y="849"/>
                  </a:cubicBezTo>
                  <a:cubicBezTo>
                    <a:pt x="1313" y="636"/>
                    <a:pt x="1283" y="431"/>
                    <a:pt x="1217" y="233"/>
                  </a:cubicBezTo>
                  <a:cubicBezTo>
                    <a:pt x="917" y="74"/>
                    <a:pt x="512" y="0"/>
                    <a:pt x="35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8"/>
            <p:cNvSpPr/>
            <p:nvPr/>
          </p:nvSpPr>
          <p:spPr>
            <a:xfrm>
              <a:off x="6598875" y="4595050"/>
              <a:ext cx="32825" cy="33025"/>
            </a:xfrm>
            <a:custGeom>
              <a:rect b="b" l="l" r="r" t="t"/>
              <a:pathLst>
                <a:path extrusionOk="0" h="1321" w="1313">
                  <a:moveTo>
                    <a:pt x="354" y="1"/>
                  </a:moveTo>
                  <a:cubicBezTo>
                    <a:pt x="315" y="1"/>
                    <a:pt x="290" y="5"/>
                    <a:pt x="286" y="14"/>
                  </a:cubicBezTo>
                  <a:cubicBezTo>
                    <a:pt x="249" y="87"/>
                    <a:pt x="0" y="930"/>
                    <a:pt x="323" y="1194"/>
                  </a:cubicBezTo>
                  <a:cubicBezTo>
                    <a:pt x="430" y="1287"/>
                    <a:pt x="569" y="1321"/>
                    <a:pt x="712" y="1321"/>
                  </a:cubicBezTo>
                  <a:cubicBezTo>
                    <a:pt x="927" y="1321"/>
                    <a:pt x="1151" y="1244"/>
                    <a:pt x="1283" y="1187"/>
                  </a:cubicBezTo>
                  <a:cubicBezTo>
                    <a:pt x="1305" y="1077"/>
                    <a:pt x="1312" y="960"/>
                    <a:pt x="1312" y="850"/>
                  </a:cubicBezTo>
                  <a:cubicBezTo>
                    <a:pt x="1312" y="637"/>
                    <a:pt x="1283" y="432"/>
                    <a:pt x="1217" y="234"/>
                  </a:cubicBezTo>
                  <a:cubicBezTo>
                    <a:pt x="922" y="75"/>
                    <a:pt x="514" y="1"/>
                    <a:pt x="3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8"/>
            <p:cNvSpPr/>
            <p:nvPr/>
          </p:nvSpPr>
          <p:spPr>
            <a:xfrm>
              <a:off x="6531425" y="4590500"/>
              <a:ext cx="39050" cy="32650"/>
            </a:xfrm>
            <a:custGeom>
              <a:rect b="b" l="l" r="r" t="t"/>
              <a:pathLst>
                <a:path extrusionOk="0" h="1306" w="1562">
                  <a:moveTo>
                    <a:pt x="860" y="0"/>
                  </a:moveTo>
                  <a:cubicBezTo>
                    <a:pt x="579" y="0"/>
                    <a:pt x="289" y="136"/>
                    <a:pt x="183" y="196"/>
                  </a:cubicBezTo>
                  <a:cubicBezTo>
                    <a:pt x="29" y="284"/>
                    <a:pt x="0" y="570"/>
                    <a:pt x="51" y="753"/>
                  </a:cubicBezTo>
                  <a:cubicBezTo>
                    <a:pt x="143" y="1157"/>
                    <a:pt x="959" y="1305"/>
                    <a:pt x="1244" y="1305"/>
                  </a:cubicBezTo>
                  <a:cubicBezTo>
                    <a:pt x="1301" y="1305"/>
                    <a:pt x="1337" y="1299"/>
                    <a:pt x="1342" y="1288"/>
                  </a:cubicBezTo>
                  <a:cubicBezTo>
                    <a:pt x="1371" y="1215"/>
                    <a:pt x="1562" y="357"/>
                    <a:pt x="1225" y="108"/>
                  </a:cubicBezTo>
                  <a:cubicBezTo>
                    <a:pt x="1118" y="29"/>
                    <a:pt x="990" y="0"/>
                    <a:pt x="86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8"/>
            <p:cNvSpPr/>
            <p:nvPr/>
          </p:nvSpPr>
          <p:spPr>
            <a:xfrm>
              <a:off x="6530150" y="4567900"/>
              <a:ext cx="37950" cy="23300"/>
            </a:xfrm>
            <a:custGeom>
              <a:rect b="b" l="l" r="r" t="t"/>
              <a:pathLst>
                <a:path extrusionOk="0" h="932" w="1518">
                  <a:moveTo>
                    <a:pt x="176" y="0"/>
                  </a:moveTo>
                  <a:lnTo>
                    <a:pt x="176" y="0"/>
                  </a:lnTo>
                  <a:cubicBezTo>
                    <a:pt x="1" y="372"/>
                    <a:pt x="260" y="931"/>
                    <a:pt x="343" y="931"/>
                  </a:cubicBezTo>
                  <a:cubicBezTo>
                    <a:pt x="343" y="931"/>
                    <a:pt x="344" y="931"/>
                    <a:pt x="344" y="931"/>
                  </a:cubicBezTo>
                  <a:cubicBezTo>
                    <a:pt x="425" y="924"/>
                    <a:pt x="1210" y="733"/>
                    <a:pt x="1517" y="462"/>
                  </a:cubicBezTo>
                  <a:cubicBezTo>
                    <a:pt x="1107" y="220"/>
                    <a:pt x="645" y="66"/>
                    <a:pt x="17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8"/>
            <p:cNvSpPr/>
            <p:nvPr/>
          </p:nvSpPr>
          <p:spPr>
            <a:xfrm>
              <a:off x="6566975" y="4583825"/>
              <a:ext cx="35950" cy="23500"/>
            </a:xfrm>
            <a:custGeom>
              <a:rect b="b" l="l" r="r" t="t"/>
              <a:pathLst>
                <a:path extrusionOk="0" h="940" w="1438">
                  <a:moveTo>
                    <a:pt x="1254" y="0"/>
                  </a:moveTo>
                  <a:cubicBezTo>
                    <a:pt x="1070" y="0"/>
                    <a:pt x="349" y="40"/>
                    <a:pt x="0" y="221"/>
                  </a:cubicBezTo>
                  <a:cubicBezTo>
                    <a:pt x="323" y="544"/>
                    <a:pt x="719" y="786"/>
                    <a:pt x="1159" y="939"/>
                  </a:cubicBezTo>
                  <a:cubicBezTo>
                    <a:pt x="1437" y="617"/>
                    <a:pt x="1364" y="8"/>
                    <a:pt x="1291" y="1"/>
                  </a:cubicBezTo>
                  <a:cubicBezTo>
                    <a:pt x="1284" y="0"/>
                    <a:pt x="1271" y="0"/>
                    <a:pt x="12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8"/>
            <p:cNvSpPr/>
            <p:nvPr/>
          </p:nvSpPr>
          <p:spPr>
            <a:xfrm>
              <a:off x="6557250" y="4669025"/>
              <a:ext cx="33200" cy="26825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8"/>
            <p:cNvSpPr/>
            <p:nvPr/>
          </p:nvSpPr>
          <p:spPr>
            <a:xfrm>
              <a:off x="6421625" y="4487250"/>
              <a:ext cx="30025" cy="27200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8"/>
            <p:cNvSpPr/>
            <p:nvPr/>
          </p:nvSpPr>
          <p:spPr>
            <a:xfrm>
              <a:off x="6625075" y="4666450"/>
              <a:ext cx="33200" cy="26650"/>
            </a:xfrm>
            <a:custGeom>
              <a:rect b="b" l="l" r="r" t="t"/>
              <a:pathLst>
                <a:path extrusionOk="0" h="1066" w="1328">
                  <a:moveTo>
                    <a:pt x="68" y="0"/>
                  </a:moveTo>
                  <a:cubicBezTo>
                    <a:pt x="45" y="0"/>
                    <a:pt x="22" y="1"/>
                    <a:pt x="1" y="3"/>
                  </a:cubicBezTo>
                  <a:cubicBezTo>
                    <a:pt x="88" y="406"/>
                    <a:pt x="286" y="772"/>
                    <a:pt x="572" y="1066"/>
                  </a:cubicBezTo>
                  <a:cubicBezTo>
                    <a:pt x="1020" y="890"/>
                    <a:pt x="1328" y="340"/>
                    <a:pt x="1262" y="303"/>
                  </a:cubicBezTo>
                  <a:cubicBezTo>
                    <a:pt x="1206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8"/>
            <p:cNvSpPr/>
            <p:nvPr/>
          </p:nvSpPr>
          <p:spPr>
            <a:xfrm>
              <a:off x="6636075" y="4600875"/>
              <a:ext cx="29350" cy="28800"/>
            </a:xfrm>
            <a:custGeom>
              <a:rect b="b" l="l" r="r" t="t"/>
              <a:pathLst>
                <a:path extrusionOk="0" h="1152" w="1174">
                  <a:moveTo>
                    <a:pt x="110" y="1"/>
                  </a:moveTo>
                  <a:cubicBezTo>
                    <a:pt x="0" y="375"/>
                    <a:pt x="8" y="778"/>
                    <a:pt x="140" y="1152"/>
                  </a:cubicBezTo>
                  <a:cubicBezTo>
                    <a:pt x="638" y="1115"/>
                    <a:pt x="1173" y="690"/>
                    <a:pt x="1144" y="639"/>
                  </a:cubicBezTo>
                  <a:cubicBezTo>
                    <a:pt x="1100" y="587"/>
                    <a:pt x="550" y="104"/>
                    <a:pt x="11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8"/>
            <p:cNvSpPr/>
            <p:nvPr/>
          </p:nvSpPr>
          <p:spPr>
            <a:xfrm>
              <a:off x="6591525" y="4660625"/>
              <a:ext cx="30100" cy="26725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8"/>
            <p:cNvSpPr/>
            <p:nvPr/>
          </p:nvSpPr>
          <p:spPr>
            <a:xfrm>
              <a:off x="6490550" y="4604875"/>
              <a:ext cx="47300" cy="30500"/>
            </a:xfrm>
            <a:custGeom>
              <a:rect b="b" l="l" r="r" t="t"/>
              <a:pathLst>
                <a:path extrusionOk="0" h="1220" w="1892">
                  <a:moveTo>
                    <a:pt x="1055" y="1"/>
                  </a:moveTo>
                  <a:cubicBezTo>
                    <a:pt x="893" y="1"/>
                    <a:pt x="697" y="42"/>
                    <a:pt x="557" y="97"/>
                  </a:cubicBezTo>
                  <a:cubicBezTo>
                    <a:pt x="0" y="317"/>
                    <a:pt x="169" y="1212"/>
                    <a:pt x="264" y="1219"/>
                  </a:cubicBezTo>
                  <a:cubicBezTo>
                    <a:pt x="267" y="1219"/>
                    <a:pt x="272" y="1220"/>
                    <a:pt x="277" y="1220"/>
                  </a:cubicBezTo>
                  <a:cubicBezTo>
                    <a:pt x="431" y="1220"/>
                    <a:pt x="1466" y="1114"/>
                    <a:pt x="1672" y="809"/>
                  </a:cubicBezTo>
                  <a:cubicBezTo>
                    <a:pt x="1892" y="486"/>
                    <a:pt x="1423" y="141"/>
                    <a:pt x="1283" y="46"/>
                  </a:cubicBezTo>
                  <a:cubicBezTo>
                    <a:pt x="1230" y="14"/>
                    <a:pt x="1148" y="1"/>
                    <a:pt x="105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8"/>
            <p:cNvSpPr/>
            <p:nvPr/>
          </p:nvSpPr>
          <p:spPr>
            <a:xfrm>
              <a:off x="6452225" y="4583700"/>
              <a:ext cx="42000" cy="29525"/>
            </a:xfrm>
            <a:custGeom>
              <a:rect b="b" l="l" r="r" t="t"/>
              <a:pathLst>
                <a:path extrusionOk="0" h="1181" w="1680">
                  <a:moveTo>
                    <a:pt x="920" y="1"/>
                  </a:moveTo>
                  <a:cubicBezTo>
                    <a:pt x="784" y="1"/>
                    <a:pt x="643" y="33"/>
                    <a:pt x="507" y="79"/>
                  </a:cubicBezTo>
                  <a:cubicBezTo>
                    <a:pt x="309" y="233"/>
                    <a:pt x="140" y="424"/>
                    <a:pt x="1" y="629"/>
                  </a:cubicBezTo>
                  <a:cubicBezTo>
                    <a:pt x="234" y="827"/>
                    <a:pt x="698" y="1181"/>
                    <a:pt x="1046" y="1181"/>
                  </a:cubicBezTo>
                  <a:cubicBezTo>
                    <a:pt x="1060" y="1181"/>
                    <a:pt x="1073" y="1180"/>
                    <a:pt x="1086" y="1179"/>
                  </a:cubicBezTo>
                  <a:cubicBezTo>
                    <a:pt x="1541" y="1135"/>
                    <a:pt x="1651" y="644"/>
                    <a:pt x="1665" y="497"/>
                  </a:cubicBezTo>
                  <a:cubicBezTo>
                    <a:pt x="1680" y="351"/>
                    <a:pt x="1416" y="145"/>
                    <a:pt x="1203" y="57"/>
                  </a:cubicBezTo>
                  <a:cubicBezTo>
                    <a:pt x="1114" y="17"/>
                    <a:pt x="1018" y="1"/>
                    <a:pt x="9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8"/>
            <p:cNvSpPr/>
            <p:nvPr/>
          </p:nvSpPr>
          <p:spPr>
            <a:xfrm>
              <a:off x="6418500" y="4563900"/>
              <a:ext cx="42200" cy="29525"/>
            </a:xfrm>
            <a:custGeom>
              <a:rect b="b" l="l" r="r" t="t"/>
              <a:pathLst>
                <a:path extrusionOk="0" h="1181" w="1688">
                  <a:moveTo>
                    <a:pt x="924" y="1"/>
                  </a:moveTo>
                  <a:cubicBezTo>
                    <a:pt x="786" y="1"/>
                    <a:pt x="643" y="33"/>
                    <a:pt x="507" y="80"/>
                  </a:cubicBezTo>
                  <a:cubicBezTo>
                    <a:pt x="316" y="241"/>
                    <a:pt x="140" y="424"/>
                    <a:pt x="1" y="629"/>
                  </a:cubicBezTo>
                  <a:cubicBezTo>
                    <a:pt x="234" y="834"/>
                    <a:pt x="704" y="1181"/>
                    <a:pt x="1046" y="1181"/>
                  </a:cubicBezTo>
                  <a:cubicBezTo>
                    <a:pt x="1060" y="1181"/>
                    <a:pt x="1073" y="1180"/>
                    <a:pt x="1086" y="1179"/>
                  </a:cubicBezTo>
                  <a:cubicBezTo>
                    <a:pt x="1548" y="1135"/>
                    <a:pt x="1651" y="644"/>
                    <a:pt x="1665" y="497"/>
                  </a:cubicBezTo>
                  <a:cubicBezTo>
                    <a:pt x="1687" y="351"/>
                    <a:pt x="1423" y="153"/>
                    <a:pt x="1211" y="58"/>
                  </a:cubicBezTo>
                  <a:cubicBezTo>
                    <a:pt x="1121" y="18"/>
                    <a:pt x="1024" y="1"/>
                    <a:pt x="92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8"/>
            <p:cNvSpPr/>
            <p:nvPr/>
          </p:nvSpPr>
          <p:spPr>
            <a:xfrm>
              <a:off x="6486375" y="4571300"/>
              <a:ext cx="46525" cy="29800"/>
            </a:xfrm>
            <a:custGeom>
              <a:rect b="b" l="l" r="r" t="t"/>
              <a:pathLst>
                <a:path extrusionOk="0" h="1192" w="1861">
                  <a:moveTo>
                    <a:pt x="1076" y="1"/>
                  </a:moveTo>
                  <a:cubicBezTo>
                    <a:pt x="582" y="1"/>
                    <a:pt x="0" y="347"/>
                    <a:pt x="35" y="399"/>
                  </a:cubicBezTo>
                  <a:cubicBezTo>
                    <a:pt x="72" y="465"/>
                    <a:pt x="688" y="1191"/>
                    <a:pt x="1150" y="1191"/>
                  </a:cubicBezTo>
                  <a:cubicBezTo>
                    <a:pt x="1604" y="1191"/>
                    <a:pt x="1787" y="707"/>
                    <a:pt x="1824" y="561"/>
                  </a:cubicBezTo>
                  <a:cubicBezTo>
                    <a:pt x="1861" y="421"/>
                    <a:pt x="1634" y="194"/>
                    <a:pt x="1436" y="84"/>
                  </a:cubicBezTo>
                  <a:cubicBezTo>
                    <a:pt x="1330" y="25"/>
                    <a:pt x="1206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8"/>
            <p:cNvSpPr/>
            <p:nvPr/>
          </p:nvSpPr>
          <p:spPr>
            <a:xfrm>
              <a:off x="6450050" y="4546550"/>
              <a:ext cx="46575" cy="29800"/>
            </a:xfrm>
            <a:custGeom>
              <a:rect b="b" l="l" r="r" t="t"/>
              <a:pathLst>
                <a:path extrusionOk="0" h="1192" w="1863">
                  <a:moveTo>
                    <a:pt x="1078" y="1"/>
                  </a:moveTo>
                  <a:cubicBezTo>
                    <a:pt x="583" y="1"/>
                    <a:pt x="0" y="347"/>
                    <a:pt x="29" y="400"/>
                  </a:cubicBezTo>
                  <a:cubicBezTo>
                    <a:pt x="73" y="466"/>
                    <a:pt x="689" y="1191"/>
                    <a:pt x="1151" y="1191"/>
                  </a:cubicBezTo>
                  <a:cubicBezTo>
                    <a:pt x="1606" y="1191"/>
                    <a:pt x="1789" y="708"/>
                    <a:pt x="1826" y="568"/>
                  </a:cubicBezTo>
                  <a:cubicBezTo>
                    <a:pt x="1862" y="422"/>
                    <a:pt x="1635" y="202"/>
                    <a:pt x="1437" y="84"/>
                  </a:cubicBezTo>
                  <a:cubicBezTo>
                    <a:pt x="1332" y="25"/>
                    <a:pt x="1208" y="1"/>
                    <a:pt x="10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8"/>
            <p:cNvSpPr/>
            <p:nvPr/>
          </p:nvSpPr>
          <p:spPr>
            <a:xfrm>
              <a:off x="6523200" y="4623750"/>
              <a:ext cx="44350" cy="35300"/>
            </a:xfrm>
            <a:custGeom>
              <a:rect b="b" l="l" r="r" t="t"/>
              <a:pathLst>
                <a:path extrusionOk="0" h="1412" w="1774">
                  <a:moveTo>
                    <a:pt x="906" y="1"/>
                  </a:moveTo>
                  <a:cubicBezTo>
                    <a:pt x="724" y="1"/>
                    <a:pt x="468" y="173"/>
                    <a:pt x="344" y="325"/>
                  </a:cubicBezTo>
                  <a:cubicBezTo>
                    <a:pt x="1" y="718"/>
                    <a:pt x="676" y="1411"/>
                    <a:pt x="784" y="1411"/>
                  </a:cubicBezTo>
                  <a:cubicBezTo>
                    <a:pt x="787" y="1411"/>
                    <a:pt x="789" y="1411"/>
                    <a:pt x="791" y="1410"/>
                  </a:cubicBezTo>
                  <a:cubicBezTo>
                    <a:pt x="872" y="1381"/>
                    <a:pt x="1773" y="875"/>
                    <a:pt x="1759" y="508"/>
                  </a:cubicBezTo>
                  <a:cubicBezTo>
                    <a:pt x="1744" y="142"/>
                    <a:pt x="1128" y="24"/>
                    <a:pt x="938" y="2"/>
                  </a:cubicBezTo>
                  <a:cubicBezTo>
                    <a:pt x="928" y="1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8"/>
            <p:cNvSpPr/>
            <p:nvPr/>
          </p:nvSpPr>
          <p:spPr>
            <a:xfrm>
              <a:off x="6559050" y="4642425"/>
              <a:ext cx="47175" cy="28800"/>
            </a:xfrm>
            <a:custGeom>
              <a:rect b="b" l="l" r="r" t="t"/>
              <a:pathLst>
                <a:path extrusionOk="0" h="1152" w="1887">
                  <a:moveTo>
                    <a:pt x="1102" y="1"/>
                  </a:moveTo>
                  <a:cubicBezTo>
                    <a:pt x="548" y="1"/>
                    <a:pt x="0" y="631"/>
                    <a:pt x="61" y="678"/>
                  </a:cubicBezTo>
                  <a:cubicBezTo>
                    <a:pt x="120" y="724"/>
                    <a:pt x="837" y="1151"/>
                    <a:pt x="1297" y="1151"/>
                  </a:cubicBezTo>
                  <a:cubicBezTo>
                    <a:pt x="1351" y="1151"/>
                    <a:pt x="1401" y="1145"/>
                    <a:pt x="1446" y="1132"/>
                  </a:cubicBezTo>
                  <a:cubicBezTo>
                    <a:pt x="1886" y="1008"/>
                    <a:pt x="1850" y="516"/>
                    <a:pt x="1828" y="370"/>
                  </a:cubicBezTo>
                  <a:cubicBezTo>
                    <a:pt x="1798" y="223"/>
                    <a:pt x="1490" y="69"/>
                    <a:pt x="1256" y="18"/>
                  </a:cubicBezTo>
                  <a:cubicBezTo>
                    <a:pt x="1205" y="6"/>
                    <a:pt x="1153" y="1"/>
                    <a:pt x="110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8"/>
            <p:cNvSpPr/>
            <p:nvPr/>
          </p:nvSpPr>
          <p:spPr>
            <a:xfrm>
              <a:off x="6605250" y="4632050"/>
              <a:ext cx="46250" cy="29325"/>
            </a:xfrm>
            <a:custGeom>
              <a:rect b="b" l="l" r="r" t="t"/>
              <a:pathLst>
                <a:path extrusionOk="0" h="1173" w="1850">
                  <a:moveTo>
                    <a:pt x="1117" y="1"/>
                  </a:moveTo>
                  <a:cubicBezTo>
                    <a:pt x="587" y="1"/>
                    <a:pt x="1" y="521"/>
                    <a:pt x="46" y="572"/>
                  </a:cubicBezTo>
                  <a:cubicBezTo>
                    <a:pt x="101" y="627"/>
                    <a:pt x="809" y="1172"/>
                    <a:pt x="1264" y="1172"/>
                  </a:cubicBezTo>
                  <a:cubicBezTo>
                    <a:pt x="1292" y="1172"/>
                    <a:pt x="1318" y="1170"/>
                    <a:pt x="1343" y="1166"/>
                  </a:cubicBezTo>
                  <a:cubicBezTo>
                    <a:pt x="1798" y="1093"/>
                    <a:pt x="1849" y="594"/>
                    <a:pt x="1849" y="447"/>
                  </a:cubicBezTo>
                  <a:cubicBezTo>
                    <a:pt x="1849" y="301"/>
                    <a:pt x="1563" y="118"/>
                    <a:pt x="1343" y="37"/>
                  </a:cubicBezTo>
                  <a:cubicBezTo>
                    <a:pt x="1271" y="12"/>
                    <a:pt x="1195" y="1"/>
                    <a:pt x="11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8"/>
            <p:cNvSpPr/>
            <p:nvPr/>
          </p:nvSpPr>
          <p:spPr>
            <a:xfrm>
              <a:off x="6570825" y="4556175"/>
              <a:ext cx="48050" cy="25150"/>
            </a:xfrm>
            <a:custGeom>
              <a:rect b="b" l="l" r="r" t="t"/>
              <a:pathLst>
                <a:path extrusionOk="0" h="1006" w="1922">
                  <a:moveTo>
                    <a:pt x="1059" y="0"/>
                  </a:moveTo>
                  <a:cubicBezTo>
                    <a:pt x="1007" y="0"/>
                    <a:pt x="956" y="3"/>
                    <a:pt x="910" y="7"/>
                  </a:cubicBezTo>
                  <a:cubicBezTo>
                    <a:pt x="286" y="73"/>
                    <a:pt x="0" y="946"/>
                    <a:pt x="96" y="968"/>
                  </a:cubicBezTo>
                  <a:cubicBezTo>
                    <a:pt x="140" y="978"/>
                    <a:pt x="409" y="1006"/>
                    <a:pt x="716" y="1006"/>
                  </a:cubicBezTo>
                  <a:cubicBezTo>
                    <a:pt x="1067" y="1006"/>
                    <a:pt x="1467" y="969"/>
                    <a:pt x="1635" y="828"/>
                  </a:cubicBezTo>
                  <a:cubicBezTo>
                    <a:pt x="1921" y="587"/>
                    <a:pt x="1650" y="220"/>
                    <a:pt x="1555" y="117"/>
                  </a:cubicBezTo>
                  <a:cubicBezTo>
                    <a:pt x="1485" y="36"/>
                    <a:pt x="1262" y="0"/>
                    <a:pt x="10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8"/>
            <p:cNvSpPr/>
            <p:nvPr/>
          </p:nvSpPr>
          <p:spPr>
            <a:xfrm>
              <a:off x="6612600" y="4570225"/>
              <a:ext cx="49150" cy="24850"/>
            </a:xfrm>
            <a:custGeom>
              <a:rect b="b" l="l" r="r" t="t"/>
              <a:pathLst>
                <a:path extrusionOk="0" h="994" w="1966">
                  <a:moveTo>
                    <a:pt x="974" y="1"/>
                  </a:moveTo>
                  <a:cubicBezTo>
                    <a:pt x="707" y="1"/>
                    <a:pt x="450" y="31"/>
                    <a:pt x="316" y="127"/>
                  </a:cubicBezTo>
                  <a:cubicBezTo>
                    <a:pt x="1" y="354"/>
                    <a:pt x="243" y="743"/>
                    <a:pt x="324" y="846"/>
                  </a:cubicBezTo>
                  <a:cubicBezTo>
                    <a:pt x="399" y="948"/>
                    <a:pt x="682" y="993"/>
                    <a:pt x="905" y="993"/>
                  </a:cubicBezTo>
                  <a:cubicBezTo>
                    <a:pt x="921" y="993"/>
                    <a:pt x="938" y="993"/>
                    <a:pt x="954" y="992"/>
                  </a:cubicBezTo>
                  <a:cubicBezTo>
                    <a:pt x="1577" y="963"/>
                    <a:pt x="1966" y="113"/>
                    <a:pt x="1863" y="83"/>
                  </a:cubicBezTo>
                  <a:cubicBezTo>
                    <a:pt x="1806" y="70"/>
                    <a:pt x="1379" y="1"/>
                    <a:pt x="97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8"/>
            <p:cNvSpPr/>
            <p:nvPr/>
          </p:nvSpPr>
          <p:spPr>
            <a:xfrm>
              <a:off x="6408600" y="4629800"/>
              <a:ext cx="44400" cy="35475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8"/>
            <p:cNvSpPr/>
            <p:nvPr/>
          </p:nvSpPr>
          <p:spPr>
            <a:xfrm>
              <a:off x="6492200" y="4634775"/>
              <a:ext cx="45700" cy="34825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8"/>
            <p:cNvSpPr/>
            <p:nvPr/>
          </p:nvSpPr>
          <p:spPr>
            <a:xfrm>
              <a:off x="6470750" y="4674725"/>
              <a:ext cx="45650" cy="34825"/>
            </a:xfrm>
            <a:custGeom>
              <a:rect b="b" l="l" r="r" t="t"/>
              <a:pathLst>
                <a:path extrusionOk="0" h="1393" w="1826">
                  <a:moveTo>
                    <a:pt x="1164" y="1"/>
                  </a:moveTo>
                  <a:cubicBezTo>
                    <a:pt x="1162" y="1"/>
                    <a:pt x="1160" y="1"/>
                    <a:pt x="1159" y="1"/>
                  </a:cubicBezTo>
                  <a:cubicBezTo>
                    <a:pt x="1064" y="23"/>
                    <a:pt x="88" y="434"/>
                    <a:pt x="44" y="793"/>
                  </a:cubicBezTo>
                  <a:cubicBezTo>
                    <a:pt x="0" y="1160"/>
                    <a:pt x="587" y="1343"/>
                    <a:pt x="770" y="1387"/>
                  </a:cubicBezTo>
                  <a:cubicBezTo>
                    <a:pt x="788" y="1391"/>
                    <a:pt x="807" y="1393"/>
                    <a:pt x="828" y="1393"/>
                  </a:cubicBezTo>
                  <a:cubicBezTo>
                    <a:pt x="1007" y="1393"/>
                    <a:pt x="1271" y="1256"/>
                    <a:pt x="1415" y="1130"/>
                  </a:cubicBezTo>
                  <a:cubicBezTo>
                    <a:pt x="1826" y="763"/>
                    <a:pt x="1268" y="1"/>
                    <a:pt x="11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8"/>
            <p:cNvSpPr/>
            <p:nvPr/>
          </p:nvSpPr>
          <p:spPr>
            <a:xfrm>
              <a:off x="6514000" y="4662275"/>
              <a:ext cx="45700" cy="34825"/>
            </a:xfrm>
            <a:custGeom>
              <a:rect b="b" l="l" r="r" t="t"/>
              <a:pathLst>
                <a:path extrusionOk="0" h="1393" w="1828">
                  <a:moveTo>
                    <a:pt x="1163" y="0"/>
                  </a:moveTo>
                  <a:cubicBezTo>
                    <a:pt x="1162" y="0"/>
                    <a:pt x="1160" y="1"/>
                    <a:pt x="1159" y="1"/>
                  </a:cubicBezTo>
                  <a:cubicBezTo>
                    <a:pt x="1064" y="23"/>
                    <a:pt x="89" y="433"/>
                    <a:pt x="45" y="800"/>
                  </a:cubicBezTo>
                  <a:cubicBezTo>
                    <a:pt x="1" y="1159"/>
                    <a:pt x="595" y="1350"/>
                    <a:pt x="770" y="1387"/>
                  </a:cubicBezTo>
                  <a:cubicBezTo>
                    <a:pt x="789" y="1390"/>
                    <a:pt x="809" y="1392"/>
                    <a:pt x="830" y="1392"/>
                  </a:cubicBezTo>
                  <a:cubicBezTo>
                    <a:pt x="1015" y="1392"/>
                    <a:pt x="1278" y="1255"/>
                    <a:pt x="1423" y="1130"/>
                  </a:cubicBezTo>
                  <a:cubicBezTo>
                    <a:pt x="1828" y="768"/>
                    <a:pt x="1263" y="0"/>
                    <a:pt x="116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8"/>
            <p:cNvSpPr/>
            <p:nvPr/>
          </p:nvSpPr>
          <p:spPr>
            <a:xfrm>
              <a:off x="6455725" y="4618200"/>
              <a:ext cx="38325" cy="31850"/>
            </a:xfrm>
            <a:custGeom>
              <a:rect b="b" l="l" r="r" t="t"/>
              <a:pathLst>
                <a:path extrusionOk="0" h="1274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0" y="1168"/>
                    <a:pt x="881" y="1274"/>
                    <a:pt x="1225" y="1274"/>
                  </a:cubicBezTo>
                  <a:cubicBezTo>
                    <a:pt x="1340" y="1274"/>
                    <a:pt x="1417" y="1262"/>
                    <a:pt x="1423" y="1243"/>
                  </a:cubicBezTo>
                  <a:cubicBezTo>
                    <a:pt x="1445" y="1177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8"/>
            <p:cNvSpPr/>
            <p:nvPr/>
          </p:nvSpPr>
          <p:spPr>
            <a:xfrm>
              <a:off x="6413925" y="4595400"/>
              <a:ext cx="38325" cy="3190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8"/>
            <p:cNvSpPr/>
            <p:nvPr/>
          </p:nvSpPr>
          <p:spPr>
            <a:xfrm>
              <a:off x="6684425" y="4530600"/>
              <a:ext cx="46250" cy="29150"/>
            </a:xfrm>
            <a:custGeom>
              <a:rect b="b" l="l" r="r" t="t"/>
              <a:pathLst>
                <a:path extrusionOk="0" h="1166" w="1850">
                  <a:moveTo>
                    <a:pt x="1111" y="0"/>
                  </a:moveTo>
                  <a:cubicBezTo>
                    <a:pt x="570" y="0"/>
                    <a:pt x="1" y="575"/>
                    <a:pt x="53" y="627"/>
                  </a:cubicBezTo>
                  <a:cubicBezTo>
                    <a:pt x="107" y="681"/>
                    <a:pt x="829" y="1166"/>
                    <a:pt x="1292" y="1166"/>
                  </a:cubicBezTo>
                  <a:cubicBezTo>
                    <a:pt x="1330" y="1166"/>
                    <a:pt x="1368" y="1162"/>
                    <a:pt x="1402" y="1155"/>
                  </a:cubicBezTo>
                  <a:cubicBezTo>
                    <a:pt x="1842" y="1052"/>
                    <a:pt x="1849" y="554"/>
                    <a:pt x="1842" y="407"/>
                  </a:cubicBezTo>
                  <a:cubicBezTo>
                    <a:pt x="1827" y="261"/>
                    <a:pt x="1527" y="92"/>
                    <a:pt x="1300" y="26"/>
                  </a:cubicBezTo>
                  <a:cubicBezTo>
                    <a:pt x="1238" y="8"/>
                    <a:pt x="1174" y="0"/>
                    <a:pt x="111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8"/>
            <p:cNvSpPr/>
            <p:nvPr/>
          </p:nvSpPr>
          <p:spPr>
            <a:xfrm>
              <a:off x="6451500" y="4651475"/>
              <a:ext cx="43475" cy="28800"/>
            </a:xfrm>
            <a:custGeom>
              <a:rect b="b" l="l" r="r" t="t"/>
              <a:pathLst>
                <a:path extrusionOk="0" h="1152" w="1739">
                  <a:moveTo>
                    <a:pt x="833" y="0"/>
                  </a:moveTo>
                  <a:cubicBezTo>
                    <a:pt x="475" y="0"/>
                    <a:pt x="102" y="107"/>
                    <a:pt x="1" y="169"/>
                  </a:cubicBezTo>
                  <a:cubicBezTo>
                    <a:pt x="294" y="594"/>
                    <a:pt x="697" y="939"/>
                    <a:pt x="1166" y="1151"/>
                  </a:cubicBezTo>
                  <a:cubicBezTo>
                    <a:pt x="1364" y="1056"/>
                    <a:pt x="1533" y="909"/>
                    <a:pt x="1650" y="726"/>
                  </a:cubicBezTo>
                  <a:cubicBezTo>
                    <a:pt x="1738" y="594"/>
                    <a:pt x="1592" y="330"/>
                    <a:pt x="1438" y="184"/>
                  </a:cubicBezTo>
                  <a:cubicBezTo>
                    <a:pt x="1298" y="47"/>
                    <a:pt x="1069" y="0"/>
                    <a:pt x="8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8"/>
            <p:cNvSpPr/>
            <p:nvPr/>
          </p:nvSpPr>
          <p:spPr>
            <a:xfrm>
              <a:off x="6696375" y="4508000"/>
              <a:ext cx="45100" cy="22775"/>
            </a:xfrm>
            <a:custGeom>
              <a:rect b="b" l="l" r="r" t="t"/>
              <a:pathLst>
                <a:path extrusionOk="0" h="911" w="1804">
                  <a:moveTo>
                    <a:pt x="998" y="0"/>
                  </a:moveTo>
                  <a:cubicBezTo>
                    <a:pt x="484" y="0"/>
                    <a:pt x="35" y="587"/>
                    <a:pt x="0" y="739"/>
                  </a:cubicBezTo>
                  <a:cubicBezTo>
                    <a:pt x="372" y="853"/>
                    <a:pt x="758" y="910"/>
                    <a:pt x="1145" y="910"/>
                  </a:cubicBezTo>
                  <a:cubicBezTo>
                    <a:pt x="1331" y="910"/>
                    <a:pt x="1516" y="897"/>
                    <a:pt x="1701" y="871"/>
                  </a:cubicBezTo>
                  <a:cubicBezTo>
                    <a:pt x="1804" y="666"/>
                    <a:pt x="1738" y="402"/>
                    <a:pt x="1701" y="299"/>
                  </a:cubicBezTo>
                  <a:cubicBezTo>
                    <a:pt x="1657" y="160"/>
                    <a:pt x="1327" y="36"/>
                    <a:pt x="1086" y="6"/>
                  </a:cubicBezTo>
                  <a:cubicBezTo>
                    <a:pt x="1056" y="2"/>
                    <a:pt x="1027" y="0"/>
                    <a:pt x="9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8"/>
            <p:cNvSpPr/>
            <p:nvPr/>
          </p:nvSpPr>
          <p:spPr>
            <a:xfrm>
              <a:off x="6423100" y="4661725"/>
              <a:ext cx="48225" cy="35100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8"/>
            <p:cNvSpPr/>
            <p:nvPr/>
          </p:nvSpPr>
          <p:spPr>
            <a:xfrm>
              <a:off x="6609500" y="4478425"/>
              <a:ext cx="34300" cy="33975"/>
            </a:xfrm>
            <a:custGeom>
              <a:rect b="b" l="l" r="r" t="t"/>
              <a:pathLst>
                <a:path extrusionOk="0" h="1359" w="1372">
                  <a:moveTo>
                    <a:pt x="516" y="1"/>
                  </a:moveTo>
                  <a:cubicBezTo>
                    <a:pt x="499" y="1"/>
                    <a:pt x="488" y="3"/>
                    <a:pt x="484" y="9"/>
                  </a:cubicBezTo>
                  <a:cubicBezTo>
                    <a:pt x="433" y="75"/>
                    <a:pt x="0" y="874"/>
                    <a:pt x="257" y="1175"/>
                  </a:cubicBezTo>
                  <a:cubicBezTo>
                    <a:pt x="379" y="1316"/>
                    <a:pt x="576" y="1358"/>
                    <a:pt x="769" y="1358"/>
                  </a:cubicBezTo>
                  <a:cubicBezTo>
                    <a:pt x="937" y="1358"/>
                    <a:pt x="1101" y="1326"/>
                    <a:pt x="1210" y="1299"/>
                  </a:cubicBezTo>
                  <a:cubicBezTo>
                    <a:pt x="1254" y="1189"/>
                    <a:pt x="1291" y="1079"/>
                    <a:pt x="1313" y="969"/>
                  </a:cubicBezTo>
                  <a:cubicBezTo>
                    <a:pt x="1357" y="764"/>
                    <a:pt x="1371" y="551"/>
                    <a:pt x="1349" y="346"/>
                  </a:cubicBezTo>
                  <a:cubicBezTo>
                    <a:pt x="1073" y="134"/>
                    <a:pt x="639" y="1"/>
                    <a:pt x="51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8"/>
            <p:cNvSpPr/>
            <p:nvPr/>
          </p:nvSpPr>
          <p:spPr>
            <a:xfrm>
              <a:off x="6644675" y="4471450"/>
              <a:ext cx="34300" cy="33950"/>
            </a:xfrm>
            <a:custGeom>
              <a:rect b="b" l="l" r="r" t="t"/>
              <a:pathLst>
                <a:path extrusionOk="0" h="1358" w="1372">
                  <a:moveTo>
                    <a:pt x="521" y="1"/>
                  </a:moveTo>
                  <a:cubicBezTo>
                    <a:pt x="502" y="1"/>
                    <a:pt x="490" y="4"/>
                    <a:pt x="485" y="9"/>
                  </a:cubicBezTo>
                  <a:cubicBezTo>
                    <a:pt x="434" y="68"/>
                    <a:pt x="1" y="867"/>
                    <a:pt x="258" y="1175"/>
                  </a:cubicBezTo>
                  <a:cubicBezTo>
                    <a:pt x="378" y="1314"/>
                    <a:pt x="572" y="1358"/>
                    <a:pt x="762" y="1358"/>
                  </a:cubicBezTo>
                  <a:cubicBezTo>
                    <a:pt x="933" y="1358"/>
                    <a:pt x="1100" y="1323"/>
                    <a:pt x="1211" y="1292"/>
                  </a:cubicBezTo>
                  <a:cubicBezTo>
                    <a:pt x="1255" y="1190"/>
                    <a:pt x="1291" y="1080"/>
                    <a:pt x="1313" y="962"/>
                  </a:cubicBezTo>
                  <a:cubicBezTo>
                    <a:pt x="1357" y="757"/>
                    <a:pt x="1372" y="552"/>
                    <a:pt x="1350" y="346"/>
                  </a:cubicBezTo>
                  <a:cubicBezTo>
                    <a:pt x="1075" y="129"/>
                    <a:pt x="649" y="1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8"/>
            <p:cNvSpPr/>
            <p:nvPr/>
          </p:nvSpPr>
          <p:spPr>
            <a:xfrm>
              <a:off x="6581275" y="4459300"/>
              <a:ext cx="39600" cy="33725"/>
            </a:xfrm>
            <a:custGeom>
              <a:rect b="b" l="l" r="r" t="t"/>
              <a:pathLst>
                <a:path extrusionOk="0" h="1349" w="1584">
                  <a:moveTo>
                    <a:pt x="835" y="1"/>
                  </a:moveTo>
                  <a:cubicBezTo>
                    <a:pt x="598" y="1"/>
                    <a:pt x="361" y="73"/>
                    <a:pt x="264" y="107"/>
                  </a:cubicBezTo>
                  <a:cubicBezTo>
                    <a:pt x="96" y="173"/>
                    <a:pt x="0" y="451"/>
                    <a:pt x="8" y="642"/>
                  </a:cubicBezTo>
                  <a:cubicBezTo>
                    <a:pt x="14" y="1084"/>
                    <a:pt x="913" y="1348"/>
                    <a:pt x="1123" y="1348"/>
                  </a:cubicBezTo>
                  <a:cubicBezTo>
                    <a:pt x="1147" y="1348"/>
                    <a:pt x="1162" y="1345"/>
                    <a:pt x="1166" y="1338"/>
                  </a:cubicBezTo>
                  <a:cubicBezTo>
                    <a:pt x="1210" y="1272"/>
                    <a:pt x="1584" y="451"/>
                    <a:pt x="1305" y="165"/>
                  </a:cubicBezTo>
                  <a:cubicBezTo>
                    <a:pt x="1187" y="40"/>
                    <a:pt x="1011" y="1"/>
                    <a:pt x="83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8"/>
            <p:cNvSpPr/>
            <p:nvPr/>
          </p:nvSpPr>
          <p:spPr>
            <a:xfrm>
              <a:off x="6586025" y="4434650"/>
              <a:ext cx="36875" cy="23475"/>
            </a:xfrm>
            <a:custGeom>
              <a:rect b="b" l="l" r="r" t="t"/>
              <a:pathLst>
                <a:path extrusionOk="0" h="939" w="1475">
                  <a:moveTo>
                    <a:pt x="250" y="0"/>
                  </a:moveTo>
                  <a:cubicBezTo>
                    <a:pt x="1" y="352"/>
                    <a:pt x="140" y="939"/>
                    <a:pt x="214" y="939"/>
                  </a:cubicBezTo>
                  <a:cubicBezTo>
                    <a:pt x="294" y="939"/>
                    <a:pt x="1115" y="865"/>
                    <a:pt x="1475" y="645"/>
                  </a:cubicBezTo>
                  <a:cubicBezTo>
                    <a:pt x="1123" y="345"/>
                    <a:pt x="705" y="125"/>
                    <a:pt x="25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8"/>
            <p:cNvSpPr/>
            <p:nvPr/>
          </p:nvSpPr>
          <p:spPr>
            <a:xfrm>
              <a:off x="6619575" y="4458225"/>
              <a:ext cx="34850" cy="23550"/>
            </a:xfrm>
            <a:custGeom>
              <a:rect b="b" l="l" r="r" t="t"/>
              <a:pathLst>
                <a:path extrusionOk="0" h="942" w="1394">
                  <a:moveTo>
                    <a:pt x="690" y="0"/>
                  </a:moveTo>
                  <a:cubicBezTo>
                    <a:pt x="449" y="0"/>
                    <a:pt x="187" y="19"/>
                    <a:pt x="1" y="84"/>
                  </a:cubicBezTo>
                  <a:cubicBezTo>
                    <a:pt x="257" y="443"/>
                    <a:pt x="594" y="736"/>
                    <a:pt x="983" y="941"/>
                  </a:cubicBezTo>
                  <a:cubicBezTo>
                    <a:pt x="1335" y="663"/>
                    <a:pt x="1394" y="62"/>
                    <a:pt x="1320" y="40"/>
                  </a:cubicBezTo>
                  <a:cubicBezTo>
                    <a:pt x="1275" y="31"/>
                    <a:pt x="999" y="0"/>
                    <a:pt x="6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8"/>
            <p:cNvSpPr/>
            <p:nvPr/>
          </p:nvSpPr>
          <p:spPr>
            <a:xfrm>
              <a:off x="6667425" y="4577425"/>
              <a:ext cx="31000" cy="28250"/>
            </a:xfrm>
            <a:custGeom>
              <a:rect b="b" l="l" r="r" t="t"/>
              <a:pathLst>
                <a:path extrusionOk="0" h="1130" w="1240">
                  <a:moveTo>
                    <a:pt x="7" y="0"/>
                  </a:moveTo>
                  <a:cubicBezTo>
                    <a:pt x="0" y="404"/>
                    <a:pt x="117" y="792"/>
                    <a:pt x="337" y="1130"/>
                  </a:cubicBezTo>
                  <a:cubicBezTo>
                    <a:pt x="814" y="1020"/>
                    <a:pt x="1239" y="514"/>
                    <a:pt x="1188" y="470"/>
                  </a:cubicBezTo>
                  <a:cubicBezTo>
                    <a:pt x="1129" y="426"/>
                    <a:pt x="469" y="37"/>
                    <a:pt x="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8"/>
            <p:cNvSpPr/>
            <p:nvPr/>
          </p:nvSpPr>
          <p:spPr>
            <a:xfrm>
              <a:off x="6449675" y="4426225"/>
              <a:ext cx="30800" cy="28050"/>
            </a:xfrm>
            <a:custGeom>
              <a:rect b="b" l="l" r="r" t="t"/>
              <a:pathLst>
                <a:path extrusionOk="0" h="1122" w="1232">
                  <a:moveTo>
                    <a:pt x="8" y="0"/>
                  </a:moveTo>
                  <a:cubicBezTo>
                    <a:pt x="0" y="396"/>
                    <a:pt x="110" y="792"/>
                    <a:pt x="330" y="1122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29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8"/>
            <p:cNvSpPr/>
            <p:nvPr/>
          </p:nvSpPr>
          <p:spPr>
            <a:xfrm>
              <a:off x="6659725" y="4544075"/>
              <a:ext cx="31000" cy="28250"/>
            </a:xfrm>
            <a:custGeom>
              <a:rect b="b" l="l" r="r" t="t"/>
              <a:pathLst>
                <a:path extrusionOk="0" h="1130" w="1240">
                  <a:moveTo>
                    <a:pt x="7" y="0"/>
                  </a:moveTo>
                  <a:lnTo>
                    <a:pt x="7" y="0"/>
                  </a:lnTo>
                  <a:cubicBezTo>
                    <a:pt x="0" y="403"/>
                    <a:pt x="117" y="792"/>
                    <a:pt x="337" y="1129"/>
                  </a:cubicBezTo>
                  <a:cubicBezTo>
                    <a:pt x="814" y="1019"/>
                    <a:pt x="1239" y="513"/>
                    <a:pt x="1188" y="469"/>
                  </a:cubicBezTo>
                  <a:cubicBezTo>
                    <a:pt x="1129" y="425"/>
                    <a:pt x="469" y="37"/>
                    <a:pt x="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8"/>
            <p:cNvSpPr/>
            <p:nvPr/>
          </p:nvSpPr>
          <p:spPr>
            <a:xfrm>
              <a:off x="6681150" y="4481375"/>
              <a:ext cx="29325" cy="28475"/>
            </a:xfrm>
            <a:custGeom>
              <a:rect b="b" l="l" r="r" t="t"/>
              <a:pathLst>
                <a:path extrusionOk="0" h="1139" w="1173">
                  <a:moveTo>
                    <a:pt x="265" y="1"/>
                  </a:moveTo>
                  <a:cubicBezTo>
                    <a:pt x="74" y="345"/>
                    <a:pt x="1" y="749"/>
                    <a:pt x="38" y="1137"/>
                  </a:cubicBezTo>
                  <a:cubicBezTo>
                    <a:pt x="58" y="1138"/>
                    <a:pt x="79" y="1139"/>
                    <a:pt x="100" y="1139"/>
                  </a:cubicBezTo>
                  <a:cubicBezTo>
                    <a:pt x="594" y="1139"/>
                    <a:pt x="1172" y="820"/>
                    <a:pt x="1137" y="771"/>
                  </a:cubicBezTo>
                  <a:cubicBezTo>
                    <a:pt x="1108" y="712"/>
                    <a:pt x="683" y="162"/>
                    <a:pt x="2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8"/>
            <p:cNvSpPr/>
            <p:nvPr/>
          </p:nvSpPr>
          <p:spPr>
            <a:xfrm>
              <a:off x="6623425" y="4537275"/>
              <a:ext cx="32825" cy="26250"/>
            </a:xfrm>
            <a:custGeom>
              <a:rect b="b" l="l" r="r" t="t"/>
              <a:pathLst>
                <a:path extrusionOk="0" h="1050" w="1313">
                  <a:moveTo>
                    <a:pt x="1144" y="1"/>
                  </a:moveTo>
                  <a:cubicBezTo>
                    <a:pt x="712" y="148"/>
                    <a:pt x="323" y="397"/>
                    <a:pt x="1" y="727"/>
                  </a:cubicBezTo>
                  <a:cubicBezTo>
                    <a:pt x="279" y="958"/>
                    <a:pt x="829" y="1050"/>
                    <a:pt x="1043" y="1050"/>
                  </a:cubicBezTo>
                  <a:cubicBezTo>
                    <a:pt x="1094" y="1050"/>
                    <a:pt x="1125" y="1045"/>
                    <a:pt x="1130" y="1035"/>
                  </a:cubicBezTo>
                  <a:cubicBezTo>
                    <a:pt x="1159" y="976"/>
                    <a:pt x="1313" y="338"/>
                    <a:pt x="114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8"/>
            <p:cNvSpPr/>
            <p:nvPr/>
          </p:nvSpPr>
          <p:spPr>
            <a:xfrm>
              <a:off x="6538375" y="4468375"/>
              <a:ext cx="46225" cy="28050"/>
            </a:xfrm>
            <a:custGeom>
              <a:rect b="b" l="l" r="r" t="t"/>
              <a:pathLst>
                <a:path extrusionOk="0" h="1122" w="1849">
                  <a:moveTo>
                    <a:pt x="970" y="1"/>
                  </a:moveTo>
                  <a:cubicBezTo>
                    <a:pt x="850" y="1"/>
                    <a:pt x="725" y="15"/>
                    <a:pt x="624" y="37"/>
                  </a:cubicBezTo>
                  <a:cubicBezTo>
                    <a:pt x="30" y="176"/>
                    <a:pt x="1" y="1085"/>
                    <a:pt x="96" y="1107"/>
                  </a:cubicBezTo>
                  <a:cubicBezTo>
                    <a:pt x="125" y="1112"/>
                    <a:pt x="268" y="1122"/>
                    <a:pt x="455" y="1122"/>
                  </a:cubicBezTo>
                  <a:cubicBezTo>
                    <a:pt x="830" y="1122"/>
                    <a:pt x="1384" y="1083"/>
                    <a:pt x="1570" y="887"/>
                  </a:cubicBezTo>
                  <a:cubicBezTo>
                    <a:pt x="1848" y="601"/>
                    <a:pt x="1474" y="198"/>
                    <a:pt x="1350" y="88"/>
                  </a:cubicBezTo>
                  <a:cubicBezTo>
                    <a:pt x="1279" y="26"/>
                    <a:pt x="1129" y="1"/>
                    <a:pt x="97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8"/>
            <p:cNvSpPr/>
            <p:nvPr/>
          </p:nvSpPr>
          <p:spPr>
            <a:xfrm>
              <a:off x="6504475" y="4441975"/>
              <a:ext cx="42900" cy="29900"/>
            </a:xfrm>
            <a:custGeom>
              <a:rect b="b" l="l" r="r" t="t"/>
              <a:pathLst>
                <a:path extrusionOk="0" h="1196" w="1716">
                  <a:moveTo>
                    <a:pt x="911" y="1"/>
                  </a:moveTo>
                  <a:cubicBezTo>
                    <a:pt x="815" y="1"/>
                    <a:pt x="715" y="12"/>
                    <a:pt x="616" y="30"/>
                  </a:cubicBezTo>
                  <a:cubicBezTo>
                    <a:pt x="389" y="162"/>
                    <a:pt x="184" y="323"/>
                    <a:pt x="0" y="506"/>
                  </a:cubicBezTo>
                  <a:cubicBezTo>
                    <a:pt x="191" y="741"/>
                    <a:pt x="594" y="1181"/>
                    <a:pt x="946" y="1196"/>
                  </a:cubicBezTo>
                  <a:cubicBezTo>
                    <a:pt x="953" y="1196"/>
                    <a:pt x="960" y="1196"/>
                    <a:pt x="967" y="1196"/>
                  </a:cubicBezTo>
                  <a:cubicBezTo>
                    <a:pt x="1407" y="1196"/>
                    <a:pt x="1621" y="739"/>
                    <a:pt x="1665" y="602"/>
                  </a:cubicBezTo>
                  <a:cubicBezTo>
                    <a:pt x="1716" y="462"/>
                    <a:pt x="1503" y="228"/>
                    <a:pt x="1313" y="103"/>
                  </a:cubicBezTo>
                  <a:cubicBezTo>
                    <a:pt x="1198" y="28"/>
                    <a:pt x="1058" y="1"/>
                    <a:pt x="9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8"/>
            <p:cNvSpPr/>
            <p:nvPr/>
          </p:nvSpPr>
          <p:spPr>
            <a:xfrm>
              <a:off x="6475525" y="4417975"/>
              <a:ext cx="43075" cy="29900"/>
            </a:xfrm>
            <a:custGeom>
              <a:rect b="b" l="l" r="r" t="t"/>
              <a:pathLst>
                <a:path extrusionOk="0" h="1196" w="1723">
                  <a:moveTo>
                    <a:pt x="918" y="0"/>
                  </a:moveTo>
                  <a:cubicBezTo>
                    <a:pt x="822" y="0"/>
                    <a:pt x="722" y="12"/>
                    <a:pt x="623" y="29"/>
                  </a:cubicBezTo>
                  <a:cubicBezTo>
                    <a:pt x="396" y="161"/>
                    <a:pt x="191" y="323"/>
                    <a:pt x="0" y="506"/>
                  </a:cubicBezTo>
                  <a:cubicBezTo>
                    <a:pt x="198" y="741"/>
                    <a:pt x="601" y="1180"/>
                    <a:pt x="953" y="1195"/>
                  </a:cubicBezTo>
                  <a:cubicBezTo>
                    <a:pt x="960" y="1195"/>
                    <a:pt x="967" y="1195"/>
                    <a:pt x="974" y="1195"/>
                  </a:cubicBezTo>
                  <a:cubicBezTo>
                    <a:pt x="1414" y="1195"/>
                    <a:pt x="1628" y="738"/>
                    <a:pt x="1672" y="601"/>
                  </a:cubicBezTo>
                  <a:cubicBezTo>
                    <a:pt x="1723" y="462"/>
                    <a:pt x="1510" y="227"/>
                    <a:pt x="1320" y="103"/>
                  </a:cubicBezTo>
                  <a:cubicBezTo>
                    <a:pt x="1205" y="28"/>
                    <a:pt x="1065" y="0"/>
                    <a:pt x="9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8"/>
            <p:cNvSpPr/>
            <p:nvPr/>
          </p:nvSpPr>
          <p:spPr>
            <a:xfrm>
              <a:off x="6542575" y="4434900"/>
              <a:ext cx="45325" cy="29950"/>
            </a:xfrm>
            <a:custGeom>
              <a:rect b="b" l="l" r="r" t="t"/>
              <a:pathLst>
                <a:path extrusionOk="0" h="1198" w="1813">
                  <a:moveTo>
                    <a:pt x="960" y="1"/>
                  </a:moveTo>
                  <a:cubicBezTo>
                    <a:pt x="507" y="1"/>
                    <a:pt x="1" y="210"/>
                    <a:pt x="16" y="262"/>
                  </a:cubicBezTo>
                  <a:cubicBezTo>
                    <a:pt x="38" y="335"/>
                    <a:pt x="485" y="1127"/>
                    <a:pt x="940" y="1193"/>
                  </a:cubicBezTo>
                  <a:cubicBezTo>
                    <a:pt x="968" y="1196"/>
                    <a:pt x="995" y="1198"/>
                    <a:pt x="1022" y="1198"/>
                  </a:cubicBezTo>
                  <a:cubicBezTo>
                    <a:pt x="1434" y="1198"/>
                    <a:pt x="1677" y="796"/>
                    <a:pt x="1746" y="672"/>
                  </a:cubicBezTo>
                  <a:cubicBezTo>
                    <a:pt x="1812" y="533"/>
                    <a:pt x="1636" y="276"/>
                    <a:pt x="1468" y="144"/>
                  </a:cubicBezTo>
                  <a:cubicBezTo>
                    <a:pt x="1338" y="39"/>
                    <a:pt x="1154" y="1"/>
                    <a:pt x="9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8"/>
            <p:cNvSpPr/>
            <p:nvPr/>
          </p:nvSpPr>
          <p:spPr>
            <a:xfrm>
              <a:off x="6512150" y="4405600"/>
              <a:ext cx="45325" cy="29975"/>
            </a:xfrm>
            <a:custGeom>
              <a:rect b="b" l="l" r="r" t="t"/>
              <a:pathLst>
                <a:path extrusionOk="0" h="1199" w="1813">
                  <a:moveTo>
                    <a:pt x="966" y="1"/>
                  </a:moveTo>
                  <a:cubicBezTo>
                    <a:pt x="511" y="1"/>
                    <a:pt x="1" y="214"/>
                    <a:pt x="16" y="261"/>
                  </a:cubicBezTo>
                  <a:cubicBezTo>
                    <a:pt x="38" y="334"/>
                    <a:pt x="485" y="1133"/>
                    <a:pt x="940" y="1192"/>
                  </a:cubicBezTo>
                  <a:cubicBezTo>
                    <a:pt x="970" y="1196"/>
                    <a:pt x="1000" y="1198"/>
                    <a:pt x="1029" y="1198"/>
                  </a:cubicBezTo>
                  <a:cubicBezTo>
                    <a:pt x="1431" y="1198"/>
                    <a:pt x="1678" y="794"/>
                    <a:pt x="1746" y="671"/>
                  </a:cubicBezTo>
                  <a:cubicBezTo>
                    <a:pt x="1812" y="532"/>
                    <a:pt x="1636" y="283"/>
                    <a:pt x="1468" y="143"/>
                  </a:cubicBezTo>
                  <a:cubicBezTo>
                    <a:pt x="1339" y="39"/>
                    <a:pt x="1157" y="1"/>
                    <a:pt x="9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8"/>
            <p:cNvSpPr/>
            <p:nvPr/>
          </p:nvSpPr>
          <p:spPr>
            <a:xfrm>
              <a:off x="6564875" y="4491200"/>
              <a:ext cx="46100" cy="34575"/>
            </a:xfrm>
            <a:custGeom>
              <a:rect b="b" l="l" r="r" t="t"/>
              <a:pathLst>
                <a:path extrusionOk="0" h="1383" w="1844">
                  <a:moveTo>
                    <a:pt x="1008" y="1"/>
                  </a:moveTo>
                  <a:cubicBezTo>
                    <a:pt x="828" y="1"/>
                    <a:pt x="574" y="126"/>
                    <a:pt x="429" y="246"/>
                  </a:cubicBezTo>
                  <a:cubicBezTo>
                    <a:pt x="0" y="594"/>
                    <a:pt x="529" y="1382"/>
                    <a:pt x="624" y="1382"/>
                  </a:cubicBezTo>
                  <a:cubicBezTo>
                    <a:pt x="625" y="1382"/>
                    <a:pt x="626" y="1382"/>
                    <a:pt x="627" y="1382"/>
                  </a:cubicBezTo>
                  <a:cubicBezTo>
                    <a:pt x="722" y="1360"/>
                    <a:pt x="1719" y="979"/>
                    <a:pt x="1785" y="620"/>
                  </a:cubicBezTo>
                  <a:cubicBezTo>
                    <a:pt x="1844" y="260"/>
                    <a:pt x="1265" y="55"/>
                    <a:pt x="1089" y="11"/>
                  </a:cubicBezTo>
                  <a:cubicBezTo>
                    <a:pt x="1064" y="4"/>
                    <a:pt x="1037" y="1"/>
                    <a:pt x="10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8"/>
            <p:cNvSpPr/>
            <p:nvPr/>
          </p:nvSpPr>
          <p:spPr>
            <a:xfrm>
              <a:off x="6585850" y="4524725"/>
              <a:ext cx="47675" cy="27250"/>
            </a:xfrm>
            <a:custGeom>
              <a:rect b="b" l="l" r="r" t="t"/>
              <a:pathLst>
                <a:path extrusionOk="0" h="1090" w="1907">
                  <a:moveTo>
                    <a:pt x="1021" y="0"/>
                  </a:moveTo>
                  <a:cubicBezTo>
                    <a:pt x="739" y="0"/>
                    <a:pt x="459" y="33"/>
                    <a:pt x="323" y="144"/>
                  </a:cubicBezTo>
                  <a:cubicBezTo>
                    <a:pt x="1" y="408"/>
                    <a:pt x="323" y="840"/>
                    <a:pt x="426" y="965"/>
                  </a:cubicBezTo>
                  <a:cubicBezTo>
                    <a:pt x="501" y="1051"/>
                    <a:pt x="719" y="1090"/>
                    <a:pt x="925" y="1090"/>
                  </a:cubicBezTo>
                  <a:cubicBezTo>
                    <a:pt x="999" y="1090"/>
                    <a:pt x="1073" y="1084"/>
                    <a:pt x="1137" y="1075"/>
                  </a:cubicBezTo>
                  <a:cubicBezTo>
                    <a:pt x="1753" y="987"/>
                    <a:pt x="1907" y="85"/>
                    <a:pt x="1819" y="70"/>
                  </a:cubicBezTo>
                  <a:cubicBezTo>
                    <a:pt x="1769" y="58"/>
                    <a:pt x="1393" y="0"/>
                    <a:pt x="102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8"/>
            <p:cNvSpPr/>
            <p:nvPr/>
          </p:nvSpPr>
          <p:spPr>
            <a:xfrm>
              <a:off x="6639550" y="4510450"/>
              <a:ext cx="46400" cy="29000"/>
            </a:xfrm>
            <a:custGeom>
              <a:rect b="b" l="l" r="r" t="t"/>
              <a:pathLst>
                <a:path extrusionOk="0" h="1160" w="1856">
                  <a:moveTo>
                    <a:pt x="1106" y="0"/>
                  </a:moveTo>
                  <a:cubicBezTo>
                    <a:pt x="565" y="0"/>
                    <a:pt x="0" y="588"/>
                    <a:pt x="59" y="634"/>
                  </a:cubicBezTo>
                  <a:cubicBezTo>
                    <a:pt x="113" y="688"/>
                    <a:pt x="837" y="1160"/>
                    <a:pt x="1297" y="1160"/>
                  </a:cubicBezTo>
                  <a:cubicBezTo>
                    <a:pt x="1339" y="1160"/>
                    <a:pt x="1379" y="1156"/>
                    <a:pt x="1416" y="1147"/>
                  </a:cubicBezTo>
                  <a:cubicBezTo>
                    <a:pt x="1856" y="1045"/>
                    <a:pt x="1856" y="546"/>
                    <a:pt x="1841" y="399"/>
                  </a:cubicBezTo>
                  <a:cubicBezTo>
                    <a:pt x="1826" y="253"/>
                    <a:pt x="1526" y="84"/>
                    <a:pt x="1291" y="25"/>
                  </a:cubicBezTo>
                  <a:cubicBezTo>
                    <a:pt x="1230" y="8"/>
                    <a:pt x="1168" y="0"/>
                    <a:pt x="11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8"/>
            <p:cNvSpPr/>
            <p:nvPr/>
          </p:nvSpPr>
          <p:spPr>
            <a:xfrm>
              <a:off x="6625650" y="4431350"/>
              <a:ext cx="49300" cy="24875"/>
            </a:xfrm>
            <a:custGeom>
              <a:rect b="b" l="l" r="r" t="t"/>
              <a:pathLst>
                <a:path extrusionOk="0" h="995" w="1972">
                  <a:moveTo>
                    <a:pt x="1083" y="0"/>
                  </a:moveTo>
                  <a:cubicBezTo>
                    <a:pt x="468" y="0"/>
                    <a:pt x="0" y="807"/>
                    <a:pt x="80" y="836"/>
                  </a:cubicBezTo>
                  <a:cubicBezTo>
                    <a:pt x="142" y="862"/>
                    <a:pt x="711" y="994"/>
                    <a:pt x="1168" y="994"/>
                  </a:cubicBezTo>
                  <a:cubicBezTo>
                    <a:pt x="1357" y="994"/>
                    <a:pt x="1527" y="972"/>
                    <a:pt x="1634" y="909"/>
                  </a:cubicBezTo>
                  <a:cubicBezTo>
                    <a:pt x="1972" y="704"/>
                    <a:pt x="1781" y="308"/>
                    <a:pt x="1715" y="191"/>
                  </a:cubicBezTo>
                  <a:cubicBezTo>
                    <a:pt x="1642" y="81"/>
                    <a:pt x="1327" y="8"/>
                    <a:pt x="1099" y="0"/>
                  </a:cubicBezTo>
                  <a:cubicBezTo>
                    <a:pt x="1094" y="0"/>
                    <a:pt x="1088" y="0"/>
                    <a:pt x="108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8"/>
            <p:cNvSpPr/>
            <p:nvPr/>
          </p:nvSpPr>
          <p:spPr>
            <a:xfrm>
              <a:off x="6666875" y="4450375"/>
              <a:ext cx="49425" cy="25050"/>
            </a:xfrm>
            <a:custGeom>
              <a:rect b="b" l="l" r="r" t="t"/>
              <a:pathLst>
                <a:path extrusionOk="0" h="1002" w="1977">
                  <a:moveTo>
                    <a:pt x="706" y="1"/>
                  </a:moveTo>
                  <a:cubicBezTo>
                    <a:pt x="569" y="1"/>
                    <a:pt x="447" y="18"/>
                    <a:pt x="359" y="60"/>
                  </a:cubicBezTo>
                  <a:cubicBezTo>
                    <a:pt x="0" y="244"/>
                    <a:pt x="147" y="647"/>
                    <a:pt x="205" y="764"/>
                  </a:cubicBezTo>
                  <a:cubicBezTo>
                    <a:pt x="264" y="882"/>
                    <a:pt x="572" y="977"/>
                    <a:pt x="799" y="999"/>
                  </a:cubicBezTo>
                  <a:cubicBezTo>
                    <a:pt x="821" y="1001"/>
                    <a:pt x="843" y="1002"/>
                    <a:pt x="865" y="1002"/>
                  </a:cubicBezTo>
                  <a:cubicBezTo>
                    <a:pt x="1455" y="1002"/>
                    <a:pt x="1977" y="264"/>
                    <a:pt x="1899" y="229"/>
                  </a:cubicBezTo>
                  <a:cubicBezTo>
                    <a:pt x="1836" y="201"/>
                    <a:pt x="1180" y="1"/>
                    <a:pt x="7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8"/>
            <p:cNvSpPr/>
            <p:nvPr/>
          </p:nvSpPr>
          <p:spPr>
            <a:xfrm>
              <a:off x="6450725" y="4481725"/>
              <a:ext cx="46075" cy="34525"/>
            </a:xfrm>
            <a:custGeom>
              <a:rect b="b" l="l" r="r" t="t"/>
              <a:pathLst>
                <a:path extrusionOk="0" h="1381" w="1843">
                  <a:moveTo>
                    <a:pt x="1013" y="1"/>
                  </a:moveTo>
                  <a:cubicBezTo>
                    <a:pt x="833" y="1"/>
                    <a:pt x="575" y="122"/>
                    <a:pt x="428" y="243"/>
                  </a:cubicBezTo>
                  <a:cubicBezTo>
                    <a:pt x="1" y="591"/>
                    <a:pt x="523" y="1380"/>
                    <a:pt x="629" y="1380"/>
                  </a:cubicBezTo>
                  <a:cubicBezTo>
                    <a:pt x="630" y="1380"/>
                    <a:pt x="632" y="1380"/>
                    <a:pt x="633" y="1380"/>
                  </a:cubicBezTo>
                  <a:cubicBezTo>
                    <a:pt x="721" y="1358"/>
                    <a:pt x="1718" y="984"/>
                    <a:pt x="1784" y="625"/>
                  </a:cubicBezTo>
                  <a:cubicBezTo>
                    <a:pt x="1843" y="265"/>
                    <a:pt x="1263" y="60"/>
                    <a:pt x="1087" y="9"/>
                  </a:cubicBezTo>
                  <a:cubicBezTo>
                    <a:pt x="1065" y="3"/>
                    <a:pt x="1040" y="1"/>
                    <a:pt x="101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8"/>
            <p:cNvSpPr/>
            <p:nvPr/>
          </p:nvSpPr>
          <p:spPr>
            <a:xfrm>
              <a:off x="6529775" y="4498800"/>
              <a:ext cx="47200" cy="33300"/>
            </a:xfrm>
            <a:custGeom>
              <a:rect b="b" l="l" r="r" t="t"/>
              <a:pathLst>
                <a:path extrusionOk="0" h="1332" w="1888">
                  <a:moveTo>
                    <a:pt x="1395" y="0"/>
                  </a:moveTo>
                  <a:cubicBezTo>
                    <a:pt x="1395" y="0"/>
                    <a:pt x="1394" y="0"/>
                    <a:pt x="1393" y="0"/>
                  </a:cubicBezTo>
                  <a:cubicBezTo>
                    <a:pt x="1298" y="8"/>
                    <a:pt x="242" y="279"/>
                    <a:pt x="125" y="631"/>
                  </a:cubicBezTo>
                  <a:cubicBezTo>
                    <a:pt x="0" y="983"/>
                    <a:pt x="535" y="1247"/>
                    <a:pt x="704" y="1313"/>
                  </a:cubicBezTo>
                  <a:cubicBezTo>
                    <a:pt x="738" y="1326"/>
                    <a:pt x="778" y="1332"/>
                    <a:pt x="823" y="1332"/>
                  </a:cubicBezTo>
                  <a:cubicBezTo>
                    <a:pt x="1002" y="1332"/>
                    <a:pt x="1248" y="1238"/>
                    <a:pt x="1400" y="1144"/>
                  </a:cubicBezTo>
                  <a:cubicBezTo>
                    <a:pt x="1887" y="839"/>
                    <a:pt x="1488" y="0"/>
                    <a:pt x="13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8"/>
            <p:cNvSpPr/>
            <p:nvPr/>
          </p:nvSpPr>
          <p:spPr>
            <a:xfrm>
              <a:off x="6499700" y="4535275"/>
              <a:ext cx="47275" cy="33150"/>
            </a:xfrm>
            <a:custGeom>
              <a:rect b="b" l="l" r="r" t="t"/>
              <a:pathLst>
                <a:path extrusionOk="0" h="1326" w="1891">
                  <a:moveTo>
                    <a:pt x="1395" y="0"/>
                  </a:moveTo>
                  <a:cubicBezTo>
                    <a:pt x="1395" y="0"/>
                    <a:pt x="1394" y="0"/>
                    <a:pt x="1394" y="0"/>
                  </a:cubicBezTo>
                  <a:cubicBezTo>
                    <a:pt x="1298" y="8"/>
                    <a:pt x="250" y="279"/>
                    <a:pt x="125" y="631"/>
                  </a:cubicBezTo>
                  <a:cubicBezTo>
                    <a:pt x="1" y="975"/>
                    <a:pt x="543" y="1239"/>
                    <a:pt x="712" y="1305"/>
                  </a:cubicBezTo>
                  <a:cubicBezTo>
                    <a:pt x="746" y="1319"/>
                    <a:pt x="787" y="1325"/>
                    <a:pt x="833" y="1325"/>
                  </a:cubicBezTo>
                  <a:cubicBezTo>
                    <a:pt x="1007" y="1325"/>
                    <a:pt x="1250" y="1237"/>
                    <a:pt x="1401" y="1144"/>
                  </a:cubicBezTo>
                  <a:cubicBezTo>
                    <a:pt x="1890" y="837"/>
                    <a:pt x="1493" y="0"/>
                    <a:pt x="13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8"/>
            <p:cNvSpPr/>
            <p:nvPr/>
          </p:nvSpPr>
          <p:spPr>
            <a:xfrm>
              <a:off x="6544975" y="4528850"/>
              <a:ext cx="47450" cy="33325"/>
            </a:xfrm>
            <a:custGeom>
              <a:rect b="b" l="l" r="r" t="t"/>
              <a:pathLst>
                <a:path extrusionOk="0" h="1333" w="1898">
                  <a:moveTo>
                    <a:pt x="1395" y="1"/>
                  </a:moveTo>
                  <a:cubicBezTo>
                    <a:pt x="1394" y="1"/>
                    <a:pt x="1394" y="1"/>
                    <a:pt x="1394" y="1"/>
                  </a:cubicBezTo>
                  <a:cubicBezTo>
                    <a:pt x="1306" y="8"/>
                    <a:pt x="250" y="287"/>
                    <a:pt x="125" y="631"/>
                  </a:cubicBezTo>
                  <a:cubicBezTo>
                    <a:pt x="1" y="983"/>
                    <a:pt x="543" y="1247"/>
                    <a:pt x="712" y="1313"/>
                  </a:cubicBezTo>
                  <a:cubicBezTo>
                    <a:pt x="745" y="1327"/>
                    <a:pt x="787" y="1333"/>
                    <a:pt x="833" y="1333"/>
                  </a:cubicBezTo>
                  <a:cubicBezTo>
                    <a:pt x="1009" y="1333"/>
                    <a:pt x="1257" y="1243"/>
                    <a:pt x="1408" y="1144"/>
                  </a:cubicBezTo>
                  <a:cubicBezTo>
                    <a:pt x="1897" y="845"/>
                    <a:pt x="1492" y="1"/>
                    <a:pt x="13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8"/>
            <p:cNvSpPr/>
            <p:nvPr/>
          </p:nvSpPr>
          <p:spPr>
            <a:xfrm>
              <a:off x="6500450" y="4476325"/>
              <a:ext cx="39250" cy="33075"/>
            </a:xfrm>
            <a:custGeom>
              <a:rect b="b" l="l" r="r" t="t"/>
              <a:pathLst>
                <a:path extrusionOk="0" h="1323" w="1570">
                  <a:moveTo>
                    <a:pt x="856" y="1"/>
                  </a:moveTo>
                  <a:cubicBezTo>
                    <a:pt x="594" y="1"/>
                    <a:pt x="323" y="105"/>
                    <a:pt x="220" y="151"/>
                  </a:cubicBezTo>
                  <a:cubicBezTo>
                    <a:pt x="59" y="225"/>
                    <a:pt x="0" y="511"/>
                    <a:pt x="22" y="701"/>
                  </a:cubicBezTo>
                  <a:cubicBezTo>
                    <a:pt x="80" y="1129"/>
                    <a:pt x="946" y="1323"/>
                    <a:pt x="1196" y="1323"/>
                  </a:cubicBezTo>
                  <a:cubicBezTo>
                    <a:pt x="1233" y="1323"/>
                    <a:pt x="1256" y="1318"/>
                    <a:pt x="1261" y="1310"/>
                  </a:cubicBezTo>
                  <a:cubicBezTo>
                    <a:pt x="1298" y="1244"/>
                    <a:pt x="1569" y="401"/>
                    <a:pt x="1261" y="129"/>
                  </a:cubicBezTo>
                  <a:cubicBezTo>
                    <a:pt x="1150" y="34"/>
                    <a:pt x="1004" y="1"/>
                    <a:pt x="85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8"/>
            <p:cNvSpPr/>
            <p:nvPr/>
          </p:nvSpPr>
          <p:spPr>
            <a:xfrm>
              <a:off x="6464150" y="4448225"/>
              <a:ext cx="39425" cy="33125"/>
            </a:xfrm>
            <a:custGeom>
              <a:rect b="b" l="l" r="r" t="t"/>
              <a:pathLst>
                <a:path extrusionOk="0" h="1325" w="1577">
                  <a:moveTo>
                    <a:pt x="865" y="0"/>
                  </a:moveTo>
                  <a:cubicBezTo>
                    <a:pt x="602" y="0"/>
                    <a:pt x="331" y="107"/>
                    <a:pt x="228" y="154"/>
                  </a:cubicBezTo>
                  <a:cubicBezTo>
                    <a:pt x="66" y="227"/>
                    <a:pt x="1" y="513"/>
                    <a:pt x="30" y="704"/>
                  </a:cubicBezTo>
                  <a:cubicBezTo>
                    <a:pt x="87" y="1126"/>
                    <a:pt x="954" y="1325"/>
                    <a:pt x="1204" y="1325"/>
                  </a:cubicBezTo>
                  <a:cubicBezTo>
                    <a:pt x="1240" y="1325"/>
                    <a:pt x="1263" y="1321"/>
                    <a:pt x="1269" y="1312"/>
                  </a:cubicBezTo>
                  <a:cubicBezTo>
                    <a:pt x="1306" y="1246"/>
                    <a:pt x="1577" y="396"/>
                    <a:pt x="1269" y="132"/>
                  </a:cubicBezTo>
                  <a:cubicBezTo>
                    <a:pt x="1158" y="34"/>
                    <a:pt x="1013" y="0"/>
                    <a:pt x="86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8"/>
            <p:cNvSpPr/>
            <p:nvPr/>
          </p:nvSpPr>
          <p:spPr>
            <a:xfrm>
              <a:off x="6419800" y="4454075"/>
              <a:ext cx="45125" cy="30075"/>
            </a:xfrm>
            <a:custGeom>
              <a:rect b="b" l="l" r="r" t="t"/>
              <a:pathLst>
                <a:path extrusionOk="0" h="1203" w="1805">
                  <a:moveTo>
                    <a:pt x="809" y="1"/>
                  </a:moveTo>
                  <a:cubicBezTo>
                    <a:pt x="408" y="1"/>
                    <a:pt x="149" y="384"/>
                    <a:pt x="81" y="514"/>
                  </a:cubicBezTo>
                  <a:cubicBezTo>
                    <a:pt x="0" y="653"/>
                    <a:pt x="169" y="910"/>
                    <a:pt x="338" y="1049"/>
                  </a:cubicBezTo>
                  <a:cubicBezTo>
                    <a:pt x="469" y="1162"/>
                    <a:pt x="664" y="1202"/>
                    <a:pt x="869" y="1202"/>
                  </a:cubicBezTo>
                  <a:cubicBezTo>
                    <a:pt x="1313" y="1202"/>
                    <a:pt x="1804" y="1011"/>
                    <a:pt x="1789" y="961"/>
                  </a:cubicBezTo>
                  <a:cubicBezTo>
                    <a:pt x="1767" y="888"/>
                    <a:pt x="1364" y="81"/>
                    <a:pt x="902" y="8"/>
                  </a:cubicBezTo>
                  <a:cubicBezTo>
                    <a:pt x="870" y="3"/>
                    <a:pt x="839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8"/>
            <p:cNvSpPr/>
            <p:nvPr/>
          </p:nvSpPr>
          <p:spPr>
            <a:xfrm>
              <a:off x="6491450" y="4508075"/>
              <a:ext cx="40175" cy="29975"/>
            </a:xfrm>
            <a:custGeom>
              <a:rect b="b" l="l" r="r" t="t"/>
              <a:pathLst>
                <a:path extrusionOk="0" h="1199" w="1607">
                  <a:moveTo>
                    <a:pt x="567" y="1"/>
                  </a:moveTo>
                  <a:cubicBezTo>
                    <a:pt x="311" y="1"/>
                    <a:pt x="82" y="41"/>
                    <a:pt x="1" y="77"/>
                  </a:cubicBezTo>
                  <a:cubicBezTo>
                    <a:pt x="192" y="531"/>
                    <a:pt x="514" y="927"/>
                    <a:pt x="925" y="1198"/>
                  </a:cubicBezTo>
                  <a:cubicBezTo>
                    <a:pt x="1145" y="1132"/>
                    <a:pt x="1343" y="1015"/>
                    <a:pt x="1497" y="846"/>
                  </a:cubicBezTo>
                  <a:cubicBezTo>
                    <a:pt x="1606" y="729"/>
                    <a:pt x="1526" y="450"/>
                    <a:pt x="1409" y="282"/>
                  </a:cubicBezTo>
                  <a:cubicBezTo>
                    <a:pt x="1253" y="65"/>
                    <a:pt x="889" y="1"/>
                    <a:pt x="56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8"/>
            <p:cNvSpPr/>
            <p:nvPr/>
          </p:nvSpPr>
          <p:spPr>
            <a:xfrm>
              <a:off x="6422725" y="4522800"/>
              <a:ext cx="40350" cy="29900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8"/>
            <p:cNvSpPr/>
            <p:nvPr/>
          </p:nvSpPr>
          <p:spPr>
            <a:xfrm>
              <a:off x="6458100" y="4515650"/>
              <a:ext cx="48225" cy="35075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8"/>
            <p:cNvSpPr/>
            <p:nvPr/>
          </p:nvSpPr>
          <p:spPr>
            <a:xfrm>
              <a:off x="6799575" y="4537700"/>
              <a:ext cx="32825" cy="32925"/>
            </a:xfrm>
            <a:custGeom>
              <a:rect b="b" l="l" r="r" t="t"/>
              <a:pathLst>
                <a:path extrusionOk="0" h="1317" w="1313">
                  <a:moveTo>
                    <a:pt x="603" y="0"/>
                  </a:moveTo>
                  <a:cubicBezTo>
                    <a:pt x="388" y="0"/>
                    <a:pt x="169" y="73"/>
                    <a:pt x="37" y="131"/>
                  </a:cubicBezTo>
                  <a:cubicBezTo>
                    <a:pt x="15" y="240"/>
                    <a:pt x="0" y="358"/>
                    <a:pt x="0" y="468"/>
                  </a:cubicBezTo>
                  <a:cubicBezTo>
                    <a:pt x="0" y="680"/>
                    <a:pt x="37" y="886"/>
                    <a:pt x="103" y="1084"/>
                  </a:cubicBezTo>
                  <a:cubicBezTo>
                    <a:pt x="397" y="1243"/>
                    <a:pt x="806" y="1317"/>
                    <a:pt x="966" y="1317"/>
                  </a:cubicBezTo>
                  <a:cubicBezTo>
                    <a:pt x="1005" y="1317"/>
                    <a:pt x="1029" y="1312"/>
                    <a:pt x="1034" y="1304"/>
                  </a:cubicBezTo>
                  <a:cubicBezTo>
                    <a:pt x="1070" y="1230"/>
                    <a:pt x="1312" y="387"/>
                    <a:pt x="997" y="123"/>
                  </a:cubicBezTo>
                  <a:cubicBezTo>
                    <a:pt x="886" y="32"/>
                    <a:pt x="745" y="0"/>
                    <a:pt x="60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8"/>
            <p:cNvSpPr/>
            <p:nvPr/>
          </p:nvSpPr>
          <p:spPr>
            <a:xfrm>
              <a:off x="6766575" y="4549425"/>
              <a:ext cx="32825" cy="32925"/>
            </a:xfrm>
            <a:custGeom>
              <a:rect b="b" l="l" r="r" t="t"/>
              <a:pathLst>
                <a:path extrusionOk="0" h="1317" w="1313">
                  <a:moveTo>
                    <a:pt x="599" y="0"/>
                  </a:moveTo>
                  <a:cubicBezTo>
                    <a:pt x="384" y="0"/>
                    <a:pt x="162" y="73"/>
                    <a:pt x="30" y="131"/>
                  </a:cubicBezTo>
                  <a:cubicBezTo>
                    <a:pt x="8" y="241"/>
                    <a:pt x="0" y="358"/>
                    <a:pt x="0" y="468"/>
                  </a:cubicBezTo>
                  <a:cubicBezTo>
                    <a:pt x="0" y="681"/>
                    <a:pt x="30" y="886"/>
                    <a:pt x="96" y="1084"/>
                  </a:cubicBezTo>
                  <a:cubicBezTo>
                    <a:pt x="390" y="1243"/>
                    <a:pt x="799" y="1317"/>
                    <a:pt x="959" y="1317"/>
                  </a:cubicBezTo>
                  <a:cubicBezTo>
                    <a:pt x="998" y="1317"/>
                    <a:pt x="1022" y="1312"/>
                    <a:pt x="1027" y="1304"/>
                  </a:cubicBezTo>
                  <a:cubicBezTo>
                    <a:pt x="1063" y="1230"/>
                    <a:pt x="1313" y="387"/>
                    <a:pt x="990" y="123"/>
                  </a:cubicBezTo>
                  <a:cubicBezTo>
                    <a:pt x="882" y="33"/>
                    <a:pt x="742" y="0"/>
                    <a:pt x="59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8"/>
            <p:cNvSpPr/>
            <p:nvPr/>
          </p:nvSpPr>
          <p:spPr>
            <a:xfrm>
              <a:off x="6827800" y="4554275"/>
              <a:ext cx="39050" cy="32650"/>
            </a:xfrm>
            <a:custGeom>
              <a:rect b="b" l="l" r="r" t="t"/>
              <a:pathLst>
                <a:path extrusionOk="0" h="1306" w="1562">
                  <a:moveTo>
                    <a:pt x="321" y="0"/>
                  </a:moveTo>
                  <a:cubicBezTo>
                    <a:pt x="263" y="0"/>
                    <a:pt x="226" y="6"/>
                    <a:pt x="220" y="17"/>
                  </a:cubicBezTo>
                  <a:cubicBezTo>
                    <a:pt x="191" y="91"/>
                    <a:pt x="0" y="948"/>
                    <a:pt x="337" y="1198"/>
                  </a:cubicBezTo>
                  <a:cubicBezTo>
                    <a:pt x="444" y="1276"/>
                    <a:pt x="571" y="1305"/>
                    <a:pt x="700" y="1305"/>
                  </a:cubicBezTo>
                  <a:cubicBezTo>
                    <a:pt x="982" y="1305"/>
                    <a:pt x="1273" y="1168"/>
                    <a:pt x="1378" y="1102"/>
                  </a:cubicBezTo>
                  <a:cubicBezTo>
                    <a:pt x="1532" y="1014"/>
                    <a:pt x="1562" y="736"/>
                    <a:pt x="1518" y="545"/>
                  </a:cubicBezTo>
                  <a:cubicBezTo>
                    <a:pt x="1420" y="148"/>
                    <a:pt x="609" y="0"/>
                    <a:pt x="32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8"/>
            <p:cNvSpPr/>
            <p:nvPr/>
          </p:nvSpPr>
          <p:spPr>
            <a:xfrm>
              <a:off x="6830175" y="4586225"/>
              <a:ext cx="37925" cy="23300"/>
            </a:xfrm>
            <a:custGeom>
              <a:rect b="b" l="l" r="r" t="t"/>
              <a:pathLst>
                <a:path extrusionOk="0" h="932" w="1517">
                  <a:moveTo>
                    <a:pt x="1175" y="0"/>
                  </a:moveTo>
                  <a:cubicBezTo>
                    <a:pt x="1174" y="0"/>
                    <a:pt x="1174" y="0"/>
                    <a:pt x="1173" y="0"/>
                  </a:cubicBezTo>
                  <a:cubicBezTo>
                    <a:pt x="1100" y="8"/>
                    <a:pt x="308" y="198"/>
                    <a:pt x="0" y="470"/>
                  </a:cubicBezTo>
                  <a:cubicBezTo>
                    <a:pt x="411" y="712"/>
                    <a:pt x="873" y="873"/>
                    <a:pt x="1349" y="931"/>
                  </a:cubicBezTo>
                  <a:cubicBezTo>
                    <a:pt x="1517" y="560"/>
                    <a:pt x="1257" y="0"/>
                    <a:pt x="117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8"/>
            <p:cNvSpPr/>
            <p:nvPr/>
          </p:nvSpPr>
          <p:spPr>
            <a:xfrm>
              <a:off x="6795350" y="4570275"/>
              <a:ext cx="35950" cy="23325"/>
            </a:xfrm>
            <a:custGeom>
              <a:rect b="b" l="l" r="r" t="t"/>
              <a:pathLst>
                <a:path extrusionOk="0" h="933" w="1438">
                  <a:moveTo>
                    <a:pt x="286" y="1"/>
                  </a:moveTo>
                  <a:cubicBezTo>
                    <a:pt x="0" y="323"/>
                    <a:pt x="74" y="924"/>
                    <a:pt x="154" y="932"/>
                  </a:cubicBezTo>
                  <a:cubicBezTo>
                    <a:pt x="161" y="932"/>
                    <a:pt x="173" y="933"/>
                    <a:pt x="190" y="933"/>
                  </a:cubicBezTo>
                  <a:cubicBezTo>
                    <a:pt x="368" y="933"/>
                    <a:pt x="1089" y="893"/>
                    <a:pt x="1437" y="712"/>
                  </a:cubicBezTo>
                  <a:cubicBezTo>
                    <a:pt x="1115" y="389"/>
                    <a:pt x="719" y="147"/>
                    <a:pt x="28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8"/>
            <p:cNvSpPr/>
            <p:nvPr/>
          </p:nvSpPr>
          <p:spPr>
            <a:xfrm>
              <a:off x="6808000" y="4481575"/>
              <a:ext cx="33000" cy="26650"/>
            </a:xfrm>
            <a:custGeom>
              <a:rect b="b" l="l" r="r" t="t"/>
              <a:pathLst>
                <a:path extrusionOk="0" h="1066" w="1320">
                  <a:moveTo>
                    <a:pt x="755" y="0"/>
                  </a:moveTo>
                  <a:cubicBezTo>
                    <a:pt x="301" y="176"/>
                    <a:pt x="0" y="733"/>
                    <a:pt x="59" y="763"/>
                  </a:cubicBezTo>
                  <a:cubicBezTo>
                    <a:pt x="122" y="798"/>
                    <a:pt x="790" y="1065"/>
                    <a:pt x="1252" y="1065"/>
                  </a:cubicBezTo>
                  <a:cubicBezTo>
                    <a:pt x="1275" y="1065"/>
                    <a:pt x="1298" y="1065"/>
                    <a:pt x="1320" y="1063"/>
                  </a:cubicBezTo>
                  <a:cubicBezTo>
                    <a:pt x="1232" y="660"/>
                    <a:pt x="1034" y="293"/>
                    <a:pt x="7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8"/>
            <p:cNvSpPr/>
            <p:nvPr/>
          </p:nvSpPr>
          <p:spPr>
            <a:xfrm>
              <a:off x="6720800" y="4572475"/>
              <a:ext cx="29675" cy="27700"/>
            </a:xfrm>
            <a:custGeom>
              <a:rect b="b" l="l" r="r" t="t"/>
              <a:pathLst>
                <a:path extrusionOk="0" h="1108" w="1187">
                  <a:moveTo>
                    <a:pt x="864" y="0"/>
                  </a:moveTo>
                  <a:cubicBezTo>
                    <a:pt x="443" y="0"/>
                    <a:pt x="0" y="152"/>
                    <a:pt x="6" y="198"/>
                  </a:cubicBezTo>
                  <a:cubicBezTo>
                    <a:pt x="21" y="257"/>
                    <a:pt x="284" y="873"/>
                    <a:pt x="636" y="1108"/>
                  </a:cubicBezTo>
                  <a:cubicBezTo>
                    <a:pt x="915" y="807"/>
                    <a:pt x="1106" y="440"/>
                    <a:pt x="1186" y="37"/>
                  </a:cubicBezTo>
                  <a:cubicBezTo>
                    <a:pt x="1086" y="11"/>
                    <a:pt x="976" y="0"/>
                    <a:pt x="86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8"/>
            <p:cNvSpPr/>
            <p:nvPr/>
          </p:nvSpPr>
          <p:spPr>
            <a:xfrm>
              <a:off x="6740175" y="4484325"/>
              <a:ext cx="33025" cy="26650"/>
            </a:xfrm>
            <a:custGeom>
              <a:rect b="b" l="l" r="r" t="t"/>
              <a:pathLst>
                <a:path extrusionOk="0" h="1066" w="1321">
                  <a:moveTo>
                    <a:pt x="748" y="0"/>
                  </a:moveTo>
                  <a:cubicBezTo>
                    <a:pt x="301" y="176"/>
                    <a:pt x="1" y="726"/>
                    <a:pt x="59" y="763"/>
                  </a:cubicBezTo>
                  <a:cubicBezTo>
                    <a:pt x="122" y="797"/>
                    <a:pt x="790" y="1065"/>
                    <a:pt x="1253" y="1065"/>
                  </a:cubicBezTo>
                  <a:cubicBezTo>
                    <a:pt x="1276" y="1065"/>
                    <a:pt x="1298" y="1065"/>
                    <a:pt x="1320" y="1063"/>
                  </a:cubicBezTo>
                  <a:cubicBezTo>
                    <a:pt x="1232" y="660"/>
                    <a:pt x="1034" y="293"/>
                    <a:pt x="7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8"/>
            <p:cNvSpPr/>
            <p:nvPr/>
          </p:nvSpPr>
          <p:spPr>
            <a:xfrm>
              <a:off x="6732850" y="4547725"/>
              <a:ext cx="29525" cy="29000"/>
            </a:xfrm>
            <a:custGeom>
              <a:rect b="b" l="l" r="r" t="t"/>
              <a:pathLst>
                <a:path extrusionOk="0" h="1160" w="1181">
                  <a:moveTo>
                    <a:pt x="1041" y="1"/>
                  </a:moveTo>
                  <a:cubicBezTo>
                    <a:pt x="543" y="45"/>
                    <a:pt x="0" y="463"/>
                    <a:pt x="37" y="514"/>
                  </a:cubicBezTo>
                  <a:cubicBezTo>
                    <a:pt x="81" y="565"/>
                    <a:pt x="631" y="1049"/>
                    <a:pt x="1071" y="1159"/>
                  </a:cubicBezTo>
                  <a:cubicBezTo>
                    <a:pt x="1181" y="778"/>
                    <a:pt x="1166" y="375"/>
                    <a:pt x="104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8"/>
            <p:cNvSpPr/>
            <p:nvPr/>
          </p:nvSpPr>
          <p:spPr>
            <a:xfrm>
              <a:off x="6776475" y="4490075"/>
              <a:ext cx="30250" cy="26525"/>
            </a:xfrm>
            <a:custGeom>
              <a:rect b="b" l="l" r="r" t="t"/>
              <a:pathLst>
                <a:path extrusionOk="0" h="1061" w="1210">
                  <a:moveTo>
                    <a:pt x="314" y="0"/>
                  </a:moveTo>
                  <a:cubicBezTo>
                    <a:pt x="149" y="0"/>
                    <a:pt x="32" y="19"/>
                    <a:pt x="30" y="41"/>
                  </a:cubicBezTo>
                  <a:cubicBezTo>
                    <a:pt x="15" y="107"/>
                    <a:pt x="0" y="753"/>
                    <a:pt x="235" y="1060"/>
                  </a:cubicBezTo>
                  <a:cubicBezTo>
                    <a:pt x="623" y="855"/>
                    <a:pt x="961" y="555"/>
                    <a:pt x="1210" y="195"/>
                  </a:cubicBezTo>
                  <a:cubicBezTo>
                    <a:pt x="962" y="47"/>
                    <a:pt x="576" y="0"/>
                    <a:pt x="3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8"/>
            <p:cNvSpPr/>
            <p:nvPr/>
          </p:nvSpPr>
          <p:spPr>
            <a:xfrm>
              <a:off x="6860600" y="4542225"/>
              <a:ext cx="47300" cy="30400"/>
            </a:xfrm>
            <a:custGeom>
              <a:rect b="b" l="l" r="r" t="t"/>
              <a:pathLst>
                <a:path extrusionOk="0" h="1216" w="1892">
                  <a:moveTo>
                    <a:pt x="1614" y="0"/>
                  </a:moveTo>
                  <a:cubicBezTo>
                    <a:pt x="1457" y="0"/>
                    <a:pt x="425" y="100"/>
                    <a:pt x="213" y="411"/>
                  </a:cubicBezTo>
                  <a:cubicBezTo>
                    <a:pt x="0" y="734"/>
                    <a:pt x="462" y="1079"/>
                    <a:pt x="609" y="1167"/>
                  </a:cubicBezTo>
                  <a:cubicBezTo>
                    <a:pt x="663" y="1202"/>
                    <a:pt x="745" y="1216"/>
                    <a:pt x="839" y="1216"/>
                  </a:cubicBezTo>
                  <a:cubicBezTo>
                    <a:pt x="1001" y="1216"/>
                    <a:pt x="1196" y="1174"/>
                    <a:pt x="1335" y="1123"/>
                  </a:cubicBezTo>
                  <a:cubicBezTo>
                    <a:pt x="1892" y="903"/>
                    <a:pt x="1716" y="1"/>
                    <a:pt x="1628" y="1"/>
                  </a:cubicBezTo>
                  <a:cubicBezTo>
                    <a:pt x="1625" y="1"/>
                    <a:pt x="1620" y="0"/>
                    <a:pt x="16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8"/>
            <p:cNvSpPr/>
            <p:nvPr/>
          </p:nvSpPr>
          <p:spPr>
            <a:xfrm>
              <a:off x="6865375" y="4576500"/>
              <a:ext cx="46550" cy="29600"/>
            </a:xfrm>
            <a:custGeom>
              <a:rect b="b" l="l" r="r" t="t"/>
              <a:pathLst>
                <a:path extrusionOk="0" h="1184" w="1862">
                  <a:moveTo>
                    <a:pt x="718" y="1"/>
                  </a:moveTo>
                  <a:cubicBezTo>
                    <a:pt x="716" y="1"/>
                    <a:pt x="714" y="1"/>
                    <a:pt x="711" y="1"/>
                  </a:cubicBezTo>
                  <a:cubicBezTo>
                    <a:pt x="249" y="1"/>
                    <a:pt x="73" y="477"/>
                    <a:pt x="37" y="624"/>
                  </a:cubicBezTo>
                  <a:cubicBezTo>
                    <a:pt x="0" y="763"/>
                    <a:pt x="227" y="991"/>
                    <a:pt x="425" y="1101"/>
                  </a:cubicBezTo>
                  <a:cubicBezTo>
                    <a:pt x="531" y="1160"/>
                    <a:pt x="655" y="1184"/>
                    <a:pt x="785" y="1184"/>
                  </a:cubicBezTo>
                  <a:cubicBezTo>
                    <a:pt x="1280" y="1184"/>
                    <a:pt x="1862" y="838"/>
                    <a:pt x="1833" y="785"/>
                  </a:cubicBezTo>
                  <a:cubicBezTo>
                    <a:pt x="1789" y="720"/>
                    <a:pt x="1179" y="1"/>
                    <a:pt x="7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8"/>
            <p:cNvSpPr/>
            <p:nvPr/>
          </p:nvSpPr>
          <p:spPr>
            <a:xfrm>
              <a:off x="6830725" y="4518375"/>
              <a:ext cx="44350" cy="35300"/>
            </a:xfrm>
            <a:custGeom>
              <a:rect b="b" l="l" r="r" t="t"/>
              <a:pathLst>
                <a:path extrusionOk="0" h="1412" w="1774">
                  <a:moveTo>
                    <a:pt x="990" y="0"/>
                  </a:moveTo>
                  <a:cubicBezTo>
                    <a:pt x="988" y="0"/>
                    <a:pt x="985" y="1"/>
                    <a:pt x="983" y="2"/>
                  </a:cubicBezTo>
                  <a:cubicBezTo>
                    <a:pt x="902" y="31"/>
                    <a:pt x="0" y="537"/>
                    <a:pt x="15" y="904"/>
                  </a:cubicBezTo>
                  <a:cubicBezTo>
                    <a:pt x="30" y="1270"/>
                    <a:pt x="653" y="1387"/>
                    <a:pt x="836" y="1409"/>
                  </a:cubicBezTo>
                  <a:cubicBezTo>
                    <a:pt x="846" y="1411"/>
                    <a:pt x="857" y="1411"/>
                    <a:pt x="867" y="1411"/>
                  </a:cubicBezTo>
                  <a:cubicBezTo>
                    <a:pt x="1050" y="1411"/>
                    <a:pt x="1306" y="1239"/>
                    <a:pt x="1437" y="1087"/>
                  </a:cubicBezTo>
                  <a:cubicBezTo>
                    <a:pt x="1773" y="694"/>
                    <a:pt x="1105" y="0"/>
                    <a:pt x="9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8"/>
            <p:cNvSpPr/>
            <p:nvPr/>
          </p:nvSpPr>
          <p:spPr>
            <a:xfrm>
              <a:off x="6792050" y="4506250"/>
              <a:ext cx="47175" cy="28750"/>
            </a:xfrm>
            <a:custGeom>
              <a:rect b="b" l="l" r="r" t="t"/>
              <a:pathLst>
                <a:path extrusionOk="0" h="1150" w="1887">
                  <a:moveTo>
                    <a:pt x="584" y="0"/>
                  </a:moveTo>
                  <a:cubicBezTo>
                    <a:pt x="532" y="0"/>
                    <a:pt x="484" y="6"/>
                    <a:pt x="440" y="18"/>
                  </a:cubicBezTo>
                  <a:cubicBezTo>
                    <a:pt x="0" y="142"/>
                    <a:pt x="37" y="633"/>
                    <a:pt x="66" y="780"/>
                  </a:cubicBezTo>
                  <a:cubicBezTo>
                    <a:pt x="88" y="927"/>
                    <a:pt x="404" y="1081"/>
                    <a:pt x="631" y="1132"/>
                  </a:cubicBezTo>
                  <a:cubicBezTo>
                    <a:pt x="682" y="1144"/>
                    <a:pt x="734" y="1149"/>
                    <a:pt x="785" y="1149"/>
                  </a:cubicBezTo>
                  <a:cubicBezTo>
                    <a:pt x="1339" y="1149"/>
                    <a:pt x="1886" y="519"/>
                    <a:pt x="1826" y="472"/>
                  </a:cubicBezTo>
                  <a:cubicBezTo>
                    <a:pt x="1767" y="426"/>
                    <a:pt x="1043" y="0"/>
                    <a:pt x="58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8"/>
            <p:cNvSpPr/>
            <p:nvPr/>
          </p:nvSpPr>
          <p:spPr>
            <a:xfrm>
              <a:off x="6746775" y="4516050"/>
              <a:ext cx="46225" cy="29325"/>
            </a:xfrm>
            <a:custGeom>
              <a:rect b="b" l="l" r="r" t="t"/>
              <a:pathLst>
                <a:path extrusionOk="0" h="1173" w="1849">
                  <a:moveTo>
                    <a:pt x="587" y="1"/>
                  </a:moveTo>
                  <a:cubicBezTo>
                    <a:pt x="559" y="1"/>
                    <a:pt x="532" y="3"/>
                    <a:pt x="506" y="7"/>
                  </a:cubicBezTo>
                  <a:cubicBezTo>
                    <a:pt x="52" y="80"/>
                    <a:pt x="1" y="579"/>
                    <a:pt x="8" y="725"/>
                  </a:cubicBezTo>
                  <a:cubicBezTo>
                    <a:pt x="8" y="872"/>
                    <a:pt x="287" y="1055"/>
                    <a:pt x="514" y="1136"/>
                  </a:cubicBezTo>
                  <a:cubicBezTo>
                    <a:pt x="586" y="1161"/>
                    <a:pt x="661" y="1172"/>
                    <a:pt x="737" y="1172"/>
                  </a:cubicBezTo>
                  <a:cubicBezTo>
                    <a:pt x="1263" y="1172"/>
                    <a:pt x="1849" y="652"/>
                    <a:pt x="1804" y="601"/>
                  </a:cubicBezTo>
                  <a:cubicBezTo>
                    <a:pt x="1749" y="545"/>
                    <a:pt x="1048" y="1"/>
                    <a:pt x="5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8"/>
            <p:cNvSpPr/>
            <p:nvPr/>
          </p:nvSpPr>
          <p:spPr>
            <a:xfrm>
              <a:off x="6779400" y="4596075"/>
              <a:ext cx="48225" cy="25175"/>
            </a:xfrm>
            <a:custGeom>
              <a:rect b="b" l="l" r="r" t="t"/>
              <a:pathLst>
                <a:path extrusionOk="0" h="1007" w="1929">
                  <a:moveTo>
                    <a:pt x="1206" y="1"/>
                  </a:moveTo>
                  <a:cubicBezTo>
                    <a:pt x="855" y="1"/>
                    <a:pt x="455" y="37"/>
                    <a:pt x="287" y="178"/>
                  </a:cubicBezTo>
                  <a:cubicBezTo>
                    <a:pt x="1" y="420"/>
                    <a:pt x="272" y="794"/>
                    <a:pt x="367" y="889"/>
                  </a:cubicBezTo>
                  <a:cubicBezTo>
                    <a:pt x="437" y="971"/>
                    <a:pt x="660" y="1006"/>
                    <a:pt x="862" y="1006"/>
                  </a:cubicBezTo>
                  <a:cubicBezTo>
                    <a:pt x="915" y="1006"/>
                    <a:pt x="966" y="1004"/>
                    <a:pt x="1012" y="999"/>
                  </a:cubicBezTo>
                  <a:cubicBezTo>
                    <a:pt x="1635" y="933"/>
                    <a:pt x="1929" y="61"/>
                    <a:pt x="1826" y="39"/>
                  </a:cubicBezTo>
                  <a:cubicBezTo>
                    <a:pt x="1782" y="29"/>
                    <a:pt x="1513" y="1"/>
                    <a:pt x="12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8"/>
            <p:cNvSpPr/>
            <p:nvPr/>
          </p:nvSpPr>
          <p:spPr>
            <a:xfrm>
              <a:off x="6765100" y="4448050"/>
              <a:ext cx="38025" cy="34850"/>
            </a:xfrm>
            <a:custGeom>
              <a:rect b="b" l="l" r="r" t="t"/>
              <a:pathLst>
                <a:path extrusionOk="0" h="1394" w="1521">
                  <a:moveTo>
                    <a:pt x="500" y="0"/>
                  </a:moveTo>
                  <a:cubicBezTo>
                    <a:pt x="489" y="0"/>
                    <a:pt x="481" y="3"/>
                    <a:pt x="477" y="7"/>
                  </a:cubicBezTo>
                  <a:cubicBezTo>
                    <a:pt x="426" y="73"/>
                    <a:pt x="1" y="901"/>
                    <a:pt x="243" y="1209"/>
                  </a:cubicBezTo>
                  <a:cubicBezTo>
                    <a:pt x="357" y="1353"/>
                    <a:pt x="553" y="1394"/>
                    <a:pt x="736" y="1394"/>
                  </a:cubicBezTo>
                  <a:cubicBezTo>
                    <a:pt x="907" y="1394"/>
                    <a:pt x="1066" y="1359"/>
                    <a:pt x="1137" y="1341"/>
                  </a:cubicBezTo>
                  <a:cubicBezTo>
                    <a:pt x="1291" y="1297"/>
                    <a:pt x="1416" y="1055"/>
                    <a:pt x="1445" y="879"/>
                  </a:cubicBezTo>
                  <a:cubicBezTo>
                    <a:pt x="1520" y="427"/>
                    <a:pt x="661" y="0"/>
                    <a:pt x="5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8"/>
            <p:cNvSpPr/>
            <p:nvPr/>
          </p:nvSpPr>
          <p:spPr>
            <a:xfrm>
              <a:off x="6860425" y="4507825"/>
              <a:ext cx="45650" cy="34825"/>
            </a:xfrm>
            <a:custGeom>
              <a:rect b="b" l="l" r="r" t="t"/>
              <a:pathLst>
                <a:path extrusionOk="0" h="1393" w="1826">
                  <a:moveTo>
                    <a:pt x="998" y="0"/>
                  </a:moveTo>
                  <a:cubicBezTo>
                    <a:pt x="819" y="0"/>
                    <a:pt x="555" y="137"/>
                    <a:pt x="403" y="262"/>
                  </a:cubicBezTo>
                  <a:cubicBezTo>
                    <a:pt x="0" y="622"/>
                    <a:pt x="558" y="1392"/>
                    <a:pt x="662" y="1392"/>
                  </a:cubicBezTo>
                  <a:cubicBezTo>
                    <a:pt x="664" y="1392"/>
                    <a:pt x="666" y="1392"/>
                    <a:pt x="667" y="1392"/>
                  </a:cubicBezTo>
                  <a:cubicBezTo>
                    <a:pt x="763" y="1370"/>
                    <a:pt x="1738" y="959"/>
                    <a:pt x="1782" y="600"/>
                  </a:cubicBezTo>
                  <a:cubicBezTo>
                    <a:pt x="1826" y="240"/>
                    <a:pt x="1232" y="50"/>
                    <a:pt x="1056" y="6"/>
                  </a:cubicBezTo>
                  <a:cubicBezTo>
                    <a:pt x="1038" y="2"/>
                    <a:pt x="1019" y="0"/>
                    <a:pt x="9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8"/>
            <p:cNvSpPr/>
            <p:nvPr/>
          </p:nvSpPr>
          <p:spPr>
            <a:xfrm>
              <a:off x="6838550" y="4480275"/>
              <a:ext cx="45725" cy="34875"/>
            </a:xfrm>
            <a:custGeom>
              <a:rect b="b" l="l" r="r" t="t"/>
              <a:pathLst>
                <a:path extrusionOk="0" h="1395" w="1829">
                  <a:moveTo>
                    <a:pt x="993" y="1"/>
                  </a:moveTo>
                  <a:cubicBezTo>
                    <a:pt x="814" y="1"/>
                    <a:pt x="555" y="141"/>
                    <a:pt x="406" y="265"/>
                  </a:cubicBezTo>
                  <a:cubicBezTo>
                    <a:pt x="1" y="626"/>
                    <a:pt x="566" y="1394"/>
                    <a:pt x="666" y="1394"/>
                  </a:cubicBezTo>
                  <a:cubicBezTo>
                    <a:pt x="667" y="1394"/>
                    <a:pt x="669" y="1394"/>
                    <a:pt x="670" y="1394"/>
                  </a:cubicBezTo>
                  <a:cubicBezTo>
                    <a:pt x="765" y="1372"/>
                    <a:pt x="1740" y="961"/>
                    <a:pt x="1784" y="602"/>
                  </a:cubicBezTo>
                  <a:cubicBezTo>
                    <a:pt x="1828" y="235"/>
                    <a:pt x="1234" y="52"/>
                    <a:pt x="1058" y="8"/>
                  </a:cubicBezTo>
                  <a:cubicBezTo>
                    <a:pt x="1038" y="3"/>
                    <a:pt x="1016" y="1"/>
                    <a:pt x="99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8"/>
            <p:cNvSpPr/>
            <p:nvPr/>
          </p:nvSpPr>
          <p:spPr>
            <a:xfrm>
              <a:off x="6665225" y="4606025"/>
              <a:ext cx="47425" cy="32375"/>
            </a:xfrm>
            <a:custGeom>
              <a:rect b="b" l="l" r="r" t="t"/>
              <a:pathLst>
                <a:path extrusionOk="0" h="1295" w="1897">
                  <a:moveTo>
                    <a:pt x="1482" y="0"/>
                  </a:moveTo>
                  <a:cubicBezTo>
                    <a:pt x="1482" y="0"/>
                    <a:pt x="1481" y="0"/>
                    <a:pt x="1481" y="0"/>
                  </a:cubicBezTo>
                  <a:cubicBezTo>
                    <a:pt x="1378" y="0"/>
                    <a:pt x="315" y="213"/>
                    <a:pt x="161" y="557"/>
                  </a:cubicBezTo>
                  <a:cubicBezTo>
                    <a:pt x="0" y="895"/>
                    <a:pt x="521" y="1188"/>
                    <a:pt x="675" y="1269"/>
                  </a:cubicBezTo>
                  <a:cubicBezTo>
                    <a:pt x="714" y="1287"/>
                    <a:pt x="766" y="1294"/>
                    <a:pt x="823" y="1294"/>
                  </a:cubicBezTo>
                  <a:cubicBezTo>
                    <a:pt x="1000" y="1294"/>
                    <a:pt x="1237" y="1221"/>
                    <a:pt x="1386" y="1144"/>
                  </a:cubicBezTo>
                  <a:cubicBezTo>
                    <a:pt x="1897" y="866"/>
                    <a:pt x="1579" y="0"/>
                    <a:pt x="14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8"/>
            <p:cNvSpPr/>
            <p:nvPr/>
          </p:nvSpPr>
          <p:spPr>
            <a:xfrm>
              <a:off x="6656975" y="4646650"/>
              <a:ext cx="44925" cy="22775"/>
            </a:xfrm>
            <a:custGeom>
              <a:rect b="b" l="l" r="r" t="t"/>
              <a:pathLst>
                <a:path extrusionOk="0" h="911" w="1797">
                  <a:moveTo>
                    <a:pt x="652" y="0"/>
                  </a:moveTo>
                  <a:cubicBezTo>
                    <a:pt x="466" y="0"/>
                    <a:pt x="281" y="13"/>
                    <a:pt x="95" y="39"/>
                  </a:cubicBezTo>
                  <a:cubicBezTo>
                    <a:pt x="0" y="245"/>
                    <a:pt x="59" y="509"/>
                    <a:pt x="95" y="611"/>
                  </a:cubicBezTo>
                  <a:cubicBezTo>
                    <a:pt x="139" y="751"/>
                    <a:pt x="477" y="875"/>
                    <a:pt x="711" y="905"/>
                  </a:cubicBezTo>
                  <a:cubicBezTo>
                    <a:pt x="741" y="908"/>
                    <a:pt x="770" y="910"/>
                    <a:pt x="799" y="910"/>
                  </a:cubicBezTo>
                  <a:cubicBezTo>
                    <a:pt x="1313" y="910"/>
                    <a:pt x="1762" y="324"/>
                    <a:pt x="1796" y="171"/>
                  </a:cubicBezTo>
                  <a:cubicBezTo>
                    <a:pt x="1424" y="57"/>
                    <a:pt x="1039" y="0"/>
                    <a:pt x="6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8"/>
            <p:cNvSpPr/>
            <p:nvPr/>
          </p:nvSpPr>
          <p:spPr>
            <a:xfrm>
              <a:off x="6724975" y="4446750"/>
              <a:ext cx="48225" cy="35025"/>
            </a:xfrm>
            <a:custGeom>
              <a:rect b="b" l="l" r="r" t="t"/>
              <a:pathLst>
                <a:path extrusionOk="0" h="1401" w="1929">
                  <a:moveTo>
                    <a:pt x="704" y="0"/>
                  </a:moveTo>
                  <a:cubicBezTo>
                    <a:pt x="521" y="8"/>
                    <a:pt x="293" y="242"/>
                    <a:pt x="205" y="418"/>
                  </a:cubicBezTo>
                  <a:cubicBezTo>
                    <a:pt x="0" y="829"/>
                    <a:pt x="704" y="1334"/>
                    <a:pt x="902" y="1400"/>
                  </a:cubicBezTo>
                  <a:cubicBezTo>
                    <a:pt x="1225" y="1225"/>
                    <a:pt x="1928" y="660"/>
                    <a:pt x="1408" y="117"/>
                  </a:cubicBezTo>
                  <a:cubicBezTo>
                    <a:pt x="1166" y="0"/>
                    <a:pt x="829" y="0"/>
                    <a:pt x="70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8"/>
            <p:cNvSpPr/>
            <p:nvPr/>
          </p:nvSpPr>
          <p:spPr>
            <a:xfrm>
              <a:off x="6740725" y="4423825"/>
              <a:ext cx="36875" cy="23500"/>
            </a:xfrm>
            <a:custGeom>
              <a:rect b="b" l="l" r="r" t="t"/>
              <a:pathLst>
                <a:path extrusionOk="0" h="940" w="1475">
                  <a:moveTo>
                    <a:pt x="1262" y="1"/>
                  </a:moveTo>
                  <a:cubicBezTo>
                    <a:pt x="1181" y="1"/>
                    <a:pt x="367" y="74"/>
                    <a:pt x="1" y="301"/>
                  </a:cubicBezTo>
                  <a:cubicBezTo>
                    <a:pt x="360" y="595"/>
                    <a:pt x="778" y="815"/>
                    <a:pt x="1225" y="939"/>
                  </a:cubicBezTo>
                  <a:cubicBezTo>
                    <a:pt x="1474" y="602"/>
                    <a:pt x="1342" y="8"/>
                    <a:pt x="12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8"/>
            <p:cNvSpPr/>
            <p:nvPr/>
          </p:nvSpPr>
          <p:spPr>
            <a:xfrm>
              <a:off x="6683550" y="4560200"/>
              <a:ext cx="30800" cy="28250"/>
            </a:xfrm>
            <a:custGeom>
              <a:rect b="b" l="l" r="r" t="t"/>
              <a:pathLst>
                <a:path extrusionOk="0" h="1130" w="1232">
                  <a:moveTo>
                    <a:pt x="902" y="0"/>
                  </a:moveTo>
                  <a:cubicBezTo>
                    <a:pt x="418" y="118"/>
                    <a:pt x="0" y="616"/>
                    <a:pt x="52" y="660"/>
                  </a:cubicBezTo>
                  <a:cubicBezTo>
                    <a:pt x="103" y="704"/>
                    <a:pt x="763" y="1093"/>
                    <a:pt x="1225" y="1129"/>
                  </a:cubicBezTo>
                  <a:cubicBezTo>
                    <a:pt x="1232" y="726"/>
                    <a:pt x="1122" y="338"/>
                    <a:pt x="90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8"/>
            <p:cNvSpPr/>
            <p:nvPr/>
          </p:nvSpPr>
          <p:spPr>
            <a:xfrm>
              <a:off x="6848725" y="4438100"/>
              <a:ext cx="37200" cy="36150"/>
            </a:xfrm>
            <a:custGeom>
              <a:rect b="b" l="l" r="r" t="t"/>
              <a:pathLst>
                <a:path extrusionOk="0" h="1446" w="1488">
                  <a:moveTo>
                    <a:pt x="1354" y="0"/>
                  </a:moveTo>
                  <a:cubicBezTo>
                    <a:pt x="728" y="0"/>
                    <a:pt x="0" y="429"/>
                    <a:pt x="43" y="500"/>
                  </a:cubicBezTo>
                  <a:cubicBezTo>
                    <a:pt x="80" y="566"/>
                    <a:pt x="651" y="1255"/>
                    <a:pt x="1187" y="1446"/>
                  </a:cubicBezTo>
                  <a:cubicBezTo>
                    <a:pt x="1407" y="999"/>
                    <a:pt x="1487" y="493"/>
                    <a:pt x="1414" y="2"/>
                  </a:cubicBezTo>
                  <a:cubicBezTo>
                    <a:pt x="1394" y="1"/>
                    <a:pt x="1374" y="0"/>
                    <a:pt x="13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8"/>
            <p:cNvSpPr/>
            <p:nvPr/>
          </p:nvSpPr>
          <p:spPr>
            <a:xfrm>
              <a:off x="6712325" y="4606800"/>
              <a:ext cx="29900" cy="26925"/>
            </a:xfrm>
            <a:custGeom>
              <a:rect b="b" l="l" r="r" t="t"/>
              <a:pathLst>
                <a:path extrusionOk="0" h="1077" w="1196">
                  <a:moveTo>
                    <a:pt x="614" y="0"/>
                  </a:moveTo>
                  <a:cubicBezTo>
                    <a:pt x="288" y="0"/>
                    <a:pt x="0" y="65"/>
                    <a:pt x="0" y="101"/>
                  </a:cubicBezTo>
                  <a:cubicBezTo>
                    <a:pt x="0" y="160"/>
                    <a:pt x="125" y="805"/>
                    <a:pt x="426" y="1076"/>
                  </a:cubicBezTo>
                  <a:cubicBezTo>
                    <a:pt x="763" y="827"/>
                    <a:pt x="1027" y="482"/>
                    <a:pt x="1195" y="94"/>
                  </a:cubicBezTo>
                  <a:cubicBezTo>
                    <a:pt x="1026" y="24"/>
                    <a:pt x="813" y="0"/>
                    <a:pt x="6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8"/>
            <p:cNvSpPr/>
            <p:nvPr/>
          </p:nvSpPr>
          <p:spPr>
            <a:xfrm>
              <a:off x="6684500" y="4660200"/>
              <a:ext cx="29300" cy="28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8"/>
            <p:cNvSpPr/>
            <p:nvPr/>
          </p:nvSpPr>
          <p:spPr>
            <a:xfrm>
              <a:off x="6729925" y="4648450"/>
              <a:ext cx="32825" cy="26325"/>
            </a:xfrm>
            <a:custGeom>
              <a:rect b="b" l="l" r="r" t="t"/>
              <a:pathLst>
                <a:path extrusionOk="0" h="1053" w="1313">
                  <a:moveTo>
                    <a:pt x="280" y="1"/>
                  </a:moveTo>
                  <a:cubicBezTo>
                    <a:pt x="225" y="1"/>
                    <a:pt x="189" y="7"/>
                    <a:pt x="183" y="19"/>
                  </a:cubicBezTo>
                  <a:cubicBezTo>
                    <a:pt x="154" y="77"/>
                    <a:pt x="0" y="715"/>
                    <a:pt x="169" y="1052"/>
                  </a:cubicBezTo>
                  <a:cubicBezTo>
                    <a:pt x="601" y="898"/>
                    <a:pt x="990" y="649"/>
                    <a:pt x="1312" y="327"/>
                  </a:cubicBezTo>
                  <a:cubicBezTo>
                    <a:pt x="1043" y="98"/>
                    <a:pt x="502" y="1"/>
                    <a:pt x="28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8"/>
            <p:cNvSpPr/>
            <p:nvPr/>
          </p:nvSpPr>
          <p:spPr>
            <a:xfrm>
              <a:off x="6816425" y="4410250"/>
              <a:ext cx="42925" cy="29800"/>
            </a:xfrm>
            <a:custGeom>
              <a:rect b="b" l="l" r="r" t="t"/>
              <a:pathLst>
                <a:path extrusionOk="0" h="1192" w="1717">
                  <a:moveTo>
                    <a:pt x="740" y="0"/>
                  </a:moveTo>
                  <a:cubicBezTo>
                    <a:pt x="306" y="0"/>
                    <a:pt x="95" y="452"/>
                    <a:pt x="52" y="595"/>
                  </a:cubicBezTo>
                  <a:cubicBezTo>
                    <a:pt x="1" y="734"/>
                    <a:pt x="213" y="969"/>
                    <a:pt x="404" y="1086"/>
                  </a:cubicBezTo>
                  <a:cubicBezTo>
                    <a:pt x="515" y="1162"/>
                    <a:pt x="657" y="1192"/>
                    <a:pt x="807" y="1192"/>
                  </a:cubicBezTo>
                  <a:cubicBezTo>
                    <a:pt x="903" y="1192"/>
                    <a:pt x="1003" y="1180"/>
                    <a:pt x="1100" y="1160"/>
                  </a:cubicBezTo>
                  <a:cubicBezTo>
                    <a:pt x="1320" y="1028"/>
                    <a:pt x="1533" y="874"/>
                    <a:pt x="1716" y="690"/>
                  </a:cubicBezTo>
                  <a:cubicBezTo>
                    <a:pt x="1525" y="448"/>
                    <a:pt x="1122" y="16"/>
                    <a:pt x="770" y="1"/>
                  </a:cubicBezTo>
                  <a:cubicBezTo>
                    <a:pt x="760" y="1"/>
                    <a:pt x="750" y="0"/>
                    <a:pt x="74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8"/>
            <p:cNvSpPr/>
            <p:nvPr/>
          </p:nvSpPr>
          <p:spPr>
            <a:xfrm>
              <a:off x="6775925" y="4417250"/>
              <a:ext cx="45300" cy="29950"/>
            </a:xfrm>
            <a:custGeom>
              <a:rect b="b" l="l" r="r" t="t"/>
              <a:pathLst>
                <a:path extrusionOk="0" h="1198" w="1812">
                  <a:moveTo>
                    <a:pt x="782" y="1"/>
                  </a:moveTo>
                  <a:cubicBezTo>
                    <a:pt x="381" y="1"/>
                    <a:pt x="135" y="398"/>
                    <a:pt x="74" y="528"/>
                  </a:cubicBezTo>
                  <a:cubicBezTo>
                    <a:pt x="0" y="660"/>
                    <a:pt x="176" y="916"/>
                    <a:pt x="345" y="1056"/>
                  </a:cubicBezTo>
                  <a:cubicBezTo>
                    <a:pt x="473" y="1160"/>
                    <a:pt x="654" y="1198"/>
                    <a:pt x="845" y="1198"/>
                  </a:cubicBezTo>
                  <a:cubicBezTo>
                    <a:pt x="1300" y="1198"/>
                    <a:pt x="1812" y="983"/>
                    <a:pt x="1796" y="931"/>
                  </a:cubicBezTo>
                  <a:cubicBezTo>
                    <a:pt x="1774" y="865"/>
                    <a:pt x="1327" y="66"/>
                    <a:pt x="873" y="7"/>
                  </a:cubicBezTo>
                  <a:cubicBezTo>
                    <a:pt x="842" y="3"/>
                    <a:pt x="812" y="1"/>
                    <a:pt x="7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8"/>
            <p:cNvSpPr/>
            <p:nvPr/>
          </p:nvSpPr>
          <p:spPr>
            <a:xfrm>
              <a:off x="6806350" y="4446425"/>
              <a:ext cx="45300" cy="29950"/>
            </a:xfrm>
            <a:custGeom>
              <a:rect b="b" l="l" r="r" t="t"/>
              <a:pathLst>
                <a:path extrusionOk="0" h="1198" w="1812">
                  <a:moveTo>
                    <a:pt x="790" y="1"/>
                  </a:moveTo>
                  <a:cubicBezTo>
                    <a:pt x="379" y="1"/>
                    <a:pt x="135" y="403"/>
                    <a:pt x="66" y="534"/>
                  </a:cubicBezTo>
                  <a:cubicBezTo>
                    <a:pt x="0" y="666"/>
                    <a:pt x="176" y="922"/>
                    <a:pt x="345" y="1054"/>
                  </a:cubicBezTo>
                  <a:cubicBezTo>
                    <a:pt x="474" y="1160"/>
                    <a:pt x="659" y="1198"/>
                    <a:pt x="852" y="1198"/>
                  </a:cubicBezTo>
                  <a:cubicBezTo>
                    <a:pt x="1306" y="1198"/>
                    <a:pt x="1812" y="988"/>
                    <a:pt x="1797" y="937"/>
                  </a:cubicBezTo>
                  <a:cubicBezTo>
                    <a:pt x="1767" y="864"/>
                    <a:pt x="1327" y="72"/>
                    <a:pt x="873" y="6"/>
                  </a:cubicBezTo>
                  <a:cubicBezTo>
                    <a:pt x="845" y="2"/>
                    <a:pt x="817" y="1"/>
                    <a:pt x="79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8"/>
            <p:cNvSpPr/>
            <p:nvPr/>
          </p:nvSpPr>
          <p:spPr>
            <a:xfrm>
              <a:off x="6787275" y="4651650"/>
              <a:ext cx="46125" cy="34575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8"/>
            <p:cNvSpPr/>
            <p:nvPr/>
          </p:nvSpPr>
          <p:spPr>
            <a:xfrm>
              <a:off x="6764750" y="4625450"/>
              <a:ext cx="47675" cy="27275"/>
            </a:xfrm>
            <a:custGeom>
              <a:rect b="b" l="l" r="r" t="t"/>
              <a:pathLst>
                <a:path extrusionOk="0" h="1091" w="1907">
                  <a:moveTo>
                    <a:pt x="979" y="0"/>
                  </a:moveTo>
                  <a:cubicBezTo>
                    <a:pt x="905" y="0"/>
                    <a:pt x="833" y="5"/>
                    <a:pt x="770" y="15"/>
                  </a:cubicBezTo>
                  <a:cubicBezTo>
                    <a:pt x="154" y="103"/>
                    <a:pt x="0" y="1005"/>
                    <a:pt x="88" y="1027"/>
                  </a:cubicBezTo>
                  <a:cubicBezTo>
                    <a:pt x="138" y="1035"/>
                    <a:pt x="509" y="1090"/>
                    <a:pt x="879" y="1090"/>
                  </a:cubicBezTo>
                  <a:cubicBezTo>
                    <a:pt x="1163" y="1090"/>
                    <a:pt x="1447" y="1058"/>
                    <a:pt x="1584" y="946"/>
                  </a:cubicBezTo>
                  <a:cubicBezTo>
                    <a:pt x="1906" y="682"/>
                    <a:pt x="1584" y="250"/>
                    <a:pt x="1481" y="132"/>
                  </a:cubicBezTo>
                  <a:cubicBezTo>
                    <a:pt x="1405" y="40"/>
                    <a:pt x="1186" y="0"/>
                    <a:pt x="97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8"/>
            <p:cNvSpPr/>
            <p:nvPr/>
          </p:nvSpPr>
          <p:spPr>
            <a:xfrm>
              <a:off x="6735600" y="4619575"/>
              <a:ext cx="30025" cy="20750"/>
            </a:xfrm>
            <a:custGeom>
              <a:rect b="b" l="l" r="r" t="t"/>
              <a:pathLst>
                <a:path extrusionOk="0" h="830" w="1201">
                  <a:moveTo>
                    <a:pt x="933" y="1"/>
                  </a:moveTo>
                  <a:cubicBezTo>
                    <a:pt x="932" y="1"/>
                    <a:pt x="932" y="1"/>
                    <a:pt x="931" y="1"/>
                  </a:cubicBezTo>
                  <a:cubicBezTo>
                    <a:pt x="865" y="1"/>
                    <a:pt x="184" y="147"/>
                    <a:pt x="96" y="367"/>
                  </a:cubicBezTo>
                  <a:cubicBezTo>
                    <a:pt x="0" y="580"/>
                    <a:pt x="330" y="763"/>
                    <a:pt x="433" y="814"/>
                  </a:cubicBezTo>
                  <a:cubicBezTo>
                    <a:pt x="457" y="825"/>
                    <a:pt x="489" y="830"/>
                    <a:pt x="524" y="830"/>
                  </a:cubicBezTo>
                  <a:cubicBezTo>
                    <a:pt x="635" y="830"/>
                    <a:pt x="785" y="782"/>
                    <a:pt x="880" y="727"/>
                  </a:cubicBezTo>
                  <a:cubicBezTo>
                    <a:pt x="1201" y="544"/>
                    <a:pt x="993" y="1"/>
                    <a:pt x="93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8"/>
            <p:cNvSpPr/>
            <p:nvPr/>
          </p:nvSpPr>
          <p:spPr>
            <a:xfrm>
              <a:off x="6688850" y="4425800"/>
              <a:ext cx="49500" cy="24825"/>
            </a:xfrm>
            <a:custGeom>
              <a:rect b="b" l="l" r="r" t="t"/>
              <a:pathLst>
                <a:path extrusionOk="0" h="993" w="1980">
                  <a:moveTo>
                    <a:pt x="816" y="1"/>
                  </a:moveTo>
                  <a:cubicBezTo>
                    <a:pt x="623" y="1"/>
                    <a:pt x="448" y="24"/>
                    <a:pt x="338" y="90"/>
                  </a:cubicBezTo>
                  <a:cubicBezTo>
                    <a:pt x="1" y="288"/>
                    <a:pt x="191" y="692"/>
                    <a:pt x="257" y="802"/>
                  </a:cubicBezTo>
                  <a:cubicBezTo>
                    <a:pt x="323" y="911"/>
                    <a:pt x="646" y="985"/>
                    <a:pt x="873" y="992"/>
                  </a:cubicBezTo>
                  <a:cubicBezTo>
                    <a:pt x="882" y="992"/>
                    <a:pt x="890" y="993"/>
                    <a:pt x="898" y="993"/>
                  </a:cubicBezTo>
                  <a:cubicBezTo>
                    <a:pt x="1509" y="993"/>
                    <a:pt x="1979" y="193"/>
                    <a:pt x="1885" y="156"/>
                  </a:cubicBezTo>
                  <a:cubicBezTo>
                    <a:pt x="1823" y="131"/>
                    <a:pt x="1269" y="1"/>
                    <a:pt x="81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8"/>
            <p:cNvSpPr/>
            <p:nvPr/>
          </p:nvSpPr>
          <p:spPr>
            <a:xfrm>
              <a:off x="6821475" y="4645325"/>
              <a:ext cx="47025" cy="33300"/>
            </a:xfrm>
            <a:custGeom>
              <a:rect b="b" l="l" r="r" t="t"/>
              <a:pathLst>
                <a:path extrusionOk="0" h="1332" w="1881">
                  <a:moveTo>
                    <a:pt x="1058" y="0"/>
                  </a:moveTo>
                  <a:cubicBezTo>
                    <a:pt x="879" y="0"/>
                    <a:pt x="633" y="94"/>
                    <a:pt x="480" y="188"/>
                  </a:cubicBezTo>
                  <a:cubicBezTo>
                    <a:pt x="1" y="493"/>
                    <a:pt x="393" y="1332"/>
                    <a:pt x="493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3" y="1324"/>
                    <a:pt x="1639" y="1053"/>
                    <a:pt x="1763" y="701"/>
                  </a:cubicBezTo>
                  <a:cubicBezTo>
                    <a:pt x="1881" y="349"/>
                    <a:pt x="1345" y="92"/>
                    <a:pt x="1177" y="19"/>
                  </a:cubicBezTo>
                  <a:cubicBezTo>
                    <a:pt x="1143" y="6"/>
                    <a:pt x="1103" y="0"/>
                    <a:pt x="10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8"/>
            <p:cNvSpPr/>
            <p:nvPr/>
          </p:nvSpPr>
          <p:spPr>
            <a:xfrm>
              <a:off x="6851300" y="4609000"/>
              <a:ext cx="47250" cy="33325"/>
            </a:xfrm>
            <a:custGeom>
              <a:rect b="b" l="l" r="r" t="t"/>
              <a:pathLst>
                <a:path extrusionOk="0" h="1333" w="1890">
                  <a:moveTo>
                    <a:pt x="1062" y="1"/>
                  </a:moveTo>
                  <a:cubicBezTo>
                    <a:pt x="883" y="1"/>
                    <a:pt x="641" y="89"/>
                    <a:pt x="490" y="182"/>
                  </a:cubicBezTo>
                  <a:cubicBezTo>
                    <a:pt x="1" y="488"/>
                    <a:pt x="406" y="1333"/>
                    <a:pt x="496" y="1333"/>
                  </a:cubicBezTo>
                  <a:cubicBezTo>
                    <a:pt x="496" y="1333"/>
                    <a:pt x="497" y="1333"/>
                    <a:pt x="497" y="1333"/>
                  </a:cubicBezTo>
                  <a:cubicBezTo>
                    <a:pt x="592" y="1318"/>
                    <a:pt x="1641" y="1047"/>
                    <a:pt x="1765" y="695"/>
                  </a:cubicBezTo>
                  <a:cubicBezTo>
                    <a:pt x="1890" y="343"/>
                    <a:pt x="1347" y="86"/>
                    <a:pt x="1186" y="20"/>
                  </a:cubicBezTo>
                  <a:cubicBezTo>
                    <a:pt x="1151" y="7"/>
                    <a:pt x="1109" y="1"/>
                    <a:pt x="10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8"/>
            <p:cNvSpPr/>
            <p:nvPr/>
          </p:nvSpPr>
          <p:spPr>
            <a:xfrm>
              <a:off x="6805850" y="4615225"/>
              <a:ext cx="47250" cy="33350"/>
            </a:xfrm>
            <a:custGeom>
              <a:rect b="b" l="l" r="r" t="t"/>
              <a:pathLst>
                <a:path extrusionOk="0" h="1334" w="1890">
                  <a:moveTo>
                    <a:pt x="1062" y="1"/>
                  </a:moveTo>
                  <a:cubicBezTo>
                    <a:pt x="884" y="1"/>
                    <a:pt x="641" y="91"/>
                    <a:pt x="490" y="189"/>
                  </a:cubicBezTo>
                  <a:cubicBezTo>
                    <a:pt x="0" y="489"/>
                    <a:pt x="405" y="1333"/>
                    <a:pt x="503" y="1333"/>
                  </a:cubicBezTo>
                  <a:cubicBezTo>
                    <a:pt x="503" y="1333"/>
                    <a:pt x="504" y="1333"/>
                    <a:pt x="504" y="1333"/>
                  </a:cubicBezTo>
                  <a:cubicBezTo>
                    <a:pt x="592" y="1318"/>
                    <a:pt x="1648" y="1047"/>
                    <a:pt x="1773" y="703"/>
                  </a:cubicBezTo>
                  <a:cubicBezTo>
                    <a:pt x="1890" y="351"/>
                    <a:pt x="1355" y="87"/>
                    <a:pt x="1186" y="21"/>
                  </a:cubicBezTo>
                  <a:cubicBezTo>
                    <a:pt x="1151" y="7"/>
                    <a:pt x="1109" y="1"/>
                    <a:pt x="10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8"/>
            <p:cNvSpPr/>
            <p:nvPr/>
          </p:nvSpPr>
          <p:spPr>
            <a:xfrm>
              <a:off x="6749325" y="4584950"/>
              <a:ext cx="45125" cy="29900"/>
            </a:xfrm>
            <a:custGeom>
              <a:rect b="b" l="l" r="r" t="t"/>
              <a:pathLst>
                <a:path extrusionOk="0" h="1196" w="1805">
                  <a:moveTo>
                    <a:pt x="939" y="0"/>
                  </a:moveTo>
                  <a:cubicBezTo>
                    <a:pt x="492" y="0"/>
                    <a:pt x="1" y="192"/>
                    <a:pt x="16" y="242"/>
                  </a:cubicBezTo>
                  <a:cubicBezTo>
                    <a:pt x="38" y="323"/>
                    <a:pt x="456" y="1122"/>
                    <a:pt x="903" y="1188"/>
                  </a:cubicBezTo>
                  <a:cubicBezTo>
                    <a:pt x="938" y="1193"/>
                    <a:pt x="971" y="1196"/>
                    <a:pt x="1004" y="1196"/>
                  </a:cubicBezTo>
                  <a:cubicBezTo>
                    <a:pt x="1402" y="1196"/>
                    <a:pt x="1664" y="811"/>
                    <a:pt x="1731" y="689"/>
                  </a:cubicBezTo>
                  <a:cubicBezTo>
                    <a:pt x="1805" y="550"/>
                    <a:pt x="1636" y="293"/>
                    <a:pt x="1475" y="154"/>
                  </a:cubicBezTo>
                  <a:cubicBezTo>
                    <a:pt x="1341" y="41"/>
                    <a:pt x="1145" y="0"/>
                    <a:pt x="93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8"/>
            <p:cNvSpPr/>
            <p:nvPr/>
          </p:nvSpPr>
          <p:spPr>
            <a:xfrm>
              <a:off x="6866650" y="4639375"/>
              <a:ext cx="40350" cy="29950"/>
            </a:xfrm>
            <a:custGeom>
              <a:rect b="b" l="l" r="r" t="t"/>
              <a:pathLst>
                <a:path extrusionOk="0" h="1198" w="1614">
                  <a:moveTo>
                    <a:pt x="682" y="0"/>
                  </a:moveTo>
                  <a:cubicBezTo>
                    <a:pt x="462" y="66"/>
                    <a:pt x="264" y="184"/>
                    <a:pt x="110" y="352"/>
                  </a:cubicBezTo>
                  <a:cubicBezTo>
                    <a:pt x="0" y="470"/>
                    <a:pt x="81" y="748"/>
                    <a:pt x="198" y="917"/>
                  </a:cubicBezTo>
                  <a:cubicBezTo>
                    <a:pt x="354" y="1134"/>
                    <a:pt x="717" y="1198"/>
                    <a:pt x="1041" y="1198"/>
                  </a:cubicBezTo>
                  <a:cubicBezTo>
                    <a:pt x="1298" y="1198"/>
                    <a:pt x="1529" y="1158"/>
                    <a:pt x="1613" y="1122"/>
                  </a:cubicBezTo>
                  <a:cubicBezTo>
                    <a:pt x="1423" y="668"/>
                    <a:pt x="1093" y="272"/>
                    <a:pt x="6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8"/>
            <p:cNvSpPr/>
            <p:nvPr/>
          </p:nvSpPr>
          <p:spPr>
            <a:xfrm>
              <a:off x="6692350" y="4335050"/>
              <a:ext cx="31900" cy="33425"/>
            </a:xfrm>
            <a:custGeom>
              <a:rect b="b" l="l" r="r" t="t"/>
              <a:pathLst>
                <a:path extrusionOk="0" h="1337" w="1276">
                  <a:moveTo>
                    <a:pt x="908" y="0"/>
                  </a:moveTo>
                  <a:cubicBezTo>
                    <a:pt x="770" y="0"/>
                    <a:pt x="357" y="97"/>
                    <a:pt x="73" y="282"/>
                  </a:cubicBezTo>
                  <a:cubicBezTo>
                    <a:pt x="22" y="480"/>
                    <a:pt x="0" y="692"/>
                    <a:pt x="15" y="898"/>
                  </a:cubicBezTo>
                  <a:cubicBezTo>
                    <a:pt x="15" y="1015"/>
                    <a:pt x="37" y="1125"/>
                    <a:pt x="59" y="1242"/>
                  </a:cubicBezTo>
                  <a:cubicBezTo>
                    <a:pt x="180" y="1283"/>
                    <a:pt x="371" y="1336"/>
                    <a:pt x="562" y="1336"/>
                  </a:cubicBezTo>
                  <a:cubicBezTo>
                    <a:pt x="718" y="1336"/>
                    <a:pt x="874" y="1300"/>
                    <a:pt x="990" y="1191"/>
                  </a:cubicBezTo>
                  <a:cubicBezTo>
                    <a:pt x="1276" y="912"/>
                    <a:pt x="997" y="77"/>
                    <a:pt x="953" y="11"/>
                  </a:cubicBezTo>
                  <a:cubicBezTo>
                    <a:pt x="950" y="4"/>
                    <a:pt x="934" y="0"/>
                    <a:pt x="9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8"/>
            <p:cNvSpPr/>
            <p:nvPr/>
          </p:nvSpPr>
          <p:spPr>
            <a:xfrm>
              <a:off x="6659900" y="4325325"/>
              <a:ext cx="31925" cy="33375"/>
            </a:xfrm>
            <a:custGeom>
              <a:rect b="b" l="l" r="r" t="t"/>
              <a:pathLst>
                <a:path extrusionOk="0" h="1335" w="1277">
                  <a:moveTo>
                    <a:pt x="904" y="0"/>
                  </a:moveTo>
                  <a:cubicBezTo>
                    <a:pt x="763" y="0"/>
                    <a:pt x="355" y="92"/>
                    <a:pt x="74" y="275"/>
                  </a:cubicBezTo>
                  <a:cubicBezTo>
                    <a:pt x="15" y="480"/>
                    <a:pt x="0" y="693"/>
                    <a:pt x="8" y="898"/>
                  </a:cubicBezTo>
                  <a:cubicBezTo>
                    <a:pt x="15" y="1016"/>
                    <a:pt x="30" y="1125"/>
                    <a:pt x="59" y="1235"/>
                  </a:cubicBezTo>
                  <a:cubicBezTo>
                    <a:pt x="176" y="1280"/>
                    <a:pt x="367" y="1335"/>
                    <a:pt x="556" y="1335"/>
                  </a:cubicBezTo>
                  <a:cubicBezTo>
                    <a:pt x="714" y="1335"/>
                    <a:pt x="870" y="1297"/>
                    <a:pt x="983" y="1184"/>
                  </a:cubicBezTo>
                  <a:cubicBezTo>
                    <a:pt x="1276" y="906"/>
                    <a:pt x="990" y="77"/>
                    <a:pt x="954" y="11"/>
                  </a:cubicBezTo>
                  <a:cubicBezTo>
                    <a:pt x="950" y="4"/>
                    <a:pt x="932" y="0"/>
                    <a:pt x="90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8"/>
            <p:cNvSpPr/>
            <p:nvPr/>
          </p:nvSpPr>
          <p:spPr>
            <a:xfrm>
              <a:off x="6718175" y="4317600"/>
              <a:ext cx="37800" cy="33075"/>
            </a:xfrm>
            <a:custGeom>
              <a:rect b="b" l="l" r="r" t="t"/>
              <a:pathLst>
                <a:path extrusionOk="0" h="1323" w="1512">
                  <a:moveTo>
                    <a:pt x="705" y="1"/>
                  </a:moveTo>
                  <a:cubicBezTo>
                    <a:pt x="562" y="1"/>
                    <a:pt x="420" y="34"/>
                    <a:pt x="309" y="129"/>
                  </a:cubicBezTo>
                  <a:cubicBezTo>
                    <a:pt x="1" y="393"/>
                    <a:pt x="228" y="1237"/>
                    <a:pt x="257" y="1310"/>
                  </a:cubicBezTo>
                  <a:cubicBezTo>
                    <a:pt x="262" y="1318"/>
                    <a:pt x="285" y="1323"/>
                    <a:pt x="321" y="1323"/>
                  </a:cubicBezTo>
                  <a:cubicBezTo>
                    <a:pt x="564" y="1323"/>
                    <a:pt x="1404" y="1129"/>
                    <a:pt x="1475" y="701"/>
                  </a:cubicBezTo>
                  <a:cubicBezTo>
                    <a:pt x="1511" y="511"/>
                    <a:pt x="1460" y="225"/>
                    <a:pt x="1313" y="151"/>
                  </a:cubicBezTo>
                  <a:cubicBezTo>
                    <a:pt x="1215" y="105"/>
                    <a:pt x="958" y="1"/>
                    <a:pt x="7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8"/>
            <p:cNvSpPr/>
            <p:nvPr/>
          </p:nvSpPr>
          <p:spPr>
            <a:xfrm>
              <a:off x="6719275" y="4293875"/>
              <a:ext cx="36325" cy="23500"/>
            </a:xfrm>
            <a:custGeom>
              <a:rect b="b" l="l" r="r" t="t"/>
              <a:pathLst>
                <a:path extrusionOk="0" h="940" w="1453">
                  <a:moveTo>
                    <a:pt x="1269" y="1"/>
                  </a:moveTo>
                  <a:lnTo>
                    <a:pt x="1269" y="1"/>
                  </a:lnTo>
                  <a:cubicBezTo>
                    <a:pt x="815" y="96"/>
                    <a:pt x="382" y="279"/>
                    <a:pt x="1" y="543"/>
                  </a:cubicBezTo>
                  <a:cubicBezTo>
                    <a:pt x="309" y="800"/>
                    <a:pt x="1079" y="939"/>
                    <a:pt x="1159" y="939"/>
                  </a:cubicBezTo>
                  <a:cubicBezTo>
                    <a:pt x="1233" y="939"/>
                    <a:pt x="1453" y="360"/>
                    <a:pt x="12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8"/>
            <p:cNvSpPr/>
            <p:nvPr/>
          </p:nvSpPr>
          <p:spPr>
            <a:xfrm>
              <a:off x="6686850" y="4313425"/>
              <a:ext cx="34300" cy="23175"/>
            </a:xfrm>
            <a:custGeom>
              <a:rect b="b" l="l" r="r" t="t"/>
              <a:pathLst>
                <a:path extrusionOk="0" h="927" w="1372">
                  <a:moveTo>
                    <a:pt x="354" y="1"/>
                  </a:moveTo>
                  <a:cubicBezTo>
                    <a:pt x="229" y="1"/>
                    <a:pt x="140" y="6"/>
                    <a:pt x="118" y="11"/>
                  </a:cubicBezTo>
                  <a:cubicBezTo>
                    <a:pt x="44" y="18"/>
                    <a:pt x="0" y="619"/>
                    <a:pt x="293" y="927"/>
                  </a:cubicBezTo>
                  <a:cubicBezTo>
                    <a:pt x="704" y="751"/>
                    <a:pt x="1071" y="487"/>
                    <a:pt x="1371" y="150"/>
                  </a:cubicBezTo>
                  <a:cubicBezTo>
                    <a:pt x="1101" y="28"/>
                    <a:pt x="637" y="1"/>
                    <a:pt x="3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8"/>
            <p:cNvSpPr/>
            <p:nvPr/>
          </p:nvSpPr>
          <p:spPr>
            <a:xfrm>
              <a:off x="6703350" y="4396325"/>
              <a:ext cx="31175" cy="27525"/>
            </a:xfrm>
            <a:custGeom>
              <a:rect b="b" l="l" r="r" t="t"/>
              <a:pathLst>
                <a:path extrusionOk="0" h="1101" w="1247">
                  <a:moveTo>
                    <a:pt x="1232" y="1"/>
                  </a:moveTo>
                  <a:cubicBezTo>
                    <a:pt x="792" y="1"/>
                    <a:pt x="117" y="331"/>
                    <a:pt x="59" y="375"/>
                  </a:cubicBezTo>
                  <a:cubicBezTo>
                    <a:pt x="0" y="419"/>
                    <a:pt x="323" y="947"/>
                    <a:pt x="763" y="1101"/>
                  </a:cubicBezTo>
                  <a:cubicBezTo>
                    <a:pt x="1026" y="785"/>
                    <a:pt x="1188" y="404"/>
                    <a:pt x="1246" y="1"/>
                  </a:cubicBezTo>
                  <a:cubicBezTo>
                    <a:pt x="1242" y="1"/>
                    <a:pt x="1237" y="1"/>
                    <a:pt x="123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8"/>
            <p:cNvSpPr/>
            <p:nvPr/>
          </p:nvSpPr>
          <p:spPr>
            <a:xfrm>
              <a:off x="6827425" y="4207750"/>
              <a:ext cx="28800" cy="26975"/>
            </a:xfrm>
            <a:custGeom>
              <a:rect b="b" l="l" r="r" t="t"/>
              <a:pathLst>
                <a:path extrusionOk="0" h="1079" w="1152">
                  <a:moveTo>
                    <a:pt x="433" y="0"/>
                  </a:moveTo>
                  <a:cubicBezTo>
                    <a:pt x="140" y="279"/>
                    <a:pt x="0" y="924"/>
                    <a:pt x="0" y="982"/>
                  </a:cubicBezTo>
                  <a:cubicBezTo>
                    <a:pt x="0" y="1018"/>
                    <a:pt x="268" y="1079"/>
                    <a:pt x="575" y="1079"/>
                  </a:cubicBezTo>
                  <a:cubicBezTo>
                    <a:pt x="771" y="1079"/>
                    <a:pt x="983" y="1054"/>
                    <a:pt x="1151" y="982"/>
                  </a:cubicBezTo>
                  <a:cubicBezTo>
                    <a:pt x="1005" y="594"/>
                    <a:pt x="756" y="257"/>
                    <a:pt x="4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8"/>
            <p:cNvSpPr/>
            <p:nvPr/>
          </p:nvSpPr>
          <p:spPr>
            <a:xfrm>
              <a:off x="6638100" y="4397625"/>
              <a:ext cx="31175" cy="27525"/>
            </a:xfrm>
            <a:custGeom>
              <a:rect b="b" l="l" r="r" t="t"/>
              <a:pathLst>
                <a:path extrusionOk="0" h="1101" w="1247">
                  <a:moveTo>
                    <a:pt x="1232" y="0"/>
                  </a:moveTo>
                  <a:cubicBezTo>
                    <a:pt x="784" y="0"/>
                    <a:pt x="109" y="331"/>
                    <a:pt x="51" y="374"/>
                  </a:cubicBezTo>
                  <a:cubicBezTo>
                    <a:pt x="0" y="411"/>
                    <a:pt x="323" y="946"/>
                    <a:pt x="755" y="1100"/>
                  </a:cubicBezTo>
                  <a:cubicBezTo>
                    <a:pt x="1019" y="785"/>
                    <a:pt x="1188" y="404"/>
                    <a:pt x="1246" y="0"/>
                  </a:cubicBezTo>
                  <a:cubicBezTo>
                    <a:pt x="1242" y="0"/>
                    <a:pt x="1237" y="0"/>
                    <a:pt x="12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8"/>
            <p:cNvSpPr/>
            <p:nvPr/>
          </p:nvSpPr>
          <p:spPr>
            <a:xfrm>
              <a:off x="6628000" y="4332750"/>
              <a:ext cx="28075" cy="28800"/>
            </a:xfrm>
            <a:custGeom>
              <a:rect b="b" l="l" r="r" t="t"/>
              <a:pathLst>
                <a:path extrusionOk="0" h="1152" w="1123">
                  <a:moveTo>
                    <a:pt x="991" y="0"/>
                  </a:moveTo>
                  <a:cubicBezTo>
                    <a:pt x="565" y="132"/>
                    <a:pt x="67" y="645"/>
                    <a:pt x="30" y="704"/>
                  </a:cubicBezTo>
                  <a:cubicBezTo>
                    <a:pt x="1" y="755"/>
                    <a:pt x="536" y="1151"/>
                    <a:pt x="1020" y="1151"/>
                  </a:cubicBezTo>
                  <a:cubicBezTo>
                    <a:pt x="1123" y="777"/>
                    <a:pt x="1115" y="374"/>
                    <a:pt x="9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8"/>
            <p:cNvSpPr/>
            <p:nvPr/>
          </p:nvSpPr>
          <p:spPr>
            <a:xfrm>
              <a:off x="6672725" y="4391200"/>
              <a:ext cx="29725" cy="26575"/>
            </a:xfrm>
            <a:custGeom>
              <a:rect b="b" l="l" r="r" t="t"/>
              <a:pathLst>
                <a:path extrusionOk="0" h="1063" w="1189">
                  <a:moveTo>
                    <a:pt x="206" y="1"/>
                  </a:moveTo>
                  <a:cubicBezTo>
                    <a:pt x="1" y="331"/>
                    <a:pt x="45" y="976"/>
                    <a:pt x="59" y="1034"/>
                  </a:cubicBezTo>
                  <a:cubicBezTo>
                    <a:pt x="66" y="1052"/>
                    <a:pt x="134" y="1063"/>
                    <a:pt x="237" y="1063"/>
                  </a:cubicBezTo>
                  <a:cubicBezTo>
                    <a:pt x="483" y="1063"/>
                    <a:pt x="925" y="1001"/>
                    <a:pt x="1188" y="815"/>
                  </a:cubicBezTo>
                  <a:cubicBezTo>
                    <a:pt x="932" y="470"/>
                    <a:pt x="595" y="191"/>
                    <a:pt x="2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8"/>
            <p:cNvSpPr/>
            <p:nvPr/>
          </p:nvSpPr>
          <p:spPr>
            <a:xfrm>
              <a:off x="6750800" y="4329500"/>
              <a:ext cx="45125" cy="29325"/>
            </a:xfrm>
            <a:custGeom>
              <a:rect b="b" l="l" r="r" t="t"/>
              <a:pathLst>
                <a:path extrusionOk="0" h="1173" w="1805">
                  <a:moveTo>
                    <a:pt x="825" y="1"/>
                  </a:moveTo>
                  <a:cubicBezTo>
                    <a:pt x="713" y="1"/>
                    <a:pt x="612" y="19"/>
                    <a:pt x="551" y="64"/>
                  </a:cubicBezTo>
                  <a:cubicBezTo>
                    <a:pt x="419" y="167"/>
                    <a:pt x="1" y="533"/>
                    <a:pt x="221" y="841"/>
                  </a:cubicBezTo>
                  <a:cubicBezTo>
                    <a:pt x="423" y="1125"/>
                    <a:pt x="1341" y="1172"/>
                    <a:pt x="1553" y="1172"/>
                  </a:cubicBezTo>
                  <a:cubicBezTo>
                    <a:pt x="1572" y="1172"/>
                    <a:pt x="1585" y="1172"/>
                    <a:pt x="1592" y="1171"/>
                  </a:cubicBezTo>
                  <a:cubicBezTo>
                    <a:pt x="1687" y="1164"/>
                    <a:pt x="1804" y="255"/>
                    <a:pt x="1255" y="71"/>
                  </a:cubicBezTo>
                  <a:cubicBezTo>
                    <a:pt x="1131" y="30"/>
                    <a:pt x="969" y="1"/>
                    <a:pt x="82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8"/>
            <p:cNvSpPr/>
            <p:nvPr/>
          </p:nvSpPr>
          <p:spPr>
            <a:xfrm>
              <a:off x="6791125" y="4306225"/>
              <a:ext cx="40725" cy="29650"/>
            </a:xfrm>
            <a:custGeom>
              <a:rect b="b" l="l" r="r" t="t"/>
              <a:pathLst>
                <a:path extrusionOk="0" h="1186" w="1629">
                  <a:moveTo>
                    <a:pt x="759" y="1"/>
                  </a:moveTo>
                  <a:cubicBezTo>
                    <a:pt x="647" y="1"/>
                    <a:pt x="538" y="21"/>
                    <a:pt x="441" y="71"/>
                  </a:cubicBezTo>
                  <a:cubicBezTo>
                    <a:pt x="235" y="174"/>
                    <a:pt x="1" y="401"/>
                    <a:pt x="23" y="541"/>
                  </a:cubicBezTo>
                  <a:cubicBezTo>
                    <a:pt x="45" y="680"/>
                    <a:pt x="177" y="1171"/>
                    <a:pt x="624" y="1186"/>
                  </a:cubicBezTo>
                  <a:cubicBezTo>
                    <a:pt x="627" y="1186"/>
                    <a:pt x="630" y="1186"/>
                    <a:pt x="633" y="1186"/>
                  </a:cubicBezTo>
                  <a:cubicBezTo>
                    <a:pt x="962" y="1186"/>
                    <a:pt x="1410" y="795"/>
                    <a:pt x="1628" y="577"/>
                  </a:cubicBezTo>
                  <a:cubicBezTo>
                    <a:pt x="1482" y="379"/>
                    <a:pt x="1313" y="203"/>
                    <a:pt x="1115" y="57"/>
                  </a:cubicBezTo>
                  <a:cubicBezTo>
                    <a:pt x="999" y="23"/>
                    <a:pt x="877" y="1"/>
                    <a:pt x="7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8"/>
            <p:cNvSpPr/>
            <p:nvPr/>
          </p:nvSpPr>
          <p:spPr>
            <a:xfrm>
              <a:off x="6822300" y="4284600"/>
              <a:ext cx="40700" cy="29650"/>
            </a:xfrm>
            <a:custGeom>
              <a:rect b="b" l="l" r="r" t="t"/>
              <a:pathLst>
                <a:path extrusionOk="0" h="1186" w="1628">
                  <a:moveTo>
                    <a:pt x="754" y="1"/>
                  </a:moveTo>
                  <a:cubicBezTo>
                    <a:pt x="642" y="1"/>
                    <a:pt x="533" y="21"/>
                    <a:pt x="433" y="71"/>
                  </a:cubicBezTo>
                  <a:cubicBezTo>
                    <a:pt x="235" y="174"/>
                    <a:pt x="0" y="401"/>
                    <a:pt x="22" y="540"/>
                  </a:cubicBezTo>
                  <a:cubicBezTo>
                    <a:pt x="44" y="680"/>
                    <a:pt x="176" y="1164"/>
                    <a:pt x="616" y="1186"/>
                  </a:cubicBezTo>
                  <a:cubicBezTo>
                    <a:pt x="619" y="1186"/>
                    <a:pt x="622" y="1186"/>
                    <a:pt x="625" y="1186"/>
                  </a:cubicBezTo>
                  <a:cubicBezTo>
                    <a:pt x="962" y="1186"/>
                    <a:pt x="1410" y="795"/>
                    <a:pt x="1628" y="577"/>
                  </a:cubicBezTo>
                  <a:cubicBezTo>
                    <a:pt x="1481" y="379"/>
                    <a:pt x="1305" y="203"/>
                    <a:pt x="1107" y="57"/>
                  </a:cubicBezTo>
                  <a:cubicBezTo>
                    <a:pt x="991" y="23"/>
                    <a:pt x="871" y="1"/>
                    <a:pt x="7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8"/>
            <p:cNvSpPr/>
            <p:nvPr/>
          </p:nvSpPr>
          <p:spPr>
            <a:xfrm>
              <a:off x="6753200" y="4295975"/>
              <a:ext cx="44550" cy="29850"/>
            </a:xfrm>
            <a:custGeom>
              <a:rect b="b" l="l" r="r" t="t"/>
              <a:pathLst>
                <a:path extrusionOk="0" h="1194" w="1782">
                  <a:moveTo>
                    <a:pt x="797" y="1"/>
                  </a:moveTo>
                  <a:cubicBezTo>
                    <a:pt x="648" y="1"/>
                    <a:pt x="505" y="30"/>
                    <a:pt x="389" y="107"/>
                  </a:cubicBezTo>
                  <a:cubicBezTo>
                    <a:pt x="205" y="232"/>
                    <a:pt x="0" y="467"/>
                    <a:pt x="44" y="606"/>
                  </a:cubicBezTo>
                  <a:cubicBezTo>
                    <a:pt x="87" y="749"/>
                    <a:pt x="277" y="1193"/>
                    <a:pt x="703" y="1193"/>
                  </a:cubicBezTo>
                  <a:cubicBezTo>
                    <a:pt x="713" y="1193"/>
                    <a:pt x="723" y="1193"/>
                    <a:pt x="733" y="1192"/>
                  </a:cubicBezTo>
                  <a:cubicBezTo>
                    <a:pt x="1173" y="1163"/>
                    <a:pt x="1723" y="408"/>
                    <a:pt x="1760" y="342"/>
                  </a:cubicBezTo>
                  <a:cubicBezTo>
                    <a:pt x="1782" y="287"/>
                    <a:pt x="1259" y="1"/>
                    <a:pt x="79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8"/>
            <p:cNvSpPr/>
            <p:nvPr/>
          </p:nvSpPr>
          <p:spPr>
            <a:xfrm>
              <a:off x="6786725" y="4269225"/>
              <a:ext cx="44575" cy="29850"/>
            </a:xfrm>
            <a:custGeom>
              <a:rect b="b" l="l" r="r" t="t"/>
              <a:pathLst>
                <a:path extrusionOk="0" h="1194" w="1783">
                  <a:moveTo>
                    <a:pt x="801" y="0"/>
                  </a:moveTo>
                  <a:cubicBezTo>
                    <a:pt x="653" y="0"/>
                    <a:pt x="511" y="30"/>
                    <a:pt x="397" y="107"/>
                  </a:cubicBezTo>
                  <a:cubicBezTo>
                    <a:pt x="213" y="232"/>
                    <a:pt x="1" y="466"/>
                    <a:pt x="45" y="606"/>
                  </a:cubicBezTo>
                  <a:cubicBezTo>
                    <a:pt x="87" y="748"/>
                    <a:pt x="275" y="1193"/>
                    <a:pt x="694" y="1193"/>
                  </a:cubicBezTo>
                  <a:cubicBezTo>
                    <a:pt x="707" y="1193"/>
                    <a:pt x="721" y="1193"/>
                    <a:pt x="734" y="1192"/>
                  </a:cubicBezTo>
                  <a:cubicBezTo>
                    <a:pt x="1174" y="1163"/>
                    <a:pt x="1724" y="408"/>
                    <a:pt x="1760" y="342"/>
                  </a:cubicBezTo>
                  <a:cubicBezTo>
                    <a:pt x="1783" y="286"/>
                    <a:pt x="1260" y="0"/>
                    <a:pt x="80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8"/>
            <p:cNvSpPr/>
            <p:nvPr/>
          </p:nvSpPr>
          <p:spPr>
            <a:xfrm>
              <a:off x="6723325" y="4350200"/>
              <a:ext cx="42725" cy="35175"/>
            </a:xfrm>
            <a:custGeom>
              <a:rect b="b" l="l" r="r" t="t"/>
              <a:pathLst>
                <a:path extrusionOk="0" h="1407" w="1709">
                  <a:moveTo>
                    <a:pt x="811" y="1"/>
                  </a:moveTo>
                  <a:cubicBezTo>
                    <a:pt x="794" y="1"/>
                    <a:pt x="778" y="3"/>
                    <a:pt x="763" y="6"/>
                  </a:cubicBezTo>
                  <a:cubicBezTo>
                    <a:pt x="587" y="43"/>
                    <a:pt x="0" y="196"/>
                    <a:pt x="0" y="563"/>
                  </a:cubicBezTo>
                  <a:cubicBezTo>
                    <a:pt x="8" y="930"/>
                    <a:pt x="909" y="1377"/>
                    <a:pt x="990" y="1406"/>
                  </a:cubicBezTo>
                  <a:cubicBezTo>
                    <a:pt x="991" y="1407"/>
                    <a:pt x="993" y="1407"/>
                    <a:pt x="995" y="1407"/>
                  </a:cubicBezTo>
                  <a:cubicBezTo>
                    <a:pt x="1095" y="1407"/>
                    <a:pt x="1709" y="673"/>
                    <a:pt x="1356" y="292"/>
                  </a:cubicBezTo>
                  <a:cubicBezTo>
                    <a:pt x="1230" y="158"/>
                    <a:pt x="982" y="1"/>
                    <a:pt x="8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8"/>
            <p:cNvSpPr/>
            <p:nvPr/>
          </p:nvSpPr>
          <p:spPr>
            <a:xfrm>
              <a:off x="6687575" y="4371275"/>
              <a:ext cx="44775" cy="29025"/>
            </a:xfrm>
            <a:custGeom>
              <a:rect b="b" l="l" r="r" t="t"/>
              <a:pathLst>
                <a:path extrusionOk="0" h="1161" w="1791">
                  <a:moveTo>
                    <a:pt x="741" y="0"/>
                  </a:moveTo>
                  <a:cubicBezTo>
                    <a:pt x="677" y="0"/>
                    <a:pt x="613" y="9"/>
                    <a:pt x="550" y="28"/>
                  </a:cubicBezTo>
                  <a:cubicBezTo>
                    <a:pt x="330" y="94"/>
                    <a:pt x="45" y="263"/>
                    <a:pt x="23" y="409"/>
                  </a:cubicBezTo>
                  <a:cubicBezTo>
                    <a:pt x="8" y="556"/>
                    <a:pt x="1" y="1062"/>
                    <a:pt x="426" y="1150"/>
                  </a:cubicBezTo>
                  <a:cubicBezTo>
                    <a:pt x="458" y="1157"/>
                    <a:pt x="493" y="1160"/>
                    <a:pt x="530" y="1160"/>
                  </a:cubicBezTo>
                  <a:cubicBezTo>
                    <a:pt x="972" y="1160"/>
                    <a:pt x="1677" y="669"/>
                    <a:pt x="1738" y="614"/>
                  </a:cubicBezTo>
                  <a:cubicBezTo>
                    <a:pt x="1790" y="569"/>
                    <a:pt x="1261" y="0"/>
                    <a:pt x="7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8"/>
            <p:cNvSpPr/>
            <p:nvPr/>
          </p:nvSpPr>
          <p:spPr>
            <a:xfrm>
              <a:off x="6642500" y="4363675"/>
              <a:ext cx="44725" cy="29450"/>
            </a:xfrm>
            <a:custGeom>
              <a:rect b="b" l="l" r="r" t="t"/>
              <a:pathLst>
                <a:path extrusionOk="0" h="1178" w="1789">
                  <a:moveTo>
                    <a:pt x="743" y="1"/>
                  </a:moveTo>
                  <a:cubicBezTo>
                    <a:pt x="651" y="1"/>
                    <a:pt x="561" y="17"/>
                    <a:pt x="477" y="53"/>
                  </a:cubicBezTo>
                  <a:cubicBezTo>
                    <a:pt x="264" y="141"/>
                    <a:pt x="0" y="339"/>
                    <a:pt x="15" y="486"/>
                  </a:cubicBezTo>
                  <a:cubicBezTo>
                    <a:pt x="22" y="633"/>
                    <a:pt x="95" y="1131"/>
                    <a:pt x="535" y="1175"/>
                  </a:cubicBezTo>
                  <a:cubicBezTo>
                    <a:pt x="552" y="1177"/>
                    <a:pt x="569" y="1178"/>
                    <a:pt x="586" y="1178"/>
                  </a:cubicBezTo>
                  <a:cubicBezTo>
                    <a:pt x="1029" y="1178"/>
                    <a:pt x="1703" y="571"/>
                    <a:pt x="1745" y="508"/>
                  </a:cubicBezTo>
                  <a:cubicBezTo>
                    <a:pt x="1788" y="452"/>
                    <a:pt x="1238" y="1"/>
                    <a:pt x="74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8"/>
            <p:cNvSpPr/>
            <p:nvPr/>
          </p:nvSpPr>
          <p:spPr>
            <a:xfrm>
              <a:off x="6669975" y="4285800"/>
              <a:ext cx="46775" cy="24900"/>
            </a:xfrm>
            <a:custGeom>
              <a:rect b="b" l="l" r="r" t="t"/>
              <a:pathLst>
                <a:path extrusionOk="0" h="996" w="1871">
                  <a:moveTo>
                    <a:pt x="898" y="0"/>
                  </a:moveTo>
                  <a:cubicBezTo>
                    <a:pt x="683" y="0"/>
                    <a:pt x="406" y="45"/>
                    <a:pt x="331" y="140"/>
                  </a:cubicBezTo>
                  <a:cubicBezTo>
                    <a:pt x="243" y="250"/>
                    <a:pt x="1" y="632"/>
                    <a:pt x="294" y="859"/>
                  </a:cubicBezTo>
                  <a:cubicBezTo>
                    <a:pt x="426" y="964"/>
                    <a:pt x="694" y="996"/>
                    <a:pt x="966" y="996"/>
                  </a:cubicBezTo>
                  <a:cubicBezTo>
                    <a:pt x="1342" y="996"/>
                    <a:pt x="1727" y="935"/>
                    <a:pt x="1782" y="918"/>
                  </a:cubicBezTo>
                  <a:cubicBezTo>
                    <a:pt x="1870" y="888"/>
                    <a:pt x="1540" y="31"/>
                    <a:pt x="946" y="1"/>
                  </a:cubicBezTo>
                  <a:cubicBezTo>
                    <a:pt x="931" y="1"/>
                    <a:pt x="915" y="0"/>
                    <a:pt x="8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8"/>
            <p:cNvSpPr/>
            <p:nvPr/>
          </p:nvSpPr>
          <p:spPr>
            <a:xfrm>
              <a:off x="6629125" y="4302000"/>
              <a:ext cx="47300" cy="24900"/>
            </a:xfrm>
            <a:custGeom>
              <a:rect b="b" l="l" r="r" t="t"/>
              <a:pathLst>
                <a:path extrusionOk="0" h="996" w="1892">
                  <a:moveTo>
                    <a:pt x="1103" y="1"/>
                  </a:moveTo>
                  <a:cubicBezTo>
                    <a:pt x="671" y="1"/>
                    <a:pt x="148" y="120"/>
                    <a:pt x="88" y="145"/>
                  </a:cubicBezTo>
                  <a:cubicBezTo>
                    <a:pt x="0" y="174"/>
                    <a:pt x="407" y="995"/>
                    <a:pt x="1004" y="995"/>
                  </a:cubicBezTo>
                  <a:cubicBezTo>
                    <a:pt x="1006" y="995"/>
                    <a:pt x="1009" y="995"/>
                    <a:pt x="1012" y="995"/>
                  </a:cubicBezTo>
                  <a:cubicBezTo>
                    <a:pt x="1231" y="995"/>
                    <a:pt x="1547" y="922"/>
                    <a:pt x="1613" y="812"/>
                  </a:cubicBezTo>
                  <a:cubicBezTo>
                    <a:pt x="1686" y="702"/>
                    <a:pt x="1891" y="306"/>
                    <a:pt x="1583" y="94"/>
                  </a:cubicBezTo>
                  <a:cubicBezTo>
                    <a:pt x="1476" y="25"/>
                    <a:pt x="1299" y="1"/>
                    <a:pt x="11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8"/>
            <p:cNvSpPr/>
            <p:nvPr/>
          </p:nvSpPr>
          <p:spPr>
            <a:xfrm>
              <a:off x="6833650" y="4349850"/>
              <a:ext cx="42800" cy="35150"/>
            </a:xfrm>
            <a:custGeom>
              <a:rect b="b" l="l" r="r" t="t"/>
              <a:pathLst>
                <a:path extrusionOk="0" h="1406" w="1712">
                  <a:moveTo>
                    <a:pt x="815" y="0"/>
                  </a:moveTo>
                  <a:cubicBezTo>
                    <a:pt x="797" y="0"/>
                    <a:pt x="780" y="2"/>
                    <a:pt x="763" y="5"/>
                  </a:cubicBezTo>
                  <a:cubicBezTo>
                    <a:pt x="587" y="35"/>
                    <a:pt x="1" y="188"/>
                    <a:pt x="8" y="555"/>
                  </a:cubicBezTo>
                  <a:cubicBezTo>
                    <a:pt x="8" y="922"/>
                    <a:pt x="910" y="1376"/>
                    <a:pt x="990" y="1405"/>
                  </a:cubicBezTo>
                  <a:cubicBezTo>
                    <a:pt x="992" y="1406"/>
                    <a:pt x="993" y="1406"/>
                    <a:pt x="994" y="1406"/>
                  </a:cubicBezTo>
                  <a:cubicBezTo>
                    <a:pt x="1089" y="1406"/>
                    <a:pt x="1711" y="667"/>
                    <a:pt x="1357" y="291"/>
                  </a:cubicBezTo>
                  <a:cubicBezTo>
                    <a:pt x="1231" y="152"/>
                    <a:pt x="990" y="0"/>
                    <a:pt x="81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8"/>
            <p:cNvSpPr/>
            <p:nvPr/>
          </p:nvSpPr>
          <p:spPr>
            <a:xfrm>
              <a:off x="6752425" y="4359850"/>
              <a:ext cx="44425" cy="34400"/>
            </a:xfrm>
            <a:custGeom>
              <a:rect b="b" l="l" r="r" t="t"/>
              <a:pathLst>
                <a:path extrusionOk="0" h="1376" w="1777">
                  <a:moveTo>
                    <a:pt x="600" y="1"/>
                  </a:moveTo>
                  <a:cubicBezTo>
                    <a:pt x="509" y="1"/>
                    <a:pt x="0" y="805"/>
                    <a:pt x="412" y="1145"/>
                  </a:cubicBezTo>
                  <a:cubicBezTo>
                    <a:pt x="556" y="1258"/>
                    <a:pt x="797" y="1376"/>
                    <a:pt x="969" y="1376"/>
                  </a:cubicBezTo>
                  <a:cubicBezTo>
                    <a:pt x="998" y="1376"/>
                    <a:pt x="1026" y="1372"/>
                    <a:pt x="1050" y="1365"/>
                  </a:cubicBezTo>
                  <a:cubicBezTo>
                    <a:pt x="1219" y="1313"/>
                    <a:pt x="1776" y="1101"/>
                    <a:pt x="1717" y="734"/>
                  </a:cubicBezTo>
                  <a:cubicBezTo>
                    <a:pt x="1651" y="368"/>
                    <a:pt x="691" y="16"/>
                    <a:pt x="603" y="1"/>
                  </a:cubicBezTo>
                  <a:cubicBezTo>
                    <a:pt x="602" y="1"/>
                    <a:pt x="601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8"/>
            <p:cNvSpPr/>
            <p:nvPr/>
          </p:nvSpPr>
          <p:spPr>
            <a:xfrm>
              <a:off x="6775325" y="4398525"/>
              <a:ext cx="44425" cy="34225"/>
            </a:xfrm>
            <a:custGeom>
              <a:rect b="b" l="l" r="r" t="t"/>
              <a:pathLst>
                <a:path extrusionOk="0" h="1369" w="1777">
                  <a:moveTo>
                    <a:pt x="600" y="1"/>
                  </a:moveTo>
                  <a:cubicBezTo>
                    <a:pt x="509" y="1"/>
                    <a:pt x="1" y="797"/>
                    <a:pt x="413" y="1137"/>
                  </a:cubicBezTo>
                  <a:cubicBezTo>
                    <a:pt x="551" y="1250"/>
                    <a:pt x="795" y="1368"/>
                    <a:pt x="969" y="1368"/>
                  </a:cubicBezTo>
                  <a:cubicBezTo>
                    <a:pt x="999" y="1368"/>
                    <a:pt x="1026" y="1365"/>
                    <a:pt x="1051" y="1357"/>
                  </a:cubicBezTo>
                  <a:cubicBezTo>
                    <a:pt x="1219" y="1306"/>
                    <a:pt x="1777" y="1086"/>
                    <a:pt x="1718" y="727"/>
                  </a:cubicBezTo>
                  <a:cubicBezTo>
                    <a:pt x="1652" y="368"/>
                    <a:pt x="691" y="16"/>
                    <a:pt x="603" y="1"/>
                  </a:cubicBezTo>
                  <a:cubicBezTo>
                    <a:pt x="602" y="1"/>
                    <a:pt x="601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8"/>
            <p:cNvSpPr/>
            <p:nvPr/>
          </p:nvSpPr>
          <p:spPr>
            <a:xfrm>
              <a:off x="6732975" y="4388625"/>
              <a:ext cx="44425" cy="34400"/>
            </a:xfrm>
            <a:custGeom>
              <a:rect b="b" l="l" r="r" t="t"/>
              <a:pathLst>
                <a:path extrusionOk="0" h="1376" w="1777">
                  <a:moveTo>
                    <a:pt x="600" y="1"/>
                  </a:moveTo>
                  <a:cubicBezTo>
                    <a:pt x="502" y="1"/>
                    <a:pt x="1" y="805"/>
                    <a:pt x="413" y="1145"/>
                  </a:cubicBezTo>
                  <a:cubicBezTo>
                    <a:pt x="557" y="1258"/>
                    <a:pt x="798" y="1376"/>
                    <a:pt x="970" y="1376"/>
                  </a:cubicBezTo>
                  <a:cubicBezTo>
                    <a:pt x="999" y="1376"/>
                    <a:pt x="1027" y="1372"/>
                    <a:pt x="1051" y="1365"/>
                  </a:cubicBezTo>
                  <a:cubicBezTo>
                    <a:pt x="1220" y="1313"/>
                    <a:pt x="1777" y="1101"/>
                    <a:pt x="1718" y="734"/>
                  </a:cubicBezTo>
                  <a:cubicBezTo>
                    <a:pt x="1652" y="368"/>
                    <a:pt x="692" y="16"/>
                    <a:pt x="604" y="1"/>
                  </a:cubicBezTo>
                  <a:cubicBezTo>
                    <a:pt x="603" y="1"/>
                    <a:pt x="602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8"/>
            <p:cNvSpPr/>
            <p:nvPr/>
          </p:nvSpPr>
          <p:spPr>
            <a:xfrm>
              <a:off x="6793150" y="4340750"/>
              <a:ext cx="37050" cy="32425"/>
            </a:xfrm>
            <a:custGeom>
              <a:rect b="b" l="l" r="r" t="t"/>
              <a:pathLst>
                <a:path extrusionOk="0" h="1297" w="1482">
                  <a:moveTo>
                    <a:pt x="682" y="1"/>
                  </a:moveTo>
                  <a:cubicBezTo>
                    <a:pt x="561" y="1"/>
                    <a:pt x="441" y="29"/>
                    <a:pt x="338" y="105"/>
                  </a:cubicBezTo>
                  <a:cubicBezTo>
                    <a:pt x="0" y="347"/>
                    <a:pt x="125" y="1205"/>
                    <a:pt x="154" y="1278"/>
                  </a:cubicBezTo>
                  <a:cubicBezTo>
                    <a:pt x="158" y="1290"/>
                    <a:pt x="198" y="1297"/>
                    <a:pt x="262" y="1297"/>
                  </a:cubicBezTo>
                  <a:cubicBezTo>
                    <a:pt x="549" y="1297"/>
                    <a:pt x="1316" y="1161"/>
                    <a:pt x="1430" y="765"/>
                  </a:cubicBezTo>
                  <a:cubicBezTo>
                    <a:pt x="1481" y="582"/>
                    <a:pt x="1467" y="289"/>
                    <a:pt x="1327" y="201"/>
                  </a:cubicBezTo>
                  <a:cubicBezTo>
                    <a:pt x="1231" y="145"/>
                    <a:pt x="955" y="1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8"/>
            <p:cNvSpPr/>
            <p:nvPr/>
          </p:nvSpPr>
          <p:spPr>
            <a:xfrm>
              <a:off x="6832000" y="4315550"/>
              <a:ext cx="37050" cy="32400"/>
            </a:xfrm>
            <a:custGeom>
              <a:rect b="b" l="l" r="r" t="t"/>
              <a:pathLst>
                <a:path extrusionOk="0" h="1296" w="1482">
                  <a:moveTo>
                    <a:pt x="680" y="0"/>
                  </a:moveTo>
                  <a:cubicBezTo>
                    <a:pt x="560" y="0"/>
                    <a:pt x="441" y="28"/>
                    <a:pt x="338" y="102"/>
                  </a:cubicBezTo>
                  <a:cubicBezTo>
                    <a:pt x="1" y="351"/>
                    <a:pt x="133" y="1209"/>
                    <a:pt x="155" y="1275"/>
                  </a:cubicBezTo>
                  <a:cubicBezTo>
                    <a:pt x="160" y="1288"/>
                    <a:pt x="204" y="1296"/>
                    <a:pt x="272" y="1296"/>
                  </a:cubicBezTo>
                  <a:cubicBezTo>
                    <a:pt x="567" y="1296"/>
                    <a:pt x="1317" y="1155"/>
                    <a:pt x="1430" y="769"/>
                  </a:cubicBezTo>
                  <a:cubicBezTo>
                    <a:pt x="1482" y="578"/>
                    <a:pt x="1474" y="292"/>
                    <a:pt x="1328" y="204"/>
                  </a:cubicBezTo>
                  <a:cubicBezTo>
                    <a:pt x="1231" y="143"/>
                    <a:pt x="953" y="0"/>
                    <a:pt x="68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8"/>
            <p:cNvSpPr/>
            <p:nvPr/>
          </p:nvSpPr>
          <p:spPr>
            <a:xfrm>
              <a:off x="6561100" y="4266875"/>
              <a:ext cx="44400" cy="29375"/>
            </a:xfrm>
            <a:custGeom>
              <a:rect b="b" l="l" r="r" t="t"/>
              <a:pathLst>
                <a:path extrusionOk="0" h="1175" w="1776">
                  <a:moveTo>
                    <a:pt x="723" y="1"/>
                  </a:moveTo>
                  <a:cubicBezTo>
                    <a:pt x="647" y="1"/>
                    <a:pt x="572" y="13"/>
                    <a:pt x="499" y="40"/>
                  </a:cubicBezTo>
                  <a:cubicBezTo>
                    <a:pt x="287" y="120"/>
                    <a:pt x="8" y="304"/>
                    <a:pt x="1" y="450"/>
                  </a:cubicBezTo>
                  <a:cubicBezTo>
                    <a:pt x="1" y="597"/>
                    <a:pt x="30" y="1095"/>
                    <a:pt x="470" y="1169"/>
                  </a:cubicBezTo>
                  <a:cubicBezTo>
                    <a:pt x="494" y="1173"/>
                    <a:pt x="520" y="1175"/>
                    <a:pt x="546" y="1175"/>
                  </a:cubicBezTo>
                  <a:cubicBezTo>
                    <a:pt x="987" y="1175"/>
                    <a:pt x="1683" y="623"/>
                    <a:pt x="1731" y="568"/>
                  </a:cubicBezTo>
                  <a:cubicBezTo>
                    <a:pt x="1776" y="517"/>
                    <a:pt x="1228" y="1"/>
                    <a:pt x="72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8"/>
            <p:cNvSpPr/>
            <p:nvPr/>
          </p:nvSpPr>
          <p:spPr>
            <a:xfrm>
              <a:off x="6794425" y="4373550"/>
              <a:ext cx="41075" cy="29225"/>
            </a:xfrm>
            <a:custGeom>
              <a:rect b="b" l="l" r="r" t="t"/>
              <a:pathLst>
                <a:path extrusionOk="0" h="1169" w="1643">
                  <a:moveTo>
                    <a:pt x="946" y="0"/>
                  </a:moveTo>
                  <a:cubicBezTo>
                    <a:pt x="683" y="0"/>
                    <a:pt x="414" y="54"/>
                    <a:pt x="265" y="223"/>
                  </a:cubicBezTo>
                  <a:cubicBezTo>
                    <a:pt x="133" y="377"/>
                    <a:pt x="1" y="648"/>
                    <a:pt x="96" y="780"/>
                  </a:cubicBezTo>
                  <a:cubicBezTo>
                    <a:pt x="213" y="949"/>
                    <a:pt x="382" y="1088"/>
                    <a:pt x="580" y="1169"/>
                  </a:cubicBezTo>
                  <a:cubicBezTo>
                    <a:pt x="1020" y="927"/>
                    <a:pt x="1394" y="567"/>
                    <a:pt x="1643" y="120"/>
                  </a:cubicBezTo>
                  <a:cubicBezTo>
                    <a:pt x="1552" y="73"/>
                    <a:pt x="1253" y="0"/>
                    <a:pt x="94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8"/>
            <p:cNvSpPr/>
            <p:nvPr/>
          </p:nvSpPr>
          <p:spPr>
            <a:xfrm>
              <a:off x="6549750" y="4244850"/>
              <a:ext cx="43275" cy="23150"/>
            </a:xfrm>
            <a:custGeom>
              <a:rect b="b" l="l" r="r" t="t"/>
              <a:pathLst>
                <a:path extrusionOk="0" h="926" w="1731">
                  <a:moveTo>
                    <a:pt x="773" y="0"/>
                  </a:moveTo>
                  <a:cubicBezTo>
                    <a:pt x="733" y="0"/>
                    <a:pt x="693" y="4"/>
                    <a:pt x="653" y="12"/>
                  </a:cubicBezTo>
                  <a:cubicBezTo>
                    <a:pt x="418" y="56"/>
                    <a:pt x="110" y="202"/>
                    <a:pt x="74" y="342"/>
                  </a:cubicBezTo>
                  <a:cubicBezTo>
                    <a:pt x="44" y="444"/>
                    <a:pt x="0" y="708"/>
                    <a:pt x="103" y="913"/>
                  </a:cubicBezTo>
                  <a:cubicBezTo>
                    <a:pt x="207" y="922"/>
                    <a:pt x="311" y="926"/>
                    <a:pt x="414" y="926"/>
                  </a:cubicBezTo>
                  <a:cubicBezTo>
                    <a:pt x="866" y="926"/>
                    <a:pt x="1313" y="847"/>
                    <a:pt x="1731" y="686"/>
                  </a:cubicBezTo>
                  <a:cubicBezTo>
                    <a:pt x="1690" y="537"/>
                    <a:pt x="1255" y="0"/>
                    <a:pt x="77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8"/>
            <p:cNvSpPr/>
            <p:nvPr/>
          </p:nvSpPr>
          <p:spPr>
            <a:xfrm>
              <a:off x="6817700" y="4382600"/>
              <a:ext cx="46400" cy="35200"/>
            </a:xfrm>
            <a:custGeom>
              <a:rect b="b" l="l" r="r" t="t"/>
              <a:pathLst>
                <a:path extrusionOk="0" h="1408" w="1856">
                  <a:moveTo>
                    <a:pt x="837" y="0"/>
                  </a:moveTo>
                  <a:cubicBezTo>
                    <a:pt x="646" y="73"/>
                    <a:pt x="1" y="623"/>
                    <a:pt x="221" y="1019"/>
                  </a:cubicBezTo>
                  <a:cubicBezTo>
                    <a:pt x="316" y="1195"/>
                    <a:pt x="536" y="1408"/>
                    <a:pt x="719" y="1408"/>
                  </a:cubicBezTo>
                  <a:cubicBezTo>
                    <a:pt x="954" y="1408"/>
                    <a:pt x="1181" y="1356"/>
                    <a:pt x="1394" y="1247"/>
                  </a:cubicBezTo>
                  <a:cubicBezTo>
                    <a:pt x="1856" y="682"/>
                    <a:pt x="1152" y="154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8"/>
            <p:cNvSpPr/>
            <p:nvPr/>
          </p:nvSpPr>
          <p:spPr>
            <a:xfrm>
              <a:off x="6641575" y="4209625"/>
              <a:ext cx="33375" cy="34375"/>
            </a:xfrm>
            <a:custGeom>
              <a:rect b="b" l="l" r="r" t="t"/>
              <a:pathLst>
                <a:path extrusionOk="0" h="1375" w="1335">
                  <a:moveTo>
                    <a:pt x="807" y="0"/>
                  </a:moveTo>
                  <a:cubicBezTo>
                    <a:pt x="701" y="0"/>
                    <a:pt x="274" y="156"/>
                    <a:pt x="15" y="402"/>
                  </a:cubicBezTo>
                  <a:cubicBezTo>
                    <a:pt x="0" y="724"/>
                    <a:pt x="66" y="1047"/>
                    <a:pt x="206" y="1340"/>
                  </a:cubicBezTo>
                  <a:cubicBezTo>
                    <a:pt x="293" y="1357"/>
                    <a:pt x="417" y="1375"/>
                    <a:pt x="547" y="1375"/>
                  </a:cubicBezTo>
                  <a:cubicBezTo>
                    <a:pt x="757" y="1375"/>
                    <a:pt x="985" y="1328"/>
                    <a:pt x="1107" y="1157"/>
                  </a:cubicBezTo>
                  <a:cubicBezTo>
                    <a:pt x="1335" y="841"/>
                    <a:pt x="880" y="64"/>
                    <a:pt x="829" y="6"/>
                  </a:cubicBezTo>
                  <a:cubicBezTo>
                    <a:pt x="825" y="2"/>
                    <a:pt x="818" y="0"/>
                    <a:pt x="8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8"/>
            <p:cNvSpPr/>
            <p:nvPr/>
          </p:nvSpPr>
          <p:spPr>
            <a:xfrm>
              <a:off x="6607475" y="4204625"/>
              <a:ext cx="33375" cy="34375"/>
            </a:xfrm>
            <a:custGeom>
              <a:rect b="b" l="l" r="r" t="t"/>
              <a:pathLst>
                <a:path extrusionOk="0" h="1375" w="1335">
                  <a:moveTo>
                    <a:pt x="795" y="1"/>
                  </a:moveTo>
                  <a:cubicBezTo>
                    <a:pt x="683" y="1"/>
                    <a:pt x="264" y="161"/>
                    <a:pt x="8" y="404"/>
                  </a:cubicBezTo>
                  <a:cubicBezTo>
                    <a:pt x="1" y="609"/>
                    <a:pt x="23" y="814"/>
                    <a:pt x="81" y="1019"/>
                  </a:cubicBezTo>
                  <a:cubicBezTo>
                    <a:pt x="111" y="1129"/>
                    <a:pt x="147" y="1239"/>
                    <a:pt x="199" y="1342"/>
                  </a:cubicBezTo>
                  <a:cubicBezTo>
                    <a:pt x="284" y="1358"/>
                    <a:pt x="403" y="1375"/>
                    <a:pt x="531" y="1375"/>
                  </a:cubicBezTo>
                  <a:cubicBezTo>
                    <a:pt x="744" y="1375"/>
                    <a:pt x="979" y="1329"/>
                    <a:pt x="1108" y="1159"/>
                  </a:cubicBezTo>
                  <a:cubicBezTo>
                    <a:pt x="1335" y="843"/>
                    <a:pt x="873" y="66"/>
                    <a:pt x="822" y="8"/>
                  </a:cubicBezTo>
                  <a:cubicBezTo>
                    <a:pt x="818" y="3"/>
                    <a:pt x="809" y="1"/>
                    <a:pt x="7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8"/>
            <p:cNvSpPr/>
            <p:nvPr/>
          </p:nvSpPr>
          <p:spPr>
            <a:xfrm>
              <a:off x="6662475" y="4189325"/>
              <a:ext cx="38825" cy="34175"/>
            </a:xfrm>
            <a:custGeom>
              <a:rect b="b" l="l" r="r" t="t"/>
              <a:pathLst>
                <a:path extrusionOk="0" h="1367" w="1553">
                  <a:moveTo>
                    <a:pt x="760" y="1"/>
                  </a:moveTo>
                  <a:cubicBezTo>
                    <a:pt x="569" y="1"/>
                    <a:pt x="370" y="45"/>
                    <a:pt x="249" y="194"/>
                  </a:cubicBezTo>
                  <a:cubicBezTo>
                    <a:pt x="0" y="502"/>
                    <a:pt x="403" y="1294"/>
                    <a:pt x="455" y="1360"/>
                  </a:cubicBezTo>
                  <a:cubicBezTo>
                    <a:pt x="458" y="1365"/>
                    <a:pt x="467" y="1367"/>
                    <a:pt x="481" y="1367"/>
                  </a:cubicBezTo>
                  <a:cubicBezTo>
                    <a:pt x="653" y="1367"/>
                    <a:pt x="1552" y="1045"/>
                    <a:pt x="1525" y="598"/>
                  </a:cubicBezTo>
                  <a:cubicBezTo>
                    <a:pt x="1525" y="407"/>
                    <a:pt x="1415" y="129"/>
                    <a:pt x="1246" y="77"/>
                  </a:cubicBezTo>
                  <a:cubicBezTo>
                    <a:pt x="1160" y="51"/>
                    <a:pt x="964" y="1"/>
                    <a:pt x="7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8"/>
            <p:cNvSpPr/>
            <p:nvPr/>
          </p:nvSpPr>
          <p:spPr>
            <a:xfrm>
              <a:off x="6659350" y="4164300"/>
              <a:ext cx="35025" cy="23325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8"/>
            <p:cNvSpPr/>
            <p:nvPr/>
          </p:nvSpPr>
          <p:spPr>
            <a:xfrm>
              <a:off x="6629650" y="4190100"/>
              <a:ext cx="33575" cy="24250"/>
            </a:xfrm>
            <a:custGeom>
              <a:rect b="b" l="l" r="r" t="t"/>
              <a:pathLst>
                <a:path extrusionOk="0" h="970" w="1343">
                  <a:moveTo>
                    <a:pt x="878" y="1"/>
                  </a:moveTo>
                  <a:cubicBezTo>
                    <a:pt x="507" y="1"/>
                    <a:pt x="125" y="68"/>
                    <a:pt x="74" y="83"/>
                  </a:cubicBezTo>
                  <a:cubicBezTo>
                    <a:pt x="1" y="105"/>
                    <a:pt x="89" y="706"/>
                    <a:pt x="441" y="970"/>
                  </a:cubicBezTo>
                  <a:cubicBezTo>
                    <a:pt x="807" y="735"/>
                    <a:pt x="1115" y="420"/>
                    <a:pt x="1342" y="54"/>
                  </a:cubicBezTo>
                  <a:cubicBezTo>
                    <a:pt x="1212" y="15"/>
                    <a:pt x="1046" y="1"/>
                    <a:pt x="8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8"/>
            <p:cNvSpPr/>
            <p:nvPr/>
          </p:nvSpPr>
          <p:spPr>
            <a:xfrm>
              <a:off x="6594650" y="4311100"/>
              <a:ext cx="29350" cy="28625"/>
            </a:xfrm>
            <a:custGeom>
              <a:rect b="b" l="l" r="r" t="t"/>
              <a:pathLst>
                <a:path extrusionOk="0" h="1145" w="1174">
                  <a:moveTo>
                    <a:pt x="1152" y="1"/>
                  </a:moveTo>
                  <a:cubicBezTo>
                    <a:pt x="712" y="67"/>
                    <a:pt x="96" y="492"/>
                    <a:pt x="52" y="536"/>
                  </a:cubicBezTo>
                  <a:cubicBezTo>
                    <a:pt x="1" y="587"/>
                    <a:pt x="433" y="1064"/>
                    <a:pt x="902" y="1145"/>
                  </a:cubicBezTo>
                  <a:cubicBezTo>
                    <a:pt x="1093" y="800"/>
                    <a:pt x="1174" y="397"/>
                    <a:pt x="11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8"/>
            <p:cNvSpPr/>
            <p:nvPr/>
          </p:nvSpPr>
          <p:spPr>
            <a:xfrm>
              <a:off x="6795525" y="4147425"/>
              <a:ext cx="29550" cy="28625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8"/>
            <p:cNvSpPr/>
            <p:nvPr/>
          </p:nvSpPr>
          <p:spPr>
            <a:xfrm>
              <a:off x="6600150" y="4277375"/>
              <a:ext cx="29525" cy="28625"/>
            </a:xfrm>
            <a:custGeom>
              <a:rect b="b" l="l" r="r" t="t"/>
              <a:pathLst>
                <a:path extrusionOk="0" h="1145" w="1181">
                  <a:moveTo>
                    <a:pt x="1159" y="1"/>
                  </a:moveTo>
                  <a:cubicBezTo>
                    <a:pt x="712" y="67"/>
                    <a:pt x="103" y="492"/>
                    <a:pt x="52" y="536"/>
                  </a:cubicBezTo>
                  <a:cubicBezTo>
                    <a:pt x="0" y="587"/>
                    <a:pt x="440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8"/>
            <p:cNvSpPr/>
            <p:nvPr/>
          </p:nvSpPr>
          <p:spPr>
            <a:xfrm>
              <a:off x="6578375" y="4216175"/>
              <a:ext cx="27850" cy="28425"/>
            </a:xfrm>
            <a:custGeom>
              <a:rect b="b" l="l" r="r" t="t"/>
              <a:pathLst>
                <a:path extrusionOk="0" h="1137" w="1114">
                  <a:moveTo>
                    <a:pt x="820" y="0"/>
                  </a:moveTo>
                  <a:cubicBezTo>
                    <a:pt x="432" y="191"/>
                    <a:pt x="43" y="763"/>
                    <a:pt x="21" y="821"/>
                  </a:cubicBezTo>
                  <a:cubicBezTo>
                    <a:pt x="1" y="875"/>
                    <a:pt x="513" y="1137"/>
                    <a:pt x="965" y="1137"/>
                  </a:cubicBezTo>
                  <a:cubicBezTo>
                    <a:pt x="1008" y="1137"/>
                    <a:pt x="1050" y="1134"/>
                    <a:pt x="1091" y="1129"/>
                  </a:cubicBezTo>
                  <a:cubicBezTo>
                    <a:pt x="1113" y="733"/>
                    <a:pt x="1018" y="338"/>
                    <a:pt x="8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8"/>
            <p:cNvSpPr/>
            <p:nvPr/>
          </p:nvSpPr>
          <p:spPr>
            <a:xfrm>
              <a:off x="6632775" y="4270050"/>
              <a:ext cx="31925" cy="26175"/>
            </a:xfrm>
            <a:custGeom>
              <a:rect b="b" l="l" r="r" t="t"/>
              <a:pathLst>
                <a:path extrusionOk="0" h="1047" w="1277">
                  <a:moveTo>
                    <a:pt x="140" y="1"/>
                  </a:moveTo>
                  <a:cubicBezTo>
                    <a:pt x="0" y="353"/>
                    <a:pt x="184" y="976"/>
                    <a:pt x="213" y="1034"/>
                  </a:cubicBezTo>
                  <a:cubicBezTo>
                    <a:pt x="217" y="1042"/>
                    <a:pt x="238" y="1046"/>
                    <a:pt x="270" y="1046"/>
                  </a:cubicBezTo>
                  <a:cubicBezTo>
                    <a:pt x="452" y="1046"/>
                    <a:pt x="1015" y="922"/>
                    <a:pt x="1276" y="661"/>
                  </a:cubicBezTo>
                  <a:cubicBezTo>
                    <a:pt x="954" y="353"/>
                    <a:pt x="565" y="133"/>
                    <a:pt x="14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8"/>
            <p:cNvSpPr/>
            <p:nvPr/>
          </p:nvSpPr>
          <p:spPr>
            <a:xfrm>
              <a:off x="6698025" y="4196125"/>
              <a:ext cx="45100" cy="27550"/>
            </a:xfrm>
            <a:custGeom>
              <a:rect b="b" l="l" r="r" t="t"/>
              <a:pathLst>
                <a:path extrusionOk="0" h="1102" w="1804">
                  <a:moveTo>
                    <a:pt x="908" y="0"/>
                  </a:moveTo>
                  <a:cubicBezTo>
                    <a:pt x="722" y="0"/>
                    <a:pt x="531" y="32"/>
                    <a:pt x="455" y="113"/>
                  </a:cubicBezTo>
                  <a:cubicBezTo>
                    <a:pt x="338" y="230"/>
                    <a:pt x="0" y="648"/>
                    <a:pt x="286" y="927"/>
                  </a:cubicBezTo>
                  <a:cubicBezTo>
                    <a:pt x="431" y="1064"/>
                    <a:pt x="773" y="1102"/>
                    <a:pt x="1087" y="1102"/>
                  </a:cubicBezTo>
                  <a:cubicBezTo>
                    <a:pt x="1393" y="1102"/>
                    <a:pt x="1673" y="1066"/>
                    <a:pt x="1716" y="1052"/>
                  </a:cubicBezTo>
                  <a:cubicBezTo>
                    <a:pt x="1804" y="1030"/>
                    <a:pt x="1731" y="128"/>
                    <a:pt x="1144" y="18"/>
                  </a:cubicBezTo>
                  <a:cubicBezTo>
                    <a:pt x="1074" y="6"/>
                    <a:pt x="992" y="0"/>
                    <a:pt x="9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8"/>
            <p:cNvSpPr/>
            <p:nvPr/>
          </p:nvSpPr>
          <p:spPr>
            <a:xfrm>
              <a:off x="6732300" y="4167725"/>
              <a:ext cx="41250" cy="29875"/>
            </a:xfrm>
            <a:custGeom>
              <a:rect b="b" l="l" r="r" t="t"/>
              <a:pathLst>
                <a:path extrusionOk="0" h="1195" w="1650">
                  <a:moveTo>
                    <a:pt x="810" y="0"/>
                  </a:moveTo>
                  <a:cubicBezTo>
                    <a:pt x="643" y="0"/>
                    <a:pt x="485" y="35"/>
                    <a:pt x="367" y="127"/>
                  </a:cubicBezTo>
                  <a:cubicBezTo>
                    <a:pt x="191" y="259"/>
                    <a:pt x="0" y="501"/>
                    <a:pt x="52" y="641"/>
                  </a:cubicBezTo>
                  <a:cubicBezTo>
                    <a:pt x="100" y="773"/>
                    <a:pt x="314" y="1194"/>
                    <a:pt x="710" y="1194"/>
                  </a:cubicBezTo>
                  <a:cubicBezTo>
                    <a:pt x="732" y="1194"/>
                    <a:pt x="755" y="1193"/>
                    <a:pt x="778" y="1190"/>
                  </a:cubicBezTo>
                  <a:cubicBezTo>
                    <a:pt x="1115" y="1154"/>
                    <a:pt x="1481" y="699"/>
                    <a:pt x="1650" y="450"/>
                  </a:cubicBezTo>
                  <a:cubicBezTo>
                    <a:pt x="1459" y="274"/>
                    <a:pt x="1254" y="127"/>
                    <a:pt x="1027" y="17"/>
                  </a:cubicBezTo>
                  <a:cubicBezTo>
                    <a:pt x="954" y="6"/>
                    <a:pt x="881" y="0"/>
                    <a:pt x="81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8"/>
            <p:cNvSpPr/>
            <p:nvPr/>
          </p:nvSpPr>
          <p:spPr>
            <a:xfrm>
              <a:off x="6758500" y="4142050"/>
              <a:ext cx="41450" cy="30050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8"/>
            <p:cNvSpPr/>
            <p:nvPr/>
          </p:nvSpPr>
          <p:spPr>
            <a:xfrm>
              <a:off x="6693075" y="4162900"/>
              <a:ext cx="43150" cy="30125"/>
            </a:xfrm>
            <a:custGeom>
              <a:rect b="b" l="l" r="r" t="t"/>
              <a:pathLst>
                <a:path extrusionOk="0" h="1205" w="1726">
                  <a:moveTo>
                    <a:pt x="878" y="1"/>
                  </a:moveTo>
                  <a:cubicBezTo>
                    <a:pt x="662" y="1"/>
                    <a:pt x="452" y="45"/>
                    <a:pt x="316" y="174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6"/>
                    <a:pt x="389" y="1205"/>
                    <a:pt x="764" y="1205"/>
                  </a:cubicBezTo>
                  <a:cubicBezTo>
                    <a:pt x="801" y="1205"/>
                    <a:pt x="840" y="1201"/>
                    <a:pt x="880" y="1193"/>
                  </a:cubicBezTo>
                  <a:cubicBezTo>
                    <a:pt x="1305" y="1105"/>
                    <a:pt x="1694" y="284"/>
                    <a:pt x="1716" y="210"/>
                  </a:cubicBezTo>
                  <a:cubicBezTo>
                    <a:pt x="1726" y="162"/>
                    <a:pt x="1290" y="1"/>
                    <a:pt x="8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8"/>
            <p:cNvSpPr/>
            <p:nvPr/>
          </p:nvSpPr>
          <p:spPr>
            <a:xfrm>
              <a:off x="6720575" y="4131750"/>
              <a:ext cx="43150" cy="30150"/>
            </a:xfrm>
            <a:custGeom>
              <a:rect b="b" l="l" r="r" t="t"/>
              <a:pathLst>
                <a:path extrusionOk="0" h="1206" w="1726">
                  <a:moveTo>
                    <a:pt x="878" y="0"/>
                  </a:moveTo>
                  <a:cubicBezTo>
                    <a:pt x="662" y="0"/>
                    <a:pt x="452" y="45"/>
                    <a:pt x="315" y="173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5"/>
                    <a:pt x="386" y="1206"/>
                    <a:pt x="757" y="1206"/>
                  </a:cubicBezTo>
                  <a:cubicBezTo>
                    <a:pt x="797" y="1206"/>
                    <a:pt x="838" y="1202"/>
                    <a:pt x="880" y="1192"/>
                  </a:cubicBezTo>
                  <a:cubicBezTo>
                    <a:pt x="1313" y="1112"/>
                    <a:pt x="1701" y="283"/>
                    <a:pt x="1716" y="210"/>
                  </a:cubicBezTo>
                  <a:cubicBezTo>
                    <a:pt x="1725" y="162"/>
                    <a:pt x="1290" y="0"/>
                    <a:pt x="87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8"/>
            <p:cNvSpPr/>
            <p:nvPr/>
          </p:nvSpPr>
          <p:spPr>
            <a:xfrm>
              <a:off x="6673475" y="4220550"/>
              <a:ext cx="44775" cy="33775"/>
            </a:xfrm>
            <a:custGeom>
              <a:rect b="b" l="l" r="r" t="t"/>
              <a:pathLst>
                <a:path extrusionOk="0" h="1351" w="1791">
                  <a:moveTo>
                    <a:pt x="812" y="1"/>
                  </a:moveTo>
                  <a:cubicBezTo>
                    <a:pt x="775" y="1"/>
                    <a:pt x="741" y="6"/>
                    <a:pt x="711" y="16"/>
                  </a:cubicBezTo>
                  <a:cubicBezTo>
                    <a:pt x="550" y="75"/>
                    <a:pt x="0" y="309"/>
                    <a:pt x="81" y="668"/>
                  </a:cubicBezTo>
                  <a:cubicBezTo>
                    <a:pt x="161" y="1020"/>
                    <a:pt x="1144" y="1336"/>
                    <a:pt x="1232" y="1350"/>
                  </a:cubicBezTo>
                  <a:cubicBezTo>
                    <a:pt x="1233" y="1350"/>
                    <a:pt x="1234" y="1351"/>
                    <a:pt x="1235" y="1351"/>
                  </a:cubicBezTo>
                  <a:cubicBezTo>
                    <a:pt x="1332" y="1351"/>
                    <a:pt x="1791" y="532"/>
                    <a:pt x="1364" y="206"/>
                  </a:cubicBezTo>
                  <a:cubicBezTo>
                    <a:pt x="1225" y="104"/>
                    <a:pt x="986" y="1"/>
                    <a:pt x="81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8"/>
            <p:cNvSpPr/>
            <p:nvPr/>
          </p:nvSpPr>
          <p:spPr>
            <a:xfrm>
              <a:off x="6653475" y="4254925"/>
              <a:ext cx="46225" cy="27375"/>
            </a:xfrm>
            <a:custGeom>
              <a:rect b="b" l="l" r="r" t="t"/>
              <a:pathLst>
                <a:path extrusionOk="0" h="1095" w="1849">
                  <a:moveTo>
                    <a:pt x="992" y="0"/>
                  </a:moveTo>
                  <a:cubicBezTo>
                    <a:pt x="593" y="0"/>
                    <a:pt x="138" y="96"/>
                    <a:pt x="82" y="114"/>
                  </a:cubicBezTo>
                  <a:cubicBezTo>
                    <a:pt x="1" y="151"/>
                    <a:pt x="199" y="1038"/>
                    <a:pt x="793" y="1090"/>
                  </a:cubicBezTo>
                  <a:cubicBezTo>
                    <a:pt x="828" y="1093"/>
                    <a:pt x="866" y="1095"/>
                    <a:pt x="905" y="1095"/>
                  </a:cubicBezTo>
                  <a:cubicBezTo>
                    <a:pt x="1127" y="1095"/>
                    <a:pt x="1394" y="1042"/>
                    <a:pt x="1475" y="936"/>
                  </a:cubicBezTo>
                  <a:cubicBezTo>
                    <a:pt x="1570" y="811"/>
                    <a:pt x="1848" y="356"/>
                    <a:pt x="1526" y="114"/>
                  </a:cubicBezTo>
                  <a:cubicBezTo>
                    <a:pt x="1414" y="29"/>
                    <a:pt x="1212" y="0"/>
                    <a:pt x="9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8"/>
            <p:cNvSpPr/>
            <p:nvPr/>
          </p:nvSpPr>
          <p:spPr>
            <a:xfrm>
              <a:off x="6602900" y="4244050"/>
              <a:ext cx="44550" cy="29325"/>
            </a:xfrm>
            <a:custGeom>
              <a:rect b="b" l="l" r="r" t="t"/>
              <a:pathLst>
                <a:path extrusionOk="0" h="1173" w="1782">
                  <a:moveTo>
                    <a:pt x="730" y="0"/>
                  </a:moveTo>
                  <a:cubicBezTo>
                    <a:pt x="657" y="0"/>
                    <a:pt x="584" y="11"/>
                    <a:pt x="514" y="36"/>
                  </a:cubicBezTo>
                  <a:cubicBezTo>
                    <a:pt x="294" y="117"/>
                    <a:pt x="22" y="300"/>
                    <a:pt x="8" y="447"/>
                  </a:cubicBezTo>
                  <a:cubicBezTo>
                    <a:pt x="0" y="593"/>
                    <a:pt x="30" y="1092"/>
                    <a:pt x="462" y="1165"/>
                  </a:cubicBezTo>
                  <a:cubicBezTo>
                    <a:pt x="489" y="1170"/>
                    <a:pt x="516" y="1173"/>
                    <a:pt x="545" y="1173"/>
                  </a:cubicBezTo>
                  <a:cubicBezTo>
                    <a:pt x="983" y="1173"/>
                    <a:pt x="1682" y="634"/>
                    <a:pt x="1731" y="579"/>
                  </a:cubicBezTo>
                  <a:cubicBezTo>
                    <a:pt x="1782" y="528"/>
                    <a:pt x="1240" y="0"/>
                    <a:pt x="73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8"/>
            <p:cNvSpPr/>
            <p:nvPr/>
          </p:nvSpPr>
          <p:spPr>
            <a:xfrm>
              <a:off x="6609325" y="4164400"/>
              <a:ext cx="47600" cy="25025"/>
            </a:xfrm>
            <a:custGeom>
              <a:rect b="b" l="l" r="r" t="t"/>
              <a:pathLst>
                <a:path extrusionOk="0" h="1001" w="1904">
                  <a:moveTo>
                    <a:pt x="863" y="1"/>
                  </a:moveTo>
                  <a:cubicBezTo>
                    <a:pt x="842" y="1"/>
                    <a:pt x="821" y="2"/>
                    <a:pt x="799" y="4"/>
                  </a:cubicBezTo>
                  <a:cubicBezTo>
                    <a:pt x="587" y="26"/>
                    <a:pt x="279" y="114"/>
                    <a:pt x="220" y="231"/>
                  </a:cubicBezTo>
                  <a:cubicBezTo>
                    <a:pt x="161" y="348"/>
                    <a:pt x="0" y="752"/>
                    <a:pt x="337" y="935"/>
                  </a:cubicBezTo>
                  <a:cubicBezTo>
                    <a:pt x="425" y="982"/>
                    <a:pt x="551" y="1001"/>
                    <a:pt x="693" y="1001"/>
                  </a:cubicBezTo>
                  <a:cubicBezTo>
                    <a:pt x="1144" y="1001"/>
                    <a:pt x="1759" y="814"/>
                    <a:pt x="1826" y="781"/>
                  </a:cubicBezTo>
                  <a:cubicBezTo>
                    <a:pt x="1903" y="739"/>
                    <a:pt x="1436" y="1"/>
                    <a:pt x="8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8"/>
            <p:cNvSpPr/>
            <p:nvPr/>
          </p:nvSpPr>
          <p:spPr>
            <a:xfrm>
              <a:off x="6570000" y="4185150"/>
              <a:ext cx="47400" cy="2535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8"/>
            <p:cNvSpPr/>
            <p:nvPr/>
          </p:nvSpPr>
          <p:spPr>
            <a:xfrm>
              <a:off x="6782700" y="4204450"/>
              <a:ext cx="44825" cy="33925"/>
            </a:xfrm>
            <a:custGeom>
              <a:rect b="b" l="l" r="r" t="t"/>
              <a:pathLst>
                <a:path extrusionOk="0" h="1357" w="1793">
                  <a:moveTo>
                    <a:pt x="808" y="0"/>
                  </a:moveTo>
                  <a:cubicBezTo>
                    <a:pt x="773" y="0"/>
                    <a:pt x="740" y="5"/>
                    <a:pt x="712" y="15"/>
                  </a:cubicBezTo>
                  <a:cubicBezTo>
                    <a:pt x="543" y="73"/>
                    <a:pt x="1" y="315"/>
                    <a:pt x="81" y="667"/>
                  </a:cubicBezTo>
                  <a:cubicBezTo>
                    <a:pt x="162" y="1019"/>
                    <a:pt x="1144" y="1342"/>
                    <a:pt x="1232" y="1356"/>
                  </a:cubicBezTo>
                  <a:cubicBezTo>
                    <a:pt x="1233" y="1356"/>
                    <a:pt x="1234" y="1357"/>
                    <a:pt x="1235" y="1357"/>
                  </a:cubicBezTo>
                  <a:cubicBezTo>
                    <a:pt x="1328" y="1357"/>
                    <a:pt x="1793" y="532"/>
                    <a:pt x="1357" y="213"/>
                  </a:cubicBezTo>
                  <a:cubicBezTo>
                    <a:pt x="1217" y="109"/>
                    <a:pt x="980" y="0"/>
                    <a:pt x="8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8"/>
            <p:cNvSpPr/>
            <p:nvPr/>
          </p:nvSpPr>
          <p:spPr>
            <a:xfrm>
              <a:off x="6707425" y="4226625"/>
              <a:ext cx="45600" cy="32400"/>
            </a:xfrm>
            <a:custGeom>
              <a:rect b="b" l="l" r="r" t="t"/>
              <a:pathLst>
                <a:path extrusionOk="0" h="1296" w="1824">
                  <a:moveTo>
                    <a:pt x="430" y="0"/>
                  </a:moveTo>
                  <a:cubicBezTo>
                    <a:pt x="340" y="0"/>
                    <a:pt x="0" y="866"/>
                    <a:pt x="490" y="1144"/>
                  </a:cubicBezTo>
                  <a:cubicBezTo>
                    <a:pt x="631" y="1226"/>
                    <a:pt x="851" y="1295"/>
                    <a:pt x="1017" y="1295"/>
                  </a:cubicBezTo>
                  <a:cubicBezTo>
                    <a:pt x="1074" y="1295"/>
                    <a:pt x="1125" y="1287"/>
                    <a:pt x="1164" y="1268"/>
                  </a:cubicBezTo>
                  <a:cubicBezTo>
                    <a:pt x="1318" y="1188"/>
                    <a:pt x="1824" y="895"/>
                    <a:pt x="1685" y="557"/>
                  </a:cubicBezTo>
                  <a:cubicBezTo>
                    <a:pt x="1553" y="213"/>
                    <a:pt x="526" y="7"/>
                    <a:pt x="431" y="0"/>
                  </a:cubicBezTo>
                  <a:cubicBezTo>
                    <a:pt x="431" y="0"/>
                    <a:pt x="430" y="0"/>
                    <a:pt x="43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8"/>
            <p:cNvSpPr/>
            <p:nvPr/>
          </p:nvSpPr>
          <p:spPr>
            <a:xfrm>
              <a:off x="6738400" y="4261250"/>
              <a:ext cx="45425" cy="32375"/>
            </a:xfrm>
            <a:custGeom>
              <a:rect b="b" l="l" r="r" t="t"/>
              <a:pathLst>
                <a:path extrusionOk="0" h="1295" w="1817">
                  <a:moveTo>
                    <a:pt x="430" y="1"/>
                  </a:moveTo>
                  <a:cubicBezTo>
                    <a:pt x="333" y="1"/>
                    <a:pt x="0" y="874"/>
                    <a:pt x="482" y="1144"/>
                  </a:cubicBezTo>
                  <a:cubicBezTo>
                    <a:pt x="626" y="1222"/>
                    <a:pt x="849" y="1295"/>
                    <a:pt x="1016" y="1295"/>
                  </a:cubicBezTo>
                  <a:cubicBezTo>
                    <a:pt x="1070" y="1295"/>
                    <a:pt x="1119" y="1287"/>
                    <a:pt x="1157" y="1269"/>
                  </a:cubicBezTo>
                  <a:cubicBezTo>
                    <a:pt x="1318" y="1188"/>
                    <a:pt x="1817" y="903"/>
                    <a:pt x="1685" y="558"/>
                  </a:cubicBezTo>
                  <a:cubicBezTo>
                    <a:pt x="1545" y="213"/>
                    <a:pt x="519" y="1"/>
                    <a:pt x="431" y="1"/>
                  </a:cubicBezTo>
                  <a:cubicBezTo>
                    <a:pt x="431" y="1"/>
                    <a:pt x="430" y="1"/>
                    <a:pt x="43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8"/>
            <p:cNvSpPr/>
            <p:nvPr/>
          </p:nvSpPr>
          <p:spPr>
            <a:xfrm>
              <a:off x="6694400" y="4257600"/>
              <a:ext cx="45425" cy="32375"/>
            </a:xfrm>
            <a:custGeom>
              <a:rect b="b" l="l" r="r" t="t"/>
              <a:pathLst>
                <a:path extrusionOk="0" h="1295" w="1817">
                  <a:moveTo>
                    <a:pt x="430" y="0"/>
                  </a:moveTo>
                  <a:cubicBezTo>
                    <a:pt x="333" y="0"/>
                    <a:pt x="1" y="866"/>
                    <a:pt x="483" y="1144"/>
                  </a:cubicBezTo>
                  <a:cubicBezTo>
                    <a:pt x="626" y="1221"/>
                    <a:pt x="849" y="1294"/>
                    <a:pt x="1016" y="1294"/>
                  </a:cubicBezTo>
                  <a:cubicBezTo>
                    <a:pt x="1071" y="1294"/>
                    <a:pt x="1119" y="1287"/>
                    <a:pt x="1157" y="1268"/>
                  </a:cubicBezTo>
                  <a:cubicBezTo>
                    <a:pt x="1318" y="1188"/>
                    <a:pt x="1817" y="895"/>
                    <a:pt x="1685" y="557"/>
                  </a:cubicBezTo>
                  <a:cubicBezTo>
                    <a:pt x="1546" y="213"/>
                    <a:pt x="519" y="0"/>
                    <a:pt x="431" y="0"/>
                  </a:cubicBezTo>
                  <a:cubicBezTo>
                    <a:pt x="431" y="0"/>
                    <a:pt x="431" y="0"/>
                    <a:pt x="43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8"/>
            <p:cNvSpPr/>
            <p:nvPr/>
          </p:nvSpPr>
          <p:spPr>
            <a:xfrm>
              <a:off x="6741275" y="4201650"/>
              <a:ext cx="38150" cy="33625"/>
            </a:xfrm>
            <a:custGeom>
              <a:rect b="b" l="l" r="r" t="t"/>
              <a:pathLst>
                <a:path extrusionOk="0" h="1345" w="1526">
                  <a:moveTo>
                    <a:pt x="725" y="1"/>
                  </a:moveTo>
                  <a:cubicBezTo>
                    <a:pt x="563" y="1"/>
                    <a:pt x="401" y="39"/>
                    <a:pt x="287" y="156"/>
                  </a:cubicBezTo>
                  <a:cubicBezTo>
                    <a:pt x="1" y="442"/>
                    <a:pt x="316" y="1270"/>
                    <a:pt x="353" y="1336"/>
                  </a:cubicBezTo>
                  <a:cubicBezTo>
                    <a:pt x="357" y="1342"/>
                    <a:pt x="371" y="1345"/>
                    <a:pt x="392" y="1345"/>
                  </a:cubicBezTo>
                  <a:cubicBezTo>
                    <a:pt x="594" y="1345"/>
                    <a:pt x="1478" y="1099"/>
                    <a:pt x="1511" y="655"/>
                  </a:cubicBezTo>
                  <a:cubicBezTo>
                    <a:pt x="1526" y="464"/>
                    <a:pt x="1445" y="185"/>
                    <a:pt x="1291" y="119"/>
                  </a:cubicBezTo>
                  <a:cubicBezTo>
                    <a:pt x="1196" y="80"/>
                    <a:pt x="960" y="1"/>
                    <a:pt x="72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8"/>
            <p:cNvSpPr/>
            <p:nvPr/>
          </p:nvSpPr>
          <p:spPr>
            <a:xfrm>
              <a:off x="6774625" y="4171400"/>
              <a:ext cx="37975" cy="33650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8"/>
            <p:cNvSpPr/>
            <p:nvPr/>
          </p:nvSpPr>
          <p:spPr>
            <a:xfrm>
              <a:off x="6812700" y="4174775"/>
              <a:ext cx="42800" cy="30275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8"/>
            <p:cNvSpPr/>
            <p:nvPr/>
          </p:nvSpPr>
          <p:spPr>
            <a:xfrm>
              <a:off x="6751350" y="4232325"/>
              <a:ext cx="37800" cy="30600"/>
            </a:xfrm>
            <a:custGeom>
              <a:rect b="b" l="l" r="r" t="t"/>
              <a:pathLst>
                <a:path extrusionOk="0" h="1224" w="1512">
                  <a:moveTo>
                    <a:pt x="1117" y="0"/>
                  </a:moveTo>
                  <a:cubicBezTo>
                    <a:pt x="775" y="0"/>
                    <a:pt x="328" y="73"/>
                    <a:pt x="170" y="337"/>
                  </a:cubicBezTo>
                  <a:cubicBezTo>
                    <a:pt x="67" y="513"/>
                    <a:pt x="1" y="791"/>
                    <a:pt x="111" y="909"/>
                  </a:cubicBezTo>
                  <a:cubicBezTo>
                    <a:pt x="272" y="1062"/>
                    <a:pt x="470" y="1172"/>
                    <a:pt x="683" y="1224"/>
                  </a:cubicBezTo>
                  <a:cubicBezTo>
                    <a:pt x="1064" y="923"/>
                    <a:pt x="1357" y="513"/>
                    <a:pt x="1511" y="43"/>
                  </a:cubicBezTo>
                  <a:cubicBezTo>
                    <a:pt x="1448" y="21"/>
                    <a:pt x="1297" y="0"/>
                    <a:pt x="111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8"/>
            <p:cNvSpPr/>
            <p:nvPr/>
          </p:nvSpPr>
          <p:spPr>
            <a:xfrm>
              <a:off x="6818075" y="4243125"/>
              <a:ext cx="37775" cy="30425"/>
            </a:xfrm>
            <a:custGeom>
              <a:rect b="b" l="l" r="r" t="t"/>
              <a:pathLst>
                <a:path extrusionOk="0" h="1217" w="1511">
                  <a:moveTo>
                    <a:pt x="1112" y="1"/>
                  </a:moveTo>
                  <a:cubicBezTo>
                    <a:pt x="771" y="1"/>
                    <a:pt x="327" y="72"/>
                    <a:pt x="169" y="330"/>
                  </a:cubicBezTo>
                  <a:cubicBezTo>
                    <a:pt x="67" y="506"/>
                    <a:pt x="1" y="792"/>
                    <a:pt x="110" y="902"/>
                  </a:cubicBezTo>
                  <a:cubicBezTo>
                    <a:pt x="272" y="1056"/>
                    <a:pt x="470" y="1166"/>
                    <a:pt x="682" y="1217"/>
                  </a:cubicBezTo>
                  <a:cubicBezTo>
                    <a:pt x="1071" y="916"/>
                    <a:pt x="1357" y="506"/>
                    <a:pt x="1511" y="44"/>
                  </a:cubicBezTo>
                  <a:cubicBezTo>
                    <a:pt x="1447" y="21"/>
                    <a:pt x="1294" y="1"/>
                    <a:pt x="111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8"/>
            <p:cNvSpPr/>
            <p:nvPr/>
          </p:nvSpPr>
          <p:spPr>
            <a:xfrm>
              <a:off x="6775925" y="4238900"/>
              <a:ext cx="46400" cy="35075"/>
            </a:xfrm>
            <a:custGeom>
              <a:rect b="b" l="l" r="r" t="t"/>
              <a:pathLst>
                <a:path extrusionOk="0" h="1403" w="1856">
                  <a:moveTo>
                    <a:pt x="697" y="0"/>
                  </a:moveTo>
                  <a:cubicBezTo>
                    <a:pt x="528" y="103"/>
                    <a:pt x="0" y="726"/>
                    <a:pt x="301" y="1085"/>
                  </a:cubicBezTo>
                  <a:cubicBezTo>
                    <a:pt x="425" y="1237"/>
                    <a:pt x="673" y="1403"/>
                    <a:pt x="849" y="1403"/>
                  </a:cubicBezTo>
                  <a:cubicBezTo>
                    <a:pt x="860" y="1403"/>
                    <a:pt x="870" y="1402"/>
                    <a:pt x="880" y="1401"/>
                  </a:cubicBezTo>
                  <a:cubicBezTo>
                    <a:pt x="1005" y="1379"/>
                    <a:pt x="1320" y="1305"/>
                    <a:pt x="1518" y="1144"/>
                  </a:cubicBezTo>
                  <a:cubicBezTo>
                    <a:pt x="1855" y="521"/>
                    <a:pt x="1041" y="110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8"/>
            <p:cNvSpPr/>
            <p:nvPr/>
          </p:nvSpPr>
          <p:spPr>
            <a:xfrm>
              <a:off x="6463425" y="4279850"/>
              <a:ext cx="31900" cy="33450"/>
            </a:xfrm>
            <a:custGeom>
              <a:rect b="b" l="l" r="r" t="t"/>
              <a:pathLst>
                <a:path extrusionOk="0" h="1338" w="1276">
                  <a:moveTo>
                    <a:pt x="723" y="1"/>
                  </a:moveTo>
                  <a:cubicBezTo>
                    <a:pt x="566" y="1"/>
                    <a:pt x="410" y="38"/>
                    <a:pt x="293" y="151"/>
                  </a:cubicBezTo>
                  <a:cubicBezTo>
                    <a:pt x="0" y="430"/>
                    <a:pt x="286" y="1258"/>
                    <a:pt x="323" y="1324"/>
                  </a:cubicBezTo>
                  <a:cubicBezTo>
                    <a:pt x="328" y="1333"/>
                    <a:pt x="348" y="1338"/>
                    <a:pt x="380" y="1338"/>
                  </a:cubicBezTo>
                  <a:cubicBezTo>
                    <a:pt x="529" y="1338"/>
                    <a:pt x="925" y="1241"/>
                    <a:pt x="1203" y="1060"/>
                  </a:cubicBezTo>
                  <a:cubicBezTo>
                    <a:pt x="1254" y="855"/>
                    <a:pt x="1276" y="650"/>
                    <a:pt x="1269" y="437"/>
                  </a:cubicBezTo>
                  <a:cubicBezTo>
                    <a:pt x="1261" y="327"/>
                    <a:pt x="1247" y="210"/>
                    <a:pt x="1217" y="100"/>
                  </a:cubicBezTo>
                  <a:cubicBezTo>
                    <a:pt x="1101" y="56"/>
                    <a:pt x="912" y="1"/>
                    <a:pt x="72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8"/>
            <p:cNvSpPr/>
            <p:nvPr/>
          </p:nvSpPr>
          <p:spPr>
            <a:xfrm>
              <a:off x="6495850" y="4289700"/>
              <a:ext cx="32100" cy="33425"/>
            </a:xfrm>
            <a:custGeom>
              <a:rect b="b" l="l" r="r" t="t"/>
              <a:pathLst>
                <a:path extrusionOk="0" h="1337" w="1284">
                  <a:moveTo>
                    <a:pt x="721" y="1"/>
                  </a:moveTo>
                  <a:cubicBezTo>
                    <a:pt x="566" y="1"/>
                    <a:pt x="410" y="37"/>
                    <a:pt x="294" y="146"/>
                  </a:cubicBezTo>
                  <a:cubicBezTo>
                    <a:pt x="1" y="424"/>
                    <a:pt x="287" y="1260"/>
                    <a:pt x="323" y="1326"/>
                  </a:cubicBezTo>
                  <a:cubicBezTo>
                    <a:pt x="328" y="1333"/>
                    <a:pt x="345" y="1337"/>
                    <a:pt x="372" y="1337"/>
                  </a:cubicBezTo>
                  <a:cubicBezTo>
                    <a:pt x="512" y="1337"/>
                    <a:pt x="921" y="1240"/>
                    <a:pt x="1211" y="1055"/>
                  </a:cubicBezTo>
                  <a:cubicBezTo>
                    <a:pt x="1262" y="850"/>
                    <a:pt x="1284" y="644"/>
                    <a:pt x="1269" y="439"/>
                  </a:cubicBezTo>
                  <a:cubicBezTo>
                    <a:pt x="1262" y="322"/>
                    <a:pt x="1247" y="212"/>
                    <a:pt x="1218" y="94"/>
                  </a:cubicBezTo>
                  <a:cubicBezTo>
                    <a:pt x="1101" y="54"/>
                    <a:pt x="911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8"/>
            <p:cNvSpPr/>
            <p:nvPr/>
          </p:nvSpPr>
          <p:spPr>
            <a:xfrm>
              <a:off x="6431700" y="4297775"/>
              <a:ext cx="37800" cy="3305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8"/>
            <p:cNvSpPr/>
            <p:nvPr/>
          </p:nvSpPr>
          <p:spPr>
            <a:xfrm>
              <a:off x="6432075" y="4331100"/>
              <a:ext cx="36500" cy="23475"/>
            </a:xfrm>
            <a:custGeom>
              <a:rect b="b" l="l" r="r" t="t"/>
              <a:pathLst>
                <a:path extrusionOk="0" h="939" w="1460">
                  <a:moveTo>
                    <a:pt x="301" y="0"/>
                  </a:moveTo>
                  <a:cubicBezTo>
                    <a:pt x="228" y="0"/>
                    <a:pt x="1" y="579"/>
                    <a:pt x="191" y="938"/>
                  </a:cubicBezTo>
                  <a:cubicBezTo>
                    <a:pt x="646" y="843"/>
                    <a:pt x="1078" y="660"/>
                    <a:pt x="1459" y="396"/>
                  </a:cubicBezTo>
                  <a:cubicBezTo>
                    <a:pt x="1144" y="139"/>
                    <a:pt x="374" y="0"/>
                    <a:pt x="30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8"/>
            <p:cNvSpPr/>
            <p:nvPr/>
          </p:nvSpPr>
          <p:spPr>
            <a:xfrm>
              <a:off x="6466725" y="4311650"/>
              <a:ext cx="34100" cy="23375"/>
            </a:xfrm>
            <a:custGeom>
              <a:rect b="b" l="l" r="r" t="t"/>
              <a:pathLst>
                <a:path extrusionOk="0" h="935" w="1364">
                  <a:moveTo>
                    <a:pt x="1071" y="1"/>
                  </a:moveTo>
                  <a:cubicBezTo>
                    <a:pt x="660" y="177"/>
                    <a:pt x="293" y="441"/>
                    <a:pt x="0" y="785"/>
                  </a:cubicBezTo>
                  <a:cubicBezTo>
                    <a:pt x="265" y="908"/>
                    <a:pt x="731" y="934"/>
                    <a:pt x="1016" y="934"/>
                  </a:cubicBezTo>
                  <a:cubicBezTo>
                    <a:pt x="1141" y="934"/>
                    <a:pt x="1231" y="929"/>
                    <a:pt x="1254" y="925"/>
                  </a:cubicBezTo>
                  <a:cubicBezTo>
                    <a:pt x="1327" y="910"/>
                    <a:pt x="1364" y="309"/>
                    <a:pt x="107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8"/>
            <p:cNvSpPr/>
            <p:nvPr/>
          </p:nvSpPr>
          <p:spPr>
            <a:xfrm>
              <a:off x="6453150" y="4224600"/>
              <a:ext cx="31175" cy="27525"/>
            </a:xfrm>
            <a:custGeom>
              <a:rect b="b" l="l" r="r" t="t"/>
              <a:pathLst>
                <a:path extrusionOk="0" h="1101" w="1247">
                  <a:moveTo>
                    <a:pt x="485" y="1"/>
                  </a:moveTo>
                  <a:cubicBezTo>
                    <a:pt x="228" y="316"/>
                    <a:pt x="59" y="697"/>
                    <a:pt x="1" y="1100"/>
                  </a:cubicBezTo>
                  <a:cubicBezTo>
                    <a:pt x="441" y="1100"/>
                    <a:pt x="1130" y="770"/>
                    <a:pt x="1196" y="726"/>
                  </a:cubicBezTo>
                  <a:cubicBezTo>
                    <a:pt x="1247" y="690"/>
                    <a:pt x="924" y="154"/>
                    <a:pt x="48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8"/>
            <p:cNvSpPr/>
            <p:nvPr/>
          </p:nvSpPr>
          <p:spPr>
            <a:xfrm>
              <a:off x="6543700" y="4310450"/>
              <a:ext cx="28750" cy="27250"/>
            </a:xfrm>
            <a:custGeom>
              <a:rect b="b" l="l" r="r" t="t"/>
              <a:pathLst>
                <a:path extrusionOk="0" h="1090" w="1150">
                  <a:moveTo>
                    <a:pt x="409" y="1"/>
                  </a:moveTo>
                  <a:cubicBezTo>
                    <a:pt x="268" y="1"/>
                    <a:pt x="125" y="16"/>
                    <a:pt x="0" y="56"/>
                  </a:cubicBezTo>
                  <a:cubicBezTo>
                    <a:pt x="103" y="452"/>
                    <a:pt x="301" y="811"/>
                    <a:pt x="594" y="1090"/>
                  </a:cubicBezTo>
                  <a:cubicBezTo>
                    <a:pt x="917" y="841"/>
                    <a:pt x="1137" y="210"/>
                    <a:pt x="1144" y="152"/>
                  </a:cubicBezTo>
                  <a:cubicBezTo>
                    <a:pt x="1149" y="109"/>
                    <a:pt x="784" y="1"/>
                    <a:pt x="4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8"/>
            <p:cNvSpPr/>
            <p:nvPr/>
          </p:nvSpPr>
          <p:spPr>
            <a:xfrm>
              <a:off x="6518575" y="4223325"/>
              <a:ext cx="31200" cy="27500"/>
            </a:xfrm>
            <a:custGeom>
              <a:rect b="b" l="l" r="r" t="t"/>
              <a:pathLst>
                <a:path extrusionOk="0" h="1100" w="1248">
                  <a:moveTo>
                    <a:pt x="485" y="0"/>
                  </a:moveTo>
                  <a:cubicBezTo>
                    <a:pt x="221" y="315"/>
                    <a:pt x="52" y="697"/>
                    <a:pt x="1" y="1100"/>
                  </a:cubicBezTo>
                  <a:cubicBezTo>
                    <a:pt x="441" y="1100"/>
                    <a:pt x="1130" y="763"/>
                    <a:pt x="1189" y="726"/>
                  </a:cubicBezTo>
                  <a:cubicBezTo>
                    <a:pt x="1247" y="689"/>
                    <a:pt x="925" y="154"/>
                    <a:pt x="48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8"/>
            <p:cNvSpPr/>
            <p:nvPr/>
          </p:nvSpPr>
          <p:spPr>
            <a:xfrm>
              <a:off x="6531600" y="4286725"/>
              <a:ext cx="28250" cy="29000"/>
            </a:xfrm>
            <a:custGeom>
              <a:rect b="b" l="l" r="r" t="t"/>
              <a:pathLst>
                <a:path extrusionOk="0" h="1160" w="1130">
                  <a:moveTo>
                    <a:pt x="103" y="1"/>
                  </a:moveTo>
                  <a:cubicBezTo>
                    <a:pt x="0" y="382"/>
                    <a:pt x="15" y="785"/>
                    <a:pt x="140" y="1159"/>
                  </a:cubicBezTo>
                  <a:cubicBezTo>
                    <a:pt x="558" y="1027"/>
                    <a:pt x="1056" y="514"/>
                    <a:pt x="1093" y="455"/>
                  </a:cubicBezTo>
                  <a:cubicBezTo>
                    <a:pt x="1130" y="404"/>
                    <a:pt x="587" y="8"/>
                    <a:pt x="1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8"/>
            <p:cNvSpPr/>
            <p:nvPr/>
          </p:nvSpPr>
          <p:spPr>
            <a:xfrm>
              <a:off x="6485225" y="4230675"/>
              <a:ext cx="29725" cy="26400"/>
            </a:xfrm>
            <a:custGeom>
              <a:rect b="b" l="l" r="r" t="t"/>
              <a:pathLst>
                <a:path extrusionOk="0" h="1056" w="1189">
                  <a:moveTo>
                    <a:pt x="952" y="0"/>
                  </a:moveTo>
                  <a:cubicBezTo>
                    <a:pt x="706" y="0"/>
                    <a:pt x="263" y="61"/>
                    <a:pt x="1" y="241"/>
                  </a:cubicBezTo>
                  <a:cubicBezTo>
                    <a:pt x="257" y="593"/>
                    <a:pt x="594" y="872"/>
                    <a:pt x="983" y="1055"/>
                  </a:cubicBezTo>
                  <a:cubicBezTo>
                    <a:pt x="1188" y="733"/>
                    <a:pt x="1144" y="87"/>
                    <a:pt x="1130" y="29"/>
                  </a:cubicBezTo>
                  <a:cubicBezTo>
                    <a:pt x="1125" y="11"/>
                    <a:pt x="1057" y="0"/>
                    <a:pt x="9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8"/>
            <p:cNvSpPr/>
            <p:nvPr/>
          </p:nvSpPr>
          <p:spPr>
            <a:xfrm>
              <a:off x="6391925" y="4289450"/>
              <a:ext cx="45125" cy="29325"/>
            </a:xfrm>
            <a:custGeom>
              <a:rect b="b" l="l" r="r" t="t"/>
              <a:pathLst>
                <a:path extrusionOk="0" h="1173" w="1805">
                  <a:moveTo>
                    <a:pt x="245" y="1"/>
                  </a:moveTo>
                  <a:cubicBezTo>
                    <a:pt x="226" y="1"/>
                    <a:pt x="213" y="1"/>
                    <a:pt x="206" y="2"/>
                  </a:cubicBezTo>
                  <a:cubicBezTo>
                    <a:pt x="118" y="9"/>
                    <a:pt x="1" y="918"/>
                    <a:pt x="551" y="1102"/>
                  </a:cubicBezTo>
                  <a:cubicBezTo>
                    <a:pt x="670" y="1143"/>
                    <a:pt x="833" y="1172"/>
                    <a:pt x="976" y="1172"/>
                  </a:cubicBezTo>
                  <a:cubicBezTo>
                    <a:pt x="1089" y="1172"/>
                    <a:pt x="1189" y="1154"/>
                    <a:pt x="1247" y="1109"/>
                  </a:cubicBezTo>
                  <a:cubicBezTo>
                    <a:pt x="1379" y="1006"/>
                    <a:pt x="1804" y="640"/>
                    <a:pt x="1577" y="332"/>
                  </a:cubicBezTo>
                  <a:cubicBezTo>
                    <a:pt x="1375" y="48"/>
                    <a:pt x="457" y="1"/>
                    <a:pt x="2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8"/>
            <p:cNvSpPr/>
            <p:nvPr/>
          </p:nvSpPr>
          <p:spPr>
            <a:xfrm>
              <a:off x="6389950" y="4322625"/>
              <a:ext cx="44525" cy="29825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8"/>
            <p:cNvSpPr/>
            <p:nvPr/>
          </p:nvSpPr>
          <p:spPr>
            <a:xfrm>
              <a:off x="6421750" y="4262900"/>
              <a:ext cx="42600" cy="35175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8"/>
            <p:cNvSpPr/>
            <p:nvPr/>
          </p:nvSpPr>
          <p:spPr>
            <a:xfrm>
              <a:off x="6455525" y="4247975"/>
              <a:ext cx="44575" cy="29225"/>
            </a:xfrm>
            <a:custGeom>
              <a:rect b="b" l="l" r="r" t="t"/>
              <a:pathLst>
                <a:path extrusionOk="0" h="1169" w="1783">
                  <a:moveTo>
                    <a:pt x="1253" y="1"/>
                  </a:moveTo>
                  <a:cubicBezTo>
                    <a:pt x="811" y="1"/>
                    <a:pt x="106" y="492"/>
                    <a:pt x="52" y="546"/>
                  </a:cubicBezTo>
                  <a:cubicBezTo>
                    <a:pt x="0" y="599"/>
                    <a:pt x="529" y="1168"/>
                    <a:pt x="1044" y="1168"/>
                  </a:cubicBezTo>
                  <a:cubicBezTo>
                    <a:pt x="1108" y="1168"/>
                    <a:pt x="1171" y="1160"/>
                    <a:pt x="1233" y="1140"/>
                  </a:cubicBezTo>
                  <a:cubicBezTo>
                    <a:pt x="1453" y="1074"/>
                    <a:pt x="1746" y="898"/>
                    <a:pt x="1760" y="752"/>
                  </a:cubicBezTo>
                  <a:cubicBezTo>
                    <a:pt x="1775" y="612"/>
                    <a:pt x="1782" y="107"/>
                    <a:pt x="1357" y="11"/>
                  </a:cubicBezTo>
                  <a:cubicBezTo>
                    <a:pt x="1325" y="4"/>
                    <a:pt x="1290" y="1"/>
                    <a:pt x="125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8"/>
            <p:cNvSpPr/>
            <p:nvPr/>
          </p:nvSpPr>
          <p:spPr>
            <a:xfrm>
              <a:off x="6500450" y="4255150"/>
              <a:ext cx="44725" cy="29600"/>
            </a:xfrm>
            <a:custGeom>
              <a:rect b="b" l="l" r="r" t="t"/>
              <a:pathLst>
                <a:path extrusionOk="0" h="1184" w="1789">
                  <a:moveTo>
                    <a:pt x="1217" y="1"/>
                  </a:moveTo>
                  <a:cubicBezTo>
                    <a:pt x="775" y="1"/>
                    <a:pt x="94" y="614"/>
                    <a:pt x="44" y="677"/>
                  </a:cubicBezTo>
                  <a:cubicBezTo>
                    <a:pt x="1" y="727"/>
                    <a:pt x="558" y="1184"/>
                    <a:pt x="1055" y="1184"/>
                  </a:cubicBezTo>
                  <a:cubicBezTo>
                    <a:pt x="1147" y="1184"/>
                    <a:pt x="1236" y="1168"/>
                    <a:pt x="1320" y="1132"/>
                  </a:cubicBezTo>
                  <a:cubicBezTo>
                    <a:pt x="1525" y="1044"/>
                    <a:pt x="1789" y="839"/>
                    <a:pt x="1782" y="692"/>
                  </a:cubicBezTo>
                  <a:cubicBezTo>
                    <a:pt x="1774" y="545"/>
                    <a:pt x="1701" y="54"/>
                    <a:pt x="1261" y="3"/>
                  </a:cubicBezTo>
                  <a:cubicBezTo>
                    <a:pt x="1247" y="1"/>
                    <a:pt x="1232" y="1"/>
                    <a:pt x="12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8"/>
            <p:cNvSpPr/>
            <p:nvPr/>
          </p:nvSpPr>
          <p:spPr>
            <a:xfrm>
              <a:off x="6470925" y="4337650"/>
              <a:ext cx="46775" cy="25000"/>
            </a:xfrm>
            <a:custGeom>
              <a:rect b="b" l="l" r="r" t="t"/>
              <a:pathLst>
                <a:path extrusionOk="0" h="1000" w="1871">
                  <a:moveTo>
                    <a:pt x="911" y="1"/>
                  </a:moveTo>
                  <a:cubicBezTo>
                    <a:pt x="534" y="1"/>
                    <a:pt x="147" y="61"/>
                    <a:pt x="96" y="83"/>
                  </a:cubicBezTo>
                  <a:cubicBezTo>
                    <a:pt x="1" y="112"/>
                    <a:pt x="331" y="970"/>
                    <a:pt x="932" y="999"/>
                  </a:cubicBezTo>
                  <a:cubicBezTo>
                    <a:pt x="947" y="1000"/>
                    <a:pt x="963" y="1000"/>
                    <a:pt x="980" y="1000"/>
                  </a:cubicBezTo>
                  <a:cubicBezTo>
                    <a:pt x="1195" y="1000"/>
                    <a:pt x="1473" y="955"/>
                    <a:pt x="1548" y="852"/>
                  </a:cubicBezTo>
                  <a:cubicBezTo>
                    <a:pt x="1628" y="750"/>
                    <a:pt x="1870" y="361"/>
                    <a:pt x="1584" y="134"/>
                  </a:cubicBezTo>
                  <a:cubicBezTo>
                    <a:pt x="1452" y="32"/>
                    <a:pt x="1184" y="1"/>
                    <a:pt x="9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8"/>
            <p:cNvSpPr/>
            <p:nvPr/>
          </p:nvSpPr>
          <p:spPr>
            <a:xfrm>
              <a:off x="6486675" y="4188175"/>
              <a:ext cx="37250" cy="3532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8"/>
            <p:cNvSpPr/>
            <p:nvPr/>
          </p:nvSpPr>
          <p:spPr>
            <a:xfrm>
              <a:off x="6390825" y="4254125"/>
              <a:ext cx="44675" cy="3447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8"/>
            <p:cNvSpPr/>
            <p:nvPr/>
          </p:nvSpPr>
          <p:spPr>
            <a:xfrm>
              <a:off x="6410275" y="4225425"/>
              <a:ext cx="44450" cy="34400"/>
            </a:xfrm>
            <a:custGeom>
              <a:rect b="b" l="l" r="r" t="t"/>
              <a:pathLst>
                <a:path extrusionOk="0" h="1376" w="1778">
                  <a:moveTo>
                    <a:pt x="808" y="1"/>
                  </a:moveTo>
                  <a:cubicBezTo>
                    <a:pt x="778" y="1"/>
                    <a:pt x="750" y="4"/>
                    <a:pt x="726" y="11"/>
                  </a:cubicBezTo>
                  <a:cubicBezTo>
                    <a:pt x="557" y="70"/>
                    <a:pt x="0" y="283"/>
                    <a:pt x="66" y="642"/>
                  </a:cubicBezTo>
                  <a:cubicBezTo>
                    <a:pt x="125" y="1009"/>
                    <a:pt x="1085" y="1353"/>
                    <a:pt x="1173" y="1375"/>
                  </a:cubicBezTo>
                  <a:cubicBezTo>
                    <a:pt x="1174" y="1375"/>
                    <a:pt x="1175" y="1375"/>
                    <a:pt x="1176" y="1375"/>
                  </a:cubicBezTo>
                  <a:cubicBezTo>
                    <a:pt x="1270" y="1375"/>
                    <a:pt x="1778" y="573"/>
                    <a:pt x="1371" y="231"/>
                  </a:cubicBezTo>
                  <a:cubicBezTo>
                    <a:pt x="1227" y="119"/>
                    <a:pt x="981" y="1"/>
                    <a:pt x="8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8"/>
            <p:cNvSpPr/>
            <p:nvPr/>
          </p:nvSpPr>
          <p:spPr>
            <a:xfrm>
              <a:off x="6582925" y="4341525"/>
              <a:ext cx="45650" cy="31500"/>
            </a:xfrm>
            <a:custGeom>
              <a:rect b="b" l="l" r="r" t="t"/>
              <a:pathLst>
                <a:path extrusionOk="0" h="1260" w="1826">
                  <a:moveTo>
                    <a:pt x="360" y="1"/>
                  </a:moveTo>
                  <a:cubicBezTo>
                    <a:pt x="272" y="1"/>
                    <a:pt x="0" y="888"/>
                    <a:pt x="513" y="1137"/>
                  </a:cubicBezTo>
                  <a:cubicBezTo>
                    <a:pt x="652" y="1204"/>
                    <a:pt x="862" y="1260"/>
                    <a:pt x="1026" y="1260"/>
                  </a:cubicBezTo>
                  <a:cubicBezTo>
                    <a:pt x="1097" y="1260"/>
                    <a:pt x="1159" y="1250"/>
                    <a:pt x="1203" y="1225"/>
                  </a:cubicBezTo>
                  <a:cubicBezTo>
                    <a:pt x="1349" y="1137"/>
                    <a:pt x="1826" y="815"/>
                    <a:pt x="1657" y="485"/>
                  </a:cubicBezTo>
                  <a:cubicBezTo>
                    <a:pt x="1489" y="155"/>
                    <a:pt x="448" y="1"/>
                    <a:pt x="3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8"/>
            <p:cNvSpPr/>
            <p:nvPr/>
          </p:nvSpPr>
          <p:spPr>
            <a:xfrm>
              <a:off x="6594650" y="4380375"/>
              <a:ext cx="43475" cy="23100"/>
            </a:xfrm>
            <a:custGeom>
              <a:rect b="b" l="l" r="r" t="t"/>
              <a:pathLst>
                <a:path extrusionOk="0" h="924" w="1739">
                  <a:moveTo>
                    <a:pt x="1303" y="1"/>
                  </a:moveTo>
                  <a:cubicBezTo>
                    <a:pt x="861" y="1"/>
                    <a:pt x="419" y="84"/>
                    <a:pt x="1" y="243"/>
                  </a:cubicBezTo>
                  <a:cubicBezTo>
                    <a:pt x="48" y="391"/>
                    <a:pt x="479" y="923"/>
                    <a:pt x="958" y="923"/>
                  </a:cubicBezTo>
                  <a:cubicBezTo>
                    <a:pt x="1000" y="923"/>
                    <a:pt x="1043" y="919"/>
                    <a:pt x="1086" y="910"/>
                  </a:cubicBezTo>
                  <a:cubicBezTo>
                    <a:pt x="1313" y="866"/>
                    <a:pt x="1628" y="727"/>
                    <a:pt x="1665" y="580"/>
                  </a:cubicBezTo>
                  <a:cubicBezTo>
                    <a:pt x="1687" y="485"/>
                    <a:pt x="1738" y="214"/>
                    <a:pt x="1628" y="16"/>
                  </a:cubicBezTo>
                  <a:cubicBezTo>
                    <a:pt x="1520" y="6"/>
                    <a:pt x="1412" y="1"/>
                    <a:pt x="13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8"/>
            <p:cNvSpPr/>
            <p:nvPr/>
          </p:nvSpPr>
          <p:spPr>
            <a:xfrm>
              <a:off x="6515825" y="4185000"/>
              <a:ext cx="46600" cy="35225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8"/>
            <p:cNvSpPr/>
            <p:nvPr/>
          </p:nvSpPr>
          <p:spPr>
            <a:xfrm>
              <a:off x="6510150" y="4163900"/>
              <a:ext cx="34850" cy="23325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8"/>
            <p:cNvSpPr/>
            <p:nvPr/>
          </p:nvSpPr>
          <p:spPr>
            <a:xfrm>
              <a:off x="6578700" y="4296075"/>
              <a:ext cx="29525" cy="28625"/>
            </a:xfrm>
            <a:custGeom>
              <a:rect b="b" l="l" r="r" t="t"/>
              <a:pathLst>
                <a:path extrusionOk="0" h="1145" w="1181">
                  <a:moveTo>
                    <a:pt x="279" y="1"/>
                  </a:moveTo>
                  <a:cubicBezTo>
                    <a:pt x="89" y="353"/>
                    <a:pt x="1" y="749"/>
                    <a:pt x="30" y="1144"/>
                  </a:cubicBezTo>
                  <a:cubicBezTo>
                    <a:pt x="470" y="1086"/>
                    <a:pt x="1078" y="661"/>
                    <a:pt x="1130" y="609"/>
                  </a:cubicBezTo>
                  <a:cubicBezTo>
                    <a:pt x="1181" y="565"/>
                    <a:pt x="748" y="89"/>
                    <a:pt x="27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8"/>
            <p:cNvSpPr/>
            <p:nvPr/>
          </p:nvSpPr>
          <p:spPr>
            <a:xfrm>
              <a:off x="6406775" y="4184275"/>
              <a:ext cx="35525" cy="36125"/>
            </a:xfrm>
            <a:custGeom>
              <a:rect b="b" l="l" r="r" t="t"/>
              <a:pathLst>
                <a:path extrusionOk="0" h="1445" w="1421">
                  <a:moveTo>
                    <a:pt x="181" y="1"/>
                  </a:moveTo>
                  <a:cubicBezTo>
                    <a:pt x="135" y="1"/>
                    <a:pt x="89" y="3"/>
                    <a:pt x="45" y="8"/>
                  </a:cubicBezTo>
                  <a:cubicBezTo>
                    <a:pt x="1" y="506"/>
                    <a:pt x="103" y="1005"/>
                    <a:pt x="338" y="1445"/>
                  </a:cubicBezTo>
                  <a:cubicBezTo>
                    <a:pt x="837" y="1218"/>
                    <a:pt x="1350" y="499"/>
                    <a:pt x="1386" y="426"/>
                  </a:cubicBezTo>
                  <a:cubicBezTo>
                    <a:pt x="1420" y="358"/>
                    <a:pt x="756" y="1"/>
                    <a:pt x="18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8"/>
            <p:cNvSpPr/>
            <p:nvPr/>
          </p:nvSpPr>
          <p:spPr>
            <a:xfrm>
              <a:off x="6553600" y="4343775"/>
              <a:ext cx="28975" cy="26750"/>
            </a:xfrm>
            <a:custGeom>
              <a:rect b="b" l="l" r="r" t="t"/>
              <a:pathLst>
                <a:path extrusionOk="0" h="1070" w="1159">
                  <a:moveTo>
                    <a:pt x="711" y="1"/>
                  </a:moveTo>
                  <a:cubicBezTo>
                    <a:pt x="480" y="1"/>
                    <a:pt x="204" y="35"/>
                    <a:pt x="0" y="138"/>
                  </a:cubicBezTo>
                  <a:cubicBezTo>
                    <a:pt x="184" y="512"/>
                    <a:pt x="455" y="835"/>
                    <a:pt x="799" y="1069"/>
                  </a:cubicBezTo>
                  <a:cubicBezTo>
                    <a:pt x="1071" y="776"/>
                    <a:pt x="1159" y="131"/>
                    <a:pt x="1151" y="72"/>
                  </a:cubicBezTo>
                  <a:cubicBezTo>
                    <a:pt x="1148" y="38"/>
                    <a:pt x="955" y="1"/>
                    <a:pt x="7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8"/>
            <p:cNvSpPr/>
            <p:nvPr/>
          </p:nvSpPr>
          <p:spPr>
            <a:xfrm>
              <a:off x="6584575" y="4396125"/>
              <a:ext cx="27825" cy="28475"/>
            </a:xfrm>
            <a:custGeom>
              <a:rect b="b" l="l" r="r" t="t"/>
              <a:pathLst>
                <a:path extrusionOk="0" h="1139" w="1113">
                  <a:moveTo>
                    <a:pt x="158" y="0"/>
                  </a:moveTo>
                  <a:cubicBezTo>
                    <a:pt x="112" y="0"/>
                    <a:pt x="66" y="3"/>
                    <a:pt x="22" y="9"/>
                  </a:cubicBezTo>
                  <a:cubicBezTo>
                    <a:pt x="0" y="405"/>
                    <a:pt x="96" y="801"/>
                    <a:pt x="294" y="1138"/>
                  </a:cubicBezTo>
                  <a:cubicBezTo>
                    <a:pt x="682" y="947"/>
                    <a:pt x="1071" y="376"/>
                    <a:pt x="1093" y="317"/>
                  </a:cubicBezTo>
                  <a:cubicBezTo>
                    <a:pt x="1113" y="264"/>
                    <a:pt x="603" y="0"/>
                    <a:pt x="1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8"/>
            <p:cNvSpPr/>
            <p:nvPr/>
          </p:nvSpPr>
          <p:spPr>
            <a:xfrm>
              <a:off x="6536550" y="4385975"/>
              <a:ext cx="32100" cy="26150"/>
            </a:xfrm>
            <a:custGeom>
              <a:rect b="b" l="l" r="r" t="t"/>
              <a:pathLst>
                <a:path extrusionOk="0" h="1046" w="1284">
                  <a:moveTo>
                    <a:pt x="1013" y="0"/>
                  </a:moveTo>
                  <a:cubicBezTo>
                    <a:pt x="830" y="0"/>
                    <a:pt x="262" y="124"/>
                    <a:pt x="0" y="386"/>
                  </a:cubicBezTo>
                  <a:cubicBezTo>
                    <a:pt x="323" y="694"/>
                    <a:pt x="712" y="914"/>
                    <a:pt x="1144" y="1046"/>
                  </a:cubicBezTo>
                  <a:cubicBezTo>
                    <a:pt x="1283" y="694"/>
                    <a:pt x="1100" y="70"/>
                    <a:pt x="1071" y="12"/>
                  </a:cubicBezTo>
                  <a:cubicBezTo>
                    <a:pt x="1066" y="4"/>
                    <a:pt x="1046" y="0"/>
                    <a:pt x="101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8"/>
            <p:cNvSpPr/>
            <p:nvPr/>
          </p:nvSpPr>
          <p:spPr>
            <a:xfrm>
              <a:off x="6430975" y="4153775"/>
              <a:ext cx="41275" cy="30050"/>
            </a:xfrm>
            <a:custGeom>
              <a:rect b="b" l="l" r="r" t="t"/>
              <a:pathLst>
                <a:path extrusionOk="0" h="1202" w="1651">
                  <a:moveTo>
                    <a:pt x="926" y="1"/>
                  </a:moveTo>
                  <a:cubicBezTo>
                    <a:pt x="906" y="1"/>
                    <a:pt x="886" y="2"/>
                    <a:pt x="866" y="4"/>
                  </a:cubicBezTo>
                  <a:cubicBezTo>
                    <a:pt x="536" y="40"/>
                    <a:pt x="169" y="495"/>
                    <a:pt x="1" y="751"/>
                  </a:cubicBezTo>
                  <a:cubicBezTo>
                    <a:pt x="184" y="920"/>
                    <a:pt x="389" y="1067"/>
                    <a:pt x="616" y="1184"/>
                  </a:cubicBezTo>
                  <a:cubicBezTo>
                    <a:pt x="689" y="1195"/>
                    <a:pt x="762" y="1201"/>
                    <a:pt x="834" y="1201"/>
                  </a:cubicBezTo>
                  <a:cubicBezTo>
                    <a:pt x="1001" y="1201"/>
                    <a:pt x="1160" y="1166"/>
                    <a:pt x="1284" y="1074"/>
                  </a:cubicBezTo>
                  <a:cubicBezTo>
                    <a:pt x="1459" y="942"/>
                    <a:pt x="1650" y="700"/>
                    <a:pt x="1599" y="553"/>
                  </a:cubicBezTo>
                  <a:cubicBezTo>
                    <a:pt x="1543" y="421"/>
                    <a:pt x="1333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8"/>
            <p:cNvSpPr/>
            <p:nvPr/>
          </p:nvSpPr>
          <p:spPr>
            <a:xfrm>
              <a:off x="6468300" y="4158500"/>
              <a:ext cx="43175" cy="30125"/>
            </a:xfrm>
            <a:custGeom>
              <a:rect b="b" l="l" r="r" t="t"/>
              <a:pathLst>
                <a:path extrusionOk="0" h="1205" w="1727">
                  <a:moveTo>
                    <a:pt x="963" y="1"/>
                  </a:moveTo>
                  <a:cubicBezTo>
                    <a:pt x="925" y="1"/>
                    <a:pt x="886" y="5"/>
                    <a:pt x="846" y="13"/>
                  </a:cubicBezTo>
                  <a:cubicBezTo>
                    <a:pt x="414" y="101"/>
                    <a:pt x="32" y="922"/>
                    <a:pt x="10" y="995"/>
                  </a:cubicBezTo>
                  <a:cubicBezTo>
                    <a:pt x="1" y="1043"/>
                    <a:pt x="436" y="1205"/>
                    <a:pt x="848" y="1205"/>
                  </a:cubicBezTo>
                  <a:cubicBezTo>
                    <a:pt x="1065" y="1205"/>
                    <a:pt x="1275" y="1160"/>
                    <a:pt x="1411" y="1032"/>
                  </a:cubicBezTo>
                  <a:cubicBezTo>
                    <a:pt x="1572" y="885"/>
                    <a:pt x="1726" y="621"/>
                    <a:pt x="1653" y="489"/>
                  </a:cubicBezTo>
                  <a:cubicBezTo>
                    <a:pt x="1586" y="369"/>
                    <a:pt x="1338" y="1"/>
                    <a:pt x="9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8"/>
            <p:cNvSpPr/>
            <p:nvPr/>
          </p:nvSpPr>
          <p:spPr>
            <a:xfrm>
              <a:off x="6440700" y="4189475"/>
              <a:ext cx="43075" cy="30125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8"/>
            <p:cNvSpPr/>
            <p:nvPr/>
          </p:nvSpPr>
          <p:spPr>
            <a:xfrm>
              <a:off x="6487975" y="4366025"/>
              <a:ext cx="46400" cy="27325"/>
            </a:xfrm>
            <a:custGeom>
              <a:rect b="b" l="l" r="r" t="t"/>
              <a:pathLst>
                <a:path extrusionOk="0" h="1093" w="1856">
                  <a:moveTo>
                    <a:pt x="966" y="1"/>
                  </a:moveTo>
                  <a:cubicBezTo>
                    <a:pt x="740" y="1"/>
                    <a:pt x="458" y="48"/>
                    <a:pt x="375" y="157"/>
                  </a:cubicBezTo>
                  <a:cubicBezTo>
                    <a:pt x="279" y="289"/>
                    <a:pt x="1" y="736"/>
                    <a:pt x="323" y="978"/>
                  </a:cubicBezTo>
                  <a:cubicBezTo>
                    <a:pt x="440" y="1064"/>
                    <a:pt x="645" y="1093"/>
                    <a:pt x="865" y="1093"/>
                  </a:cubicBezTo>
                  <a:cubicBezTo>
                    <a:pt x="1266" y="1093"/>
                    <a:pt x="1715" y="997"/>
                    <a:pt x="1767" y="978"/>
                  </a:cubicBezTo>
                  <a:cubicBezTo>
                    <a:pt x="1855" y="949"/>
                    <a:pt x="1650" y="55"/>
                    <a:pt x="1056" y="3"/>
                  </a:cubicBezTo>
                  <a:cubicBezTo>
                    <a:pt x="1028" y="2"/>
                    <a:pt x="997" y="1"/>
                    <a:pt x="9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8"/>
            <p:cNvSpPr/>
            <p:nvPr/>
          </p:nvSpPr>
          <p:spPr>
            <a:xfrm>
              <a:off x="6532325" y="4358400"/>
              <a:ext cx="29175" cy="20150"/>
            </a:xfrm>
            <a:custGeom>
              <a:rect b="b" l="l" r="r" t="t"/>
              <a:pathLst>
                <a:path extrusionOk="0" h="806" w="1167">
                  <a:moveTo>
                    <a:pt x="235" y="0"/>
                  </a:moveTo>
                  <a:cubicBezTo>
                    <a:pt x="184" y="0"/>
                    <a:pt x="1" y="565"/>
                    <a:pt x="323" y="726"/>
                  </a:cubicBezTo>
                  <a:cubicBezTo>
                    <a:pt x="412" y="768"/>
                    <a:pt x="549" y="806"/>
                    <a:pt x="655" y="806"/>
                  </a:cubicBezTo>
                  <a:cubicBezTo>
                    <a:pt x="698" y="806"/>
                    <a:pt x="736" y="800"/>
                    <a:pt x="763" y="785"/>
                  </a:cubicBezTo>
                  <a:cubicBezTo>
                    <a:pt x="859" y="734"/>
                    <a:pt x="1167" y="528"/>
                    <a:pt x="1064" y="316"/>
                  </a:cubicBezTo>
                  <a:cubicBezTo>
                    <a:pt x="961" y="103"/>
                    <a:pt x="287" y="0"/>
                    <a:pt x="23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8"/>
            <p:cNvSpPr/>
            <p:nvPr/>
          </p:nvSpPr>
          <p:spPr>
            <a:xfrm>
              <a:off x="6547425" y="4162025"/>
              <a:ext cx="47625" cy="25075"/>
            </a:xfrm>
            <a:custGeom>
              <a:rect b="b" l="l" r="r" t="t"/>
              <a:pathLst>
                <a:path extrusionOk="0" h="1003" w="1905">
                  <a:moveTo>
                    <a:pt x="1231" y="0"/>
                  </a:moveTo>
                  <a:cubicBezTo>
                    <a:pt x="778" y="0"/>
                    <a:pt x="153" y="190"/>
                    <a:pt x="86" y="223"/>
                  </a:cubicBezTo>
                  <a:cubicBezTo>
                    <a:pt x="1" y="266"/>
                    <a:pt x="479" y="1003"/>
                    <a:pt x="1049" y="1003"/>
                  </a:cubicBezTo>
                  <a:cubicBezTo>
                    <a:pt x="1068" y="1003"/>
                    <a:pt x="1086" y="1002"/>
                    <a:pt x="1105" y="1001"/>
                  </a:cubicBezTo>
                  <a:cubicBezTo>
                    <a:pt x="1325" y="979"/>
                    <a:pt x="1626" y="891"/>
                    <a:pt x="1684" y="773"/>
                  </a:cubicBezTo>
                  <a:cubicBezTo>
                    <a:pt x="1743" y="656"/>
                    <a:pt x="1904" y="245"/>
                    <a:pt x="1574" y="62"/>
                  </a:cubicBezTo>
                  <a:cubicBezTo>
                    <a:pt x="1489" y="18"/>
                    <a:pt x="1368" y="0"/>
                    <a:pt x="123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8"/>
            <p:cNvSpPr/>
            <p:nvPr/>
          </p:nvSpPr>
          <p:spPr>
            <a:xfrm>
              <a:off x="6434650" y="4389350"/>
              <a:ext cx="45600" cy="32500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8"/>
            <p:cNvSpPr/>
            <p:nvPr/>
          </p:nvSpPr>
          <p:spPr>
            <a:xfrm>
              <a:off x="6403850" y="4354725"/>
              <a:ext cx="45600" cy="32475"/>
            </a:xfrm>
            <a:custGeom>
              <a:rect b="b" l="l" r="r" t="t"/>
              <a:pathLst>
                <a:path extrusionOk="0" h="1299" w="1824">
                  <a:moveTo>
                    <a:pt x="815" y="0"/>
                  </a:moveTo>
                  <a:cubicBezTo>
                    <a:pt x="756" y="0"/>
                    <a:pt x="702" y="9"/>
                    <a:pt x="660" y="30"/>
                  </a:cubicBezTo>
                  <a:cubicBezTo>
                    <a:pt x="506" y="103"/>
                    <a:pt x="0" y="397"/>
                    <a:pt x="140" y="741"/>
                  </a:cubicBezTo>
                  <a:cubicBezTo>
                    <a:pt x="279" y="1079"/>
                    <a:pt x="1298" y="1291"/>
                    <a:pt x="1393" y="1298"/>
                  </a:cubicBezTo>
                  <a:cubicBezTo>
                    <a:pt x="1394" y="1298"/>
                    <a:pt x="1394" y="1299"/>
                    <a:pt x="1395" y="1299"/>
                  </a:cubicBezTo>
                  <a:cubicBezTo>
                    <a:pt x="1484" y="1299"/>
                    <a:pt x="1824" y="432"/>
                    <a:pt x="1342" y="155"/>
                  </a:cubicBezTo>
                  <a:cubicBezTo>
                    <a:pt x="1201" y="73"/>
                    <a:pt x="984" y="0"/>
                    <a:pt x="81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8"/>
            <p:cNvSpPr/>
            <p:nvPr/>
          </p:nvSpPr>
          <p:spPr>
            <a:xfrm>
              <a:off x="6447850" y="4358375"/>
              <a:ext cx="45600" cy="32500"/>
            </a:xfrm>
            <a:custGeom>
              <a:rect b="b" l="l" r="r" t="t"/>
              <a:pathLst>
                <a:path extrusionOk="0" h="1300" w="1824">
                  <a:moveTo>
                    <a:pt x="811" y="1"/>
                  </a:moveTo>
                  <a:cubicBezTo>
                    <a:pt x="752" y="1"/>
                    <a:pt x="700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298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34" y="155"/>
                  </a:cubicBezTo>
                  <a:cubicBezTo>
                    <a:pt x="1199" y="74"/>
                    <a:pt x="979" y="1"/>
                    <a:pt x="8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8"/>
            <p:cNvSpPr/>
            <p:nvPr/>
          </p:nvSpPr>
          <p:spPr>
            <a:xfrm>
              <a:off x="6502825" y="4324450"/>
              <a:ext cx="42775" cy="30300"/>
            </a:xfrm>
            <a:custGeom>
              <a:rect b="b" l="l" r="r" t="t"/>
              <a:pathLst>
                <a:path extrusionOk="0" h="1212" w="1711">
                  <a:moveTo>
                    <a:pt x="893" y="0"/>
                  </a:moveTo>
                  <a:cubicBezTo>
                    <a:pt x="664" y="0"/>
                    <a:pt x="440" y="47"/>
                    <a:pt x="301" y="185"/>
                  </a:cubicBezTo>
                  <a:cubicBezTo>
                    <a:pt x="147" y="339"/>
                    <a:pt x="0" y="603"/>
                    <a:pt x="81" y="735"/>
                  </a:cubicBezTo>
                  <a:cubicBezTo>
                    <a:pt x="154" y="861"/>
                    <a:pt x="410" y="1211"/>
                    <a:pt x="775" y="1211"/>
                  </a:cubicBezTo>
                  <a:cubicBezTo>
                    <a:pt x="816" y="1211"/>
                    <a:pt x="859" y="1207"/>
                    <a:pt x="902" y="1197"/>
                  </a:cubicBezTo>
                  <a:cubicBezTo>
                    <a:pt x="1335" y="1095"/>
                    <a:pt x="1687" y="259"/>
                    <a:pt x="1701" y="185"/>
                  </a:cubicBezTo>
                  <a:cubicBezTo>
                    <a:pt x="1711" y="143"/>
                    <a:pt x="1295" y="0"/>
                    <a:pt x="89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8"/>
            <p:cNvSpPr/>
            <p:nvPr/>
          </p:nvSpPr>
          <p:spPr>
            <a:xfrm>
              <a:off x="6398525" y="4385525"/>
              <a:ext cx="37975" cy="30425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8"/>
            <p:cNvSpPr/>
            <p:nvPr/>
          </p:nvSpPr>
          <p:spPr>
            <a:xfrm>
              <a:off x="7034900" y="4604050"/>
              <a:ext cx="32825" cy="32925"/>
            </a:xfrm>
            <a:custGeom>
              <a:rect b="b" l="l" r="r" t="t"/>
              <a:pathLst>
                <a:path extrusionOk="0" h="1317" w="1313">
                  <a:moveTo>
                    <a:pt x="354" y="0"/>
                  </a:moveTo>
                  <a:cubicBezTo>
                    <a:pt x="315" y="0"/>
                    <a:pt x="291" y="5"/>
                    <a:pt x="287" y="13"/>
                  </a:cubicBezTo>
                  <a:cubicBezTo>
                    <a:pt x="250" y="87"/>
                    <a:pt x="1" y="930"/>
                    <a:pt x="323" y="1194"/>
                  </a:cubicBezTo>
                  <a:cubicBezTo>
                    <a:pt x="432" y="1284"/>
                    <a:pt x="571" y="1317"/>
                    <a:pt x="714" y="1317"/>
                  </a:cubicBezTo>
                  <a:cubicBezTo>
                    <a:pt x="929" y="1317"/>
                    <a:pt x="1151" y="1243"/>
                    <a:pt x="1284" y="1186"/>
                  </a:cubicBezTo>
                  <a:cubicBezTo>
                    <a:pt x="1306" y="1076"/>
                    <a:pt x="1313" y="959"/>
                    <a:pt x="1313" y="849"/>
                  </a:cubicBezTo>
                  <a:cubicBezTo>
                    <a:pt x="1313" y="636"/>
                    <a:pt x="1284" y="431"/>
                    <a:pt x="1218" y="233"/>
                  </a:cubicBezTo>
                  <a:cubicBezTo>
                    <a:pt x="923" y="74"/>
                    <a:pt x="515" y="0"/>
                    <a:pt x="3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8"/>
            <p:cNvSpPr/>
            <p:nvPr/>
          </p:nvSpPr>
          <p:spPr>
            <a:xfrm>
              <a:off x="7068075" y="4592300"/>
              <a:ext cx="32825" cy="32950"/>
            </a:xfrm>
            <a:custGeom>
              <a:rect b="b" l="l" r="r" t="t"/>
              <a:pathLst>
                <a:path extrusionOk="0" h="1318" w="1313">
                  <a:moveTo>
                    <a:pt x="350" y="1"/>
                  </a:moveTo>
                  <a:cubicBezTo>
                    <a:pt x="310" y="1"/>
                    <a:pt x="285" y="5"/>
                    <a:pt x="279" y="14"/>
                  </a:cubicBezTo>
                  <a:cubicBezTo>
                    <a:pt x="243" y="87"/>
                    <a:pt x="1" y="930"/>
                    <a:pt x="316" y="1194"/>
                  </a:cubicBezTo>
                  <a:cubicBezTo>
                    <a:pt x="427" y="1285"/>
                    <a:pt x="569" y="1317"/>
                    <a:pt x="713" y="1317"/>
                  </a:cubicBezTo>
                  <a:cubicBezTo>
                    <a:pt x="929" y="1317"/>
                    <a:pt x="1151" y="1244"/>
                    <a:pt x="1284" y="1187"/>
                  </a:cubicBezTo>
                  <a:cubicBezTo>
                    <a:pt x="1298" y="1077"/>
                    <a:pt x="1313" y="960"/>
                    <a:pt x="1313" y="850"/>
                  </a:cubicBezTo>
                  <a:cubicBezTo>
                    <a:pt x="1313" y="637"/>
                    <a:pt x="1276" y="432"/>
                    <a:pt x="1210" y="234"/>
                  </a:cubicBezTo>
                  <a:cubicBezTo>
                    <a:pt x="916" y="75"/>
                    <a:pt x="512" y="1"/>
                    <a:pt x="3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8"/>
            <p:cNvSpPr/>
            <p:nvPr/>
          </p:nvSpPr>
          <p:spPr>
            <a:xfrm>
              <a:off x="7000625" y="4587750"/>
              <a:ext cx="38875" cy="32550"/>
            </a:xfrm>
            <a:custGeom>
              <a:rect b="b" l="l" r="r" t="t"/>
              <a:pathLst>
                <a:path extrusionOk="0" h="1302" w="1555">
                  <a:moveTo>
                    <a:pt x="858" y="0"/>
                  </a:moveTo>
                  <a:cubicBezTo>
                    <a:pt x="580" y="0"/>
                    <a:pt x="289" y="136"/>
                    <a:pt x="184" y="196"/>
                  </a:cubicBezTo>
                  <a:cubicBezTo>
                    <a:pt x="30" y="291"/>
                    <a:pt x="1" y="563"/>
                    <a:pt x="45" y="760"/>
                  </a:cubicBezTo>
                  <a:cubicBezTo>
                    <a:pt x="141" y="1152"/>
                    <a:pt x="931" y="1301"/>
                    <a:pt x="1229" y="1301"/>
                  </a:cubicBezTo>
                  <a:cubicBezTo>
                    <a:pt x="1294" y="1301"/>
                    <a:pt x="1336" y="1294"/>
                    <a:pt x="1342" y="1281"/>
                  </a:cubicBezTo>
                  <a:cubicBezTo>
                    <a:pt x="1372" y="1215"/>
                    <a:pt x="1555" y="357"/>
                    <a:pt x="1218" y="108"/>
                  </a:cubicBezTo>
                  <a:cubicBezTo>
                    <a:pt x="1113" y="29"/>
                    <a:pt x="987" y="0"/>
                    <a:pt x="8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8"/>
            <p:cNvSpPr/>
            <p:nvPr/>
          </p:nvSpPr>
          <p:spPr>
            <a:xfrm>
              <a:off x="6999375" y="4565150"/>
              <a:ext cx="37925" cy="23125"/>
            </a:xfrm>
            <a:custGeom>
              <a:rect b="b" l="l" r="r" t="t"/>
              <a:pathLst>
                <a:path extrusionOk="0" h="925" w="1517">
                  <a:moveTo>
                    <a:pt x="168" y="0"/>
                  </a:moveTo>
                  <a:cubicBezTo>
                    <a:pt x="0" y="364"/>
                    <a:pt x="260" y="924"/>
                    <a:pt x="335" y="924"/>
                  </a:cubicBezTo>
                  <a:cubicBezTo>
                    <a:pt x="336" y="924"/>
                    <a:pt x="336" y="924"/>
                    <a:pt x="337" y="924"/>
                  </a:cubicBezTo>
                  <a:cubicBezTo>
                    <a:pt x="417" y="917"/>
                    <a:pt x="1209" y="733"/>
                    <a:pt x="1517" y="462"/>
                  </a:cubicBezTo>
                  <a:cubicBezTo>
                    <a:pt x="1099" y="220"/>
                    <a:pt x="644" y="59"/>
                    <a:pt x="1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8"/>
            <p:cNvSpPr/>
            <p:nvPr/>
          </p:nvSpPr>
          <p:spPr>
            <a:xfrm>
              <a:off x="7036000" y="4581050"/>
              <a:ext cx="36125" cy="23350"/>
            </a:xfrm>
            <a:custGeom>
              <a:rect b="b" l="l" r="r" t="t"/>
              <a:pathLst>
                <a:path extrusionOk="0" h="934" w="1445">
                  <a:moveTo>
                    <a:pt x="1246" y="1"/>
                  </a:moveTo>
                  <a:cubicBezTo>
                    <a:pt x="1052" y="1"/>
                    <a:pt x="351" y="37"/>
                    <a:pt x="1" y="222"/>
                  </a:cubicBezTo>
                  <a:cubicBezTo>
                    <a:pt x="331" y="545"/>
                    <a:pt x="726" y="787"/>
                    <a:pt x="1159" y="933"/>
                  </a:cubicBezTo>
                  <a:cubicBezTo>
                    <a:pt x="1445" y="611"/>
                    <a:pt x="1364" y="9"/>
                    <a:pt x="1291" y="2"/>
                  </a:cubicBezTo>
                  <a:cubicBezTo>
                    <a:pt x="1283" y="1"/>
                    <a:pt x="1268" y="1"/>
                    <a:pt x="124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8"/>
            <p:cNvSpPr/>
            <p:nvPr/>
          </p:nvSpPr>
          <p:spPr>
            <a:xfrm>
              <a:off x="7026300" y="4666275"/>
              <a:ext cx="33175" cy="26825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8"/>
            <p:cNvSpPr/>
            <p:nvPr/>
          </p:nvSpPr>
          <p:spPr>
            <a:xfrm>
              <a:off x="6890850" y="4484325"/>
              <a:ext cx="29900" cy="27300"/>
            </a:xfrm>
            <a:custGeom>
              <a:rect b="b" l="l" r="r" t="t"/>
              <a:pathLst>
                <a:path extrusionOk="0" h="1092" w="1196">
                  <a:moveTo>
                    <a:pt x="689" y="0"/>
                  </a:moveTo>
                  <a:cubicBezTo>
                    <a:pt x="374" y="271"/>
                    <a:pt x="132" y="623"/>
                    <a:pt x="0" y="1027"/>
                  </a:cubicBezTo>
                  <a:cubicBezTo>
                    <a:pt x="142" y="1074"/>
                    <a:pt x="309" y="1091"/>
                    <a:pt x="472" y="1091"/>
                  </a:cubicBezTo>
                  <a:cubicBezTo>
                    <a:pt x="842" y="1091"/>
                    <a:pt x="1195" y="1001"/>
                    <a:pt x="1195" y="961"/>
                  </a:cubicBezTo>
                  <a:cubicBezTo>
                    <a:pt x="1195" y="895"/>
                    <a:pt x="1012" y="264"/>
                    <a:pt x="68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8"/>
            <p:cNvSpPr/>
            <p:nvPr/>
          </p:nvSpPr>
          <p:spPr>
            <a:xfrm>
              <a:off x="7094275" y="4663700"/>
              <a:ext cx="33200" cy="26650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8"/>
            <p:cNvSpPr/>
            <p:nvPr/>
          </p:nvSpPr>
          <p:spPr>
            <a:xfrm>
              <a:off x="7105100" y="4597950"/>
              <a:ext cx="29525" cy="28975"/>
            </a:xfrm>
            <a:custGeom>
              <a:rect b="b" l="l" r="r" t="t"/>
              <a:pathLst>
                <a:path extrusionOk="0" h="1159" w="1181">
                  <a:moveTo>
                    <a:pt x="103" y="1"/>
                  </a:moveTo>
                  <a:lnTo>
                    <a:pt x="103" y="1"/>
                  </a:lnTo>
                  <a:cubicBezTo>
                    <a:pt x="1" y="382"/>
                    <a:pt x="8" y="785"/>
                    <a:pt x="140" y="1159"/>
                  </a:cubicBezTo>
                  <a:cubicBezTo>
                    <a:pt x="638" y="1122"/>
                    <a:pt x="1181" y="697"/>
                    <a:pt x="1137" y="646"/>
                  </a:cubicBezTo>
                  <a:cubicBezTo>
                    <a:pt x="1093" y="587"/>
                    <a:pt x="550" y="111"/>
                    <a:pt x="10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8"/>
            <p:cNvSpPr/>
            <p:nvPr/>
          </p:nvSpPr>
          <p:spPr>
            <a:xfrm>
              <a:off x="7060750" y="4657875"/>
              <a:ext cx="30075" cy="26725"/>
            </a:xfrm>
            <a:custGeom>
              <a:rect b="b" l="l" r="r" t="t"/>
              <a:pathLst>
                <a:path extrusionOk="0" h="1069" w="1203">
                  <a:moveTo>
                    <a:pt x="968" y="1"/>
                  </a:moveTo>
                  <a:cubicBezTo>
                    <a:pt x="580" y="214"/>
                    <a:pt x="250" y="507"/>
                    <a:pt x="0" y="873"/>
                  </a:cubicBezTo>
                  <a:cubicBezTo>
                    <a:pt x="248" y="1022"/>
                    <a:pt x="631" y="1068"/>
                    <a:pt x="893" y="1068"/>
                  </a:cubicBezTo>
                  <a:cubicBezTo>
                    <a:pt x="1058" y="1068"/>
                    <a:pt x="1175" y="1050"/>
                    <a:pt x="1181" y="1027"/>
                  </a:cubicBezTo>
                  <a:cubicBezTo>
                    <a:pt x="1195" y="961"/>
                    <a:pt x="1203" y="316"/>
                    <a:pt x="96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8"/>
            <p:cNvSpPr/>
            <p:nvPr/>
          </p:nvSpPr>
          <p:spPr>
            <a:xfrm>
              <a:off x="6959575" y="4602025"/>
              <a:ext cx="47125" cy="30425"/>
            </a:xfrm>
            <a:custGeom>
              <a:rect b="b" l="l" r="r" t="t"/>
              <a:pathLst>
                <a:path extrusionOk="0" h="1217" w="1885">
                  <a:moveTo>
                    <a:pt x="1049" y="1"/>
                  </a:moveTo>
                  <a:cubicBezTo>
                    <a:pt x="888" y="1"/>
                    <a:pt x="692" y="43"/>
                    <a:pt x="558" y="94"/>
                  </a:cubicBezTo>
                  <a:cubicBezTo>
                    <a:pt x="0" y="314"/>
                    <a:pt x="169" y="1216"/>
                    <a:pt x="264" y="1216"/>
                  </a:cubicBezTo>
                  <a:cubicBezTo>
                    <a:pt x="268" y="1216"/>
                    <a:pt x="272" y="1216"/>
                    <a:pt x="278" y="1216"/>
                  </a:cubicBezTo>
                  <a:cubicBezTo>
                    <a:pt x="435" y="1216"/>
                    <a:pt x="1460" y="1117"/>
                    <a:pt x="1672" y="805"/>
                  </a:cubicBezTo>
                  <a:cubicBezTo>
                    <a:pt x="1885" y="483"/>
                    <a:pt x="1423" y="138"/>
                    <a:pt x="1276" y="50"/>
                  </a:cubicBezTo>
                  <a:cubicBezTo>
                    <a:pt x="1225" y="15"/>
                    <a:pt x="1143" y="1"/>
                    <a:pt x="104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8"/>
            <p:cNvSpPr/>
            <p:nvPr/>
          </p:nvSpPr>
          <p:spPr>
            <a:xfrm>
              <a:off x="6921275" y="4580850"/>
              <a:ext cx="41975" cy="29475"/>
            </a:xfrm>
            <a:custGeom>
              <a:rect b="b" l="l" r="r" t="t"/>
              <a:pathLst>
                <a:path extrusionOk="0" h="1179" w="1679">
                  <a:moveTo>
                    <a:pt x="924" y="1"/>
                  </a:moveTo>
                  <a:cubicBezTo>
                    <a:pt x="786" y="1"/>
                    <a:pt x="642" y="32"/>
                    <a:pt x="506" y="83"/>
                  </a:cubicBezTo>
                  <a:cubicBezTo>
                    <a:pt x="315" y="237"/>
                    <a:pt x="139" y="421"/>
                    <a:pt x="0" y="633"/>
                  </a:cubicBezTo>
                  <a:cubicBezTo>
                    <a:pt x="231" y="829"/>
                    <a:pt x="695" y="1178"/>
                    <a:pt x="1037" y="1178"/>
                  </a:cubicBezTo>
                  <a:cubicBezTo>
                    <a:pt x="1053" y="1178"/>
                    <a:pt x="1069" y="1177"/>
                    <a:pt x="1085" y="1176"/>
                  </a:cubicBezTo>
                  <a:cubicBezTo>
                    <a:pt x="1540" y="1139"/>
                    <a:pt x="1650" y="648"/>
                    <a:pt x="1664" y="501"/>
                  </a:cubicBezTo>
                  <a:cubicBezTo>
                    <a:pt x="1679" y="355"/>
                    <a:pt x="1422" y="149"/>
                    <a:pt x="1210" y="54"/>
                  </a:cubicBezTo>
                  <a:cubicBezTo>
                    <a:pt x="1121" y="17"/>
                    <a:pt x="1024" y="1"/>
                    <a:pt x="92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8"/>
            <p:cNvSpPr/>
            <p:nvPr/>
          </p:nvSpPr>
          <p:spPr>
            <a:xfrm>
              <a:off x="6887550" y="4561150"/>
              <a:ext cx="42175" cy="29525"/>
            </a:xfrm>
            <a:custGeom>
              <a:rect b="b" l="l" r="r" t="t"/>
              <a:pathLst>
                <a:path extrusionOk="0" h="1181" w="1687">
                  <a:moveTo>
                    <a:pt x="926" y="1"/>
                  </a:moveTo>
                  <a:cubicBezTo>
                    <a:pt x="790" y="1"/>
                    <a:pt x="649" y="33"/>
                    <a:pt x="513" y="80"/>
                  </a:cubicBezTo>
                  <a:cubicBezTo>
                    <a:pt x="315" y="234"/>
                    <a:pt x="147" y="424"/>
                    <a:pt x="0" y="629"/>
                  </a:cubicBezTo>
                  <a:cubicBezTo>
                    <a:pt x="240" y="827"/>
                    <a:pt x="704" y="1181"/>
                    <a:pt x="1053" y="1181"/>
                  </a:cubicBezTo>
                  <a:cubicBezTo>
                    <a:pt x="1066" y="1181"/>
                    <a:pt x="1079" y="1180"/>
                    <a:pt x="1093" y="1179"/>
                  </a:cubicBezTo>
                  <a:cubicBezTo>
                    <a:pt x="1547" y="1135"/>
                    <a:pt x="1650" y="644"/>
                    <a:pt x="1672" y="498"/>
                  </a:cubicBezTo>
                  <a:cubicBezTo>
                    <a:pt x="1686" y="351"/>
                    <a:pt x="1422" y="146"/>
                    <a:pt x="1210" y="58"/>
                  </a:cubicBezTo>
                  <a:cubicBezTo>
                    <a:pt x="1121" y="18"/>
                    <a:pt x="1025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8"/>
            <p:cNvSpPr/>
            <p:nvPr/>
          </p:nvSpPr>
          <p:spPr>
            <a:xfrm>
              <a:off x="6955550" y="4568475"/>
              <a:ext cx="46375" cy="29675"/>
            </a:xfrm>
            <a:custGeom>
              <a:rect b="b" l="l" r="r" t="t"/>
              <a:pathLst>
                <a:path extrusionOk="0" h="1187" w="1855">
                  <a:moveTo>
                    <a:pt x="1067" y="0"/>
                  </a:moveTo>
                  <a:cubicBezTo>
                    <a:pt x="577" y="0"/>
                    <a:pt x="1" y="345"/>
                    <a:pt x="29" y="402"/>
                  </a:cubicBezTo>
                  <a:cubicBezTo>
                    <a:pt x="66" y="468"/>
                    <a:pt x="682" y="1187"/>
                    <a:pt x="1144" y="1187"/>
                  </a:cubicBezTo>
                  <a:cubicBezTo>
                    <a:pt x="1606" y="1187"/>
                    <a:pt x="1789" y="710"/>
                    <a:pt x="1826" y="564"/>
                  </a:cubicBezTo>
                  <a:cubicBezTo>
                    <a:pt x="1855" y="424"/>
                    <a:pt x="1628" y="197"/>
                    <a:pt x="1430" y="87"/>
                  </a:cubicBezTo>
                  <a:cubicBezTo>
                    <a:pt x="1324" y="25"/>
                    <a:pt x="1199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8"/>
            <p:cNvSpPr/>
            <p:nvPr/>
          </p:nvSpPr>
          <p:spPr>
            <a:xfrm>
              <a:off x="6919100" y="4543825"/>
              <a:ext cx="46550" cy="29600"/>
            </a:xfrm>
            <a:custGeom>
              <a:rect b="b" l="l" r="r" t="t"/>
              <a:pathLst>
                <a:path extrusionOk="0" h="1184" w="1862">
                  <a:moveTo>
                    <a:pt x="1077" y="0"/>
                  </a:moveTo>
                  <a:cubicBezTo>
                    <a:pt x="582" y="0"/>
                    <a:pt x="1" y="346"/>
                    <a:pt x="36" y="399"/>
                  </a:cubicBezTo>
                  <a:cubicBezTo>
                    <a:pt x="72" y="464"/>
                    <a:pt x="682" y="1183"/>
                    <a:pt x="1143" y="1183"/>
                  </a:cubicBezTo>
                  <a:cubicBezTo>
                    <a:pt x="1146" y="1183"/>
                    <a:pt x="1148" y="1183"/>
                    <a:pt x="1150" y="1183"/>
                  </a:cubicBezTo>
                  <a:cubicBezTo>
                    <a:pt x="1605" y="1183"/>
                    <a:pt x="1788" y="707"/>
                    <a:pt x="1825" y="560"/>
                  </a:cubicBezTo>
                  <a:cubicBezTo>
                    <a:pt x="1861" y="421"/>
                    <a:pt x="1634" y="193"/>
                    <a:pt x="1436" y="83"/>
                  </a:cubicBezTo>
                  <a:cubicBezTo>
                    <a:pt x="1331" y="24"/>
                    <a:pt x="1207" y="0"/>
                    <a:pt x="10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8"/>
            <p:cNvSpPr/>
            <p:nvPr/>
          </p:nvSpPr>
          <p:spPr>
            <a:xfrm>
              <a:off x="6992225" y="4620975"/>
              <a:ext cx="44350" cy="35325"/>
            </a:xfrm>
            <a:custGeom>
              <a:rect b="b" l="l" r="r" t="t"/>
              <a:pathLst>
                <a:path extrusionOk="0" h="1413" w="1774">
                  <a:moveTo>
                    <a:pt x="906" y="0"/>
                  </a:moveTo>
                  <a:cubicBezTo>
                    <a:pt x="724" y="0"/>
                    <a:pt x="474" y="176"/>
                    <a:pt x="344" y="326"/>
                  </a:cubicBezTo>
                  <a:cubicBezTo>
                    <a:pt x="1" y="719"/>
                    <a:pt x="676" y="1412"/>
                    <a:pt x="784" y="1412"/>
                  </a:cubicBezTo>
                  <a:cubicBezTo>
                    <a:pt x="787" y="1412"/>
                    <a:pt x="789" y="1412"/>
                    <a:pt x="791" y="1411"/>
                  </a:cubicBezTo>
                  <a:cubicBezTo>
                    <a:pt x="872" y="1382"/>
                    <a:pt x="1774" y="876"/>
                    <a:pt x="1759" y="509"/>
                  </a:cubicBezTo>
                  <a:cubicBezTo>
                    <a:pt x="1744" y="150"/>
                    <a:pt x="1128" y="25"/>
                    <a:pt x="945" y="3"/>
                  </a:cubicBezTo>
                  <a:cubicBezTo>
                    <a:pt x="932" y="1"/>
                    <a:pt x="919" y="0"/>
                    <a:pt x="9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8"/>
            <p:cNvSpPr/>
            <p:nvPr/>
          </p:nvSpPr>
          <p:spPr>
            <a:xfrm>
              <a:off x="7028250" y="4639500"/>
              <a:ext cx="47000" cy="28925"/>
            </a:xfrm>
            <a:custGeom>
              <a:rect b="b" l="l" r="r" t="t"/>
              <a:pathLst>
                <a:path extrusionOk="0" h="1157" w="1880">
                  <a:moveTo>
                    <a:pt x="1095" y="0"/>
                  </a:moveTo>
                  <a:cubicBezTo>
                    <a:pt x="542" y="0"/>
                    <a:pt x="1" y="631"/>
                    <a:pt x="61" y="685"/>
                  </a:cubicBezTo>
                  <a:cubicBezTo>
                    <a:pt x="114" y="731"/>
                    <a:pt x="837" y="1156"/>
                    <a:pt x="1302" y="1156"/>
                  </a:cubicBezTo>
                  <a:cubicBezTo>
                    <a:pt x="1354" y="1156"/>
                    <a:pt x="1403" y="1151"/>
                    <a:pt x="1447" y="1139"/>
                  </a:cubicBezTo>
                  <a:cubicBezTo>
                    <a:pt x="1880" y="1015"/>
                    <a:pt x="1843" y="516"/>
                    <a:pt x="1821" y="369"/>
                  </a:cubicBezTo>
                  <a:cubicBezTo>
                    <a:pt x="1792" y="230"/>
                    <a:pt x="1484" y="76"/>
                    <a:pt x="1249" y="17"/>
                  </a:cubicBezTo>
                  <a:cubicBezTo>
                    <a:pt x="1198" y="6"/>
                    <a:pt x="1147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8"/>
            <p:cNvSpPr/>
            <p:nvPr/>
          </p:nvSpPr>
          <p:spPr>
            <a:xfrm>
              <a:off x="7074325" y="4629300"/>
              <a:ext cx="46200" cy="29325"/>
            </a:xfrm>
            <a:custGeom>
              <a:rect b="b" l="l" r="r" t="t"/>
              <a:pathLst>
                <a:path extrusionOk="0" h="1173" w="1848">
                  <a:moveTo>
                    <a:pt x="1115" y="1"/>
                  </a:moveTo>
                  <a:cubicBezTo>
                    <a:pt x="585" y="1"/>
                    <a:pt x="0" y="521"/>
                    <a:pt x="51" y="572"/>
                  </a:cubicBezTo>
                  <a:cubicBezTo>
                    <a:pt x="100" y="627"/>
                    <a:pt x="807" y="1172"/>
                    <a:pt x="1269" y="1172"/>
                  </a:cubicBezTo>
                  <a:cubicBezTo>
                    <a:pt x="1296" y="1172"/>
                    <a:pt x="1323" y="1170"/>
                    <a:pt x="1349" y="1166"/>
                  </a:cubicBezTo>
                  <a:cubicBezTo>
                    <a:pt x="1796" y="1093"/>
                    <a:pt x="1847" y="594"/>
                    <a:pt x="1847" y="447"/>
                  </a:cubicBezTo>
                  <a:cubicBezTo>
                    <a:pt x="1847" y="301"/>
                    <a:pt x="1561" y="118"/>
                    <a:pt x="1342" y="37"/>
                  </a:cubicBezTo>
                  <a:cubicBezTo>
                    <a:pt x="1269" y="12"/>
                    <a:pt x="1193" y="1"/>
                    <a:pt x="11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8"/>
            <p:cNvSpPr/>
            <p:nvPr/>
          </p:nvSpPr>
          <p:spPr>
            <a:xfrm>
              <a:off x="7039850" y="4553425"/>
              <a:ext cx="48225" cy="25150"/>
            </a:xfrm>
            <a:custGeom>
              <a:rect b="b" l="l" r="r" t="t"/>
              <a:pathLst>
                <a:path extrusionOk="0" h="1006" w="1929">
                  <a:moveTo>
                    <a:pt x="1062" y="0"/>
                  </a:moveTo>
                  <a:cubicBezTo>
                    <a:pt x="1009" y="0"/>
                    <a:pt x="957" y="3"/>
                    <a:pt x="910" y="7"/>
                  </a:cubicBezTo>
                  <a:cubicBezTo>
                    <a:pt x="294" y="73"/>
                    <a:pt x="1" y="946"/>
                    <a:pt x="96" y="968"/>
                  </a:cubicBezTo>
                  <a:cubicBezTo>
                    <a:pt x="140" y="978"/>
                    <a:pt x="411" y="1006"/>
                    <a:pt x="718" y="1006"/>
                  </a:cubicBezTo>
                  <a:cubicBezTo>
                    <a:pt x="1071" y="1006"/>
                    <a:pt x="1471" y="969"/>
                    <a:pt x="1635" y="829"/>
                  </a:cubicBezTo>
                  <a:cubicBezTo>
                    <a:pt x="1929" y="587"/>
                    <a:pt x="1650" y="213"/>
                    <a:pt x="1562" y="110"/>
                  </a:cubicBezTo>
                  <a:cubicBezTo>
                    <a:pt x="1487" y="35"/>
                    <a:pt x="1264" y="0"/>
                    <a:pt x="106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8"/>
            <p:cNvSpPr/>
            <p:nvPr/>
          </p:nvSpPr>
          <p:spPr>
            <a:xfrm>
              <a:off x="7081825" y="4567425"/>
              <a:ext cx="48950" cy="24875"/>
            </a:xfrm>
            <a:custGeom>
              <a:rect b="b" l="l" r="r" t="t"/>
              <a:pathLst>
                <a:path extrusionOk="0" h="995" w="1958">
                  <a:moveTo>
                    <a:pt x="979" y="1"/>
                  </a:moveTo>
                  <a:cubicBezTo>
                    <a:pt x="708" y="1"/>
                    <a:pt x="445" y="31"/>
                    <a:pt x="308" y="129"/>
                  </a:cubicBezTo>
                  <a:cubicBezTo>
                    <a:pt x="0" y="356"/>
                    <a:pt x="235" y="738"/>
                    <a:pt x="316" y="848"/>
                  </a:cubicBezTo>
                  <a:cubicBezTo>
                    <a:pt x="391" y="944"/>
                    <a:pt x="679" y="995"/>
                    <a:pt x="908" y="995"/>
                  </a:cubicBezTo>
                  <a:cubicBezTo>
                    <a:pt x="924" y="995"/>
                    <a:pt x="939" y="995"/>
                    <a:pt x="954" y="994"/>
                  </a:cubicBezTo>
                  <a:cubicBezTo>
                    <a:pt x="1577" y="965"/>
                    <a:pt x="1958" y="115"/>
                    <a:pt x="1863" y="85"/>
                  </a:cubicBezTo>
                  <a:cubicBezTo>
                    <a:pt x="1801" y="68"/>
                    <a:pt x="1381" y="1"/>
                    <a:pt x="97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8"/>
            <p:cNvSpPr/>
            <p:nvPr/>
          </p:nvSpPr>
          <p:spPr>
            <a:xfrm>
              <a:off x="6877825" y="4627050"/>
              <a:ext cx="44375" cy="35475"/>
            </a:xfrm>
            <a:custGeom>
              <a:rect b="b" l="l" r="r" t="t"/>
              <a:pathLst>
                <a:path extrusionOk="0" h="1419" w="1775">
                  <a:moveTo>
                    <a:pt x="909" y="1"/>
                  </a:moveTo>
                  <a:cubicBezTo>
                    <a:pt x="726" y="1"/>
                    <a:pt x="470" y="179"/>
                    <a:pt x="338" y="325"/>
                  </a:cubicBezTo>
                  <a:cubicBezTo>
                    <a:pt x="0" y="727"/>
                    <a:pt x="676" y="1418"/>
                    <a:pt x="779" y="1418"/>
                  </a:cubicBezTo>
                  <a:cubicBezTo>
                    <a:pt x="782" y="1418"/>
                    <a:pt x="783" y="1418"/>
                    <a:pt x="785" y="1417"/>
                  </a:cubicBezTo>
                  <a:cubicBezTo>
                    <a:pt x="873" y="1388"/>
                    <a:pt x="1775" y="875"/>
                    <a:pt x="1753" y="515"/>
                  </a:cubicBezTo>
                  <a:cubicBezTo>
                    <a:pt x="1738" y="149"/>
                    <a:pt x="1122" y="32"/>
                    <a:pt x="939" y="2"/>
                  </a:cubicBezTo>
                  <a:cubicBezTo>
                    <a:pt x="929" y="1"/>
                    <a:pt x="919" y="1"/>
                    <a:pt x="9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8"/>
            <p:cNvSpPr/>
            <p:nvPr/>
          </p:nvSpPr>
          <p:spPr>
            <a:xfrm>
              <a:off x="6961400" y="4631850"/>
              <a:ext cx="45525" cy="34875"/>
            </a:xfrm>
            <a:custGeom>
              <a:rect b="b" l="l" r="r" t="t"/>
              <a:pathLst>
                <a:path extrusionOk="0" h="1395" w="1821">
                  <a:moveTo>
                    <a:pt x="1156" y="0"/>
                  </a:moveTo>
                  <a:cubicBezTo>
                    <a:pt x="1154" y="0"/>
                    <a:pt x="1153" y="1"/>
                    <a:pt x="1152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59"/>
                    <a:pt x="587" y="1350"/>
                    <a:pt x="771" y="1387"/>
                  </a:cubicBezTo>
                  <a:cubicBezTo>
                    <a:pt x="791" y="1392"/>
                    <a:pt x="814" y="1394"/>
                    <a:pt x="838" y="1394"/>
                  </a:cubicBezTo>
                  <a:cubicBezTo>
                    <a:pt x="1017" y="1394"/>
                    <a:pt x="1273" y="1259"/>
                    <a:pt x="1416" y="1130"/>
                  </a:cubicBezTo>
                  <a:cubicBezTo>
                    <a:pt x="1821" y="768"/>
                    <a:pt x="1256" y="0"/>
                    <a:pt x="11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8"/>
            <p:cNvSpPr/>
            <p:nvPr/>
          </p:nvSpPr>
          <p:spPr>
            <a:xfrm>
              <a:off x="6939775" y="4671800"/>
              <a:ext cx="45700" cy="34875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8"/>
            <p:cNvSpPr/>
            <p:nvPr/>
          </p:nvSpPr>
          <p:spPr>
            <a:xfrm>
              <a:off x="6983225" y="4659525"/>
              <a:ext cx="45500" cy="34825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8"/>
            <p:cNvSpPr/>
            <p:nvPr/>
          </p:nvSpPr>
          <p:spPr>
            <a:xfrm>
              <a:off x="6924750" y="4615450"/>
              <a:ext cx="38325" cy="31825"/>
            </a:xfrm>
            <a:custGeom>
              <a:rect b="b" l="l" r="r" t="t"/>
              <a:pathLst>
                <a:path extrusionOk="0" h="1273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1" y="1165"/>
                    <a:pt x="892" y="1273"/>
                    <a:pt x="1236" y="1273"/>
                  </a:cubicBezTo>
                  <a:cubicBezTo>
                    <a:pt x="1348" y="1273"/>
                    <a:pt x="1423" y="1261"/>
                    <a:pt x="1430" y="1243"/>
                  </a:cubicBezTo>
                  <a:cubicBezTo>
                    <a:pt x="1452" y="1170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8"/>
            <p:cNvSpPr/>
            <p:nvPr/>
          </p:nvSpPr>
          <p:spPr>
            <a:xfrm>
              <a:off x="6883150" y="4592550"/>
              <a:ext cx="38150" cy="31825"/>
            </a:xfrm>
            <a:custGeom>
              <a:rect b="b" l="l" r="r" t="t"/>
              <a:pathLst>
                <a:path extrusionOk="0" h="1273" w="1526">
                  <a:moveTo>
                    <a:pt x="842" y="0"/>
                  </a:moveTo>
                  <a:cubicBezTo>
                    <a:pt x="544" y="0"/>
                    <a:pt x="241" y="176"/>
                    <a:pt x="139" y="246"/>
                  </a:cubicBezTo>
                  <a:cubicBezTo>
                    <a:pt x="0" y="341"/>
                    <a:pt x="0" y="627"/>
                    <a:pt x="66" y="810"/>
                  </a:cubicBezTo>
                  <a:cubicBezTo>
                    <a:pt x="193" y="1165"/>
                    <a:pt x="885" y="1272"/>
                    <a:pt x="1225" y="1272"/>
                  </a:cubicBezTo>
                  <a:cubicBezTo>
                    <a:pt x="1336" y="1272"/>
                    <a:pt x="1410" y="1261"/>
                    <a:pt x="1415" y="1243"/>
                  </a:cubicBezTo>
                  <a:cubicBezTo>
                    <a:pt x="1437" y="1170"/>
                    <a:pt x="1525" y="312"/>
                    <a:pt x="1159" y="85"/>
                  </a:cubicBezTo>
                  <a:cubicBezTo>
                    <a:pt x="1060" y="24"/>
                    <a:pt x="952" y="0"/>
                    <a:pt x="84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8"/>
            <p:cNvSpPr/>
            <p:nvPr/>
          </p:nvSpPr>
          <p:spPr>
            <a:xfrm>
              <a:off x="7153475" y="4527850"/>
              <a:ext cx="46400" cy="29000"/>
            </a:xfrm>
            <a:custGeom>
              <a:rect b="b" l="l" r="r" t="t"/>
              <a:pathLst>
                <a:path extrusionOk="0" h="1160" w="1856">
                  <a:moveTo>
                    <a:pt x="1112" y="0"/>
                  </a:moveTo>
                  <a:cubicBezTo>
                    <a:pt x="575" y="0"/>
                    <a:pt x="1" y="575"/>
                    <a:pt x="60" y="627"/>
                  </a:cubicBezTo>
                  <a:cubicBezTo>
                    <a:pt x="114" y="674"/>
                    <a:pt x="822" y="1160"/>
                    <a:pt x="1284" y="1160"/>
                  </a:cubicBezTo>
                  <a:cubicBezTo>
                    <a:pt x="1325" y="1160"/>
                    <a:pt x="1365" y="1156"/>
                    <a:pt x="1401" y="1148"/>
                  </a:cubicBezTo>
                  <a:cubicBezTo>
                    <a:pt x="1849" y="1052"/>
                    <a:pt x="1856" y="554"/>
                    <a:pt x="1841" y="407"/>
                  </a:cubicBezTo>
                  <a:cubicBezTo>
                    <a:pt x="1827" y="261"/>
                    <a:pt x="1533" y="92"/>
                    <a:pt x="1299" y="26"/>
                  </a:cubicBezTo>
                  <a:cubicBezTo>
                    <a:pt x="1238" y="8"/>
                    <a:pt x="1175" y="0"/>
                    <a:pt x="111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8"/>
            <p:cNvSpPr/>
            <p:nvPr/>
          </p:nvSpPr>
          <p:spPr>
            <a:xfrm>
              <a:off x="6920725" y="4648675"/>
              <a:ext cx="43275" cy="28850"/>
            </a:xfrm>
            <a:custGeom>
              <a:rect b="b" l="l" r="r" t="t"/>
              <a:pathLst>
                <a:path extrusionOk="0" h="1154" w="1731">
                  <a:moveTo>
                    <a:pt x="832" y="0"/>
                  </a:moveTo>
                  <a:cubicBezTo>
                    <a:pt x="475" y="0"/>
                    <a:pt x="102" y="106"/>
                    <a:pt x="0" y="164"/>
                  </a:cubicBezTo>
                  <a:cubicBezTo>
                    <a:pt x="286" y="596"/>
                    <a:pt x="689" y="933"/>
                    <a:pt x="1158" y="1153"/>
                  </a:cubicBezTo>
                  <a:cubicBezTo>
                    <a:pt x="1356" y="1058"/>
                    <a:pt x="1525" y="911"/>
                    <a:pt x="1642" y="728"/>
                  </a:cubicBezTo>
                  <a:cubicBezTo>
                    <a:pt x="1730" y="596"/>
                    <a:pt x="1584" y="332"/>
                    <a:pt x="1430" y="178"/>
                  </a:cubicBezTo>
                  <a:cubicBezTo>
                    <a:pt x="1291" y="45"/>
                    <a:pt x="1065" y="0"/>
                    <a:pt x="8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8"/>
            <p:cNvSpPr/>
            <p:nvPr/>
          </p:nvSpPr>
          <p:spPr>
            <a:xfrm>
              <a:off x="7165400" y="4505250"/>
              <a:ext cx="45125" cy="22725"/>
            </a:xfrm>
            <a:custGeom>
              <a:rect b="b" l="l" r="r" t="t"/>
              <a:pathLst>
                <a:path extrusionOk="0" h="909" w="1805">
                  <a:moveTo>
                    <a:pt x="998" y="0"/>
                  </a:moveTo>
                  <a:cubicBezTo>
                    <a:pt x="485" y="0"/>
                    <a:pt x="42" y="587"/>
                    <a:pt x="1" y="739"/>
                  </a:cubicBezTo>
                  <a:cubicBezTo>
                    <a:pt x="378" y="850"/>
                    <a:pt x="769" y="909"/>
                    <a:pt x="1162" y="909"/>
                  </a:cubicBezTo>
                  <a:cubicBezTo>
                    <a:pt x="1342" y="909"/>
                    <a:pt x="1522" y="897"/>
                    <a:pt x="1701" y="871"/>
                  </a:cubicBezTo>
                  <a:cubicBezTo>
                    <a:pt x="1804" y="659"/>
                    <a:pt x="1738" y="395"/>
                    <a:pt x="1709" y="299"/>
                  </a:cubicBezTo>
                  <a:cubicBezTo>
                    <a:pt x="1657" y="160"/>
                    <a:pt x="1328" y="36"/>
                    <a:pt x="1086" y="6"/>
                  </a:cubicBezTo>
                  <a:cubicBezTo>
                    <a:pt x="1056" y="2"/>
                    <a:pt x="1027" y="0"/>
                    <a:pt x="9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8"/>
            <p:cNvSpPr/>
            <p:nvPr/>
          </p:nvSpPr>
          <p:spPr>
            <a:xfrm>
              <a:off x="6892300" y="4658975"/>
              <a:ext cx="48225" cy="35100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8"/>
            <p:cNvSpPr/>
            <p:nvPr/>
          </p:nvSpPr>
          <p:spPr>
            <a:xfrm>
              <a:off x="7078700" y="4475675"/>
              <a:ext cx="34300" cy="33975"/>
            </a:xfrm>
            <a:custGeom>
              <a:rect b="b" l="l" r="r" t="t"/>
              <a:pathLst>
                <a:path extrusionOk="0" h="1359" w="1372">
                  <a:moveTo>
                    <a:pt x="517" y="1"/>
                  </a:moveTo>
                  <a:cubicBezTo>
                    <a:pt x="499" y="1"/>
                    <a:pt x="488" y="3"/>
                    <a:pt x="485" y="9"/>
                  </a:cubicBezTo>
                  <a:cubicBezTo>
                    <a:pt x="433" y="68"/>
                    <a:pt x="1" y="874"/>
                    <a:pt x="257" y="1175"/>
                  </a:cubicBezTo>
                  <a:cubicBezTo>
                    <a:pt x="379" y="1316"/>
                    <a:pt x="574" y="1358"/>
                    <a:pt x="767" y="1358"/>
                  </a:cubicBezTo>
                  <a:cubicBezTo>
                    <a:pt x="934" y="1358"/>
                    <a:pt x="1098" y="1326"/>
                    <a:pt x="1211" y="1299"/>
                  </a:cubicBezTo>
                  <a:cubicBezTo>
                    <a:pt x="1254" y="1189"/>
                    <a:pt x="1291" y="1079"/>
                    <a:pt x="1313" y="962"/>
                  </a:cubicBezTo>
                  <a:cubicBezTo>
                    <a:pt x="1357" y="764"/>
                    <a:pt x="1372" y="551"/>
                    <a:pt x="1350" y="346"/>
                  </a:cubicBezTo>
                  <a:cubicBezTo>
                    <a:pt x="1073" y="134"/>
                    <a:pt x="639" y="1"/>
                    <a:pt x="5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8"/>
            <p:cNvSpPr/>
            <p:nvPr/>
          </p:nvSpPr>
          <p:spPr>
            <a:xfrm>
              <a:off x="7113900" y="4468525"/>
              <a:ext cx="34300" cy="33975"/>
            </a:xfrm>
            <a:custGeom>
              <a:rect b="b" l="l" r="r" t="t"/>
              <a:pathLst>
                <a:path extrusionOk="0" h="1359" w="1372">
                  <a:moveTo>
                    <a:pt x="511" y="1"/>
                  </a:moveTo>
                  <a:cubicBezTo>
                    <a:pt x="493" y="1"/>
                    <a:pt x="482" y="4"/>
                    <a:pt x="477" y="9"/>
                  </a:cubicBezTo>
                  <a:cubicBezTo>
                    <a:pt x="426" y="75"/>
                    <a:pt x="0" y="874"/>
                    <a:pt x="257" y="1175"/>
                  </a:cubicBezTo>
                  <a:cubicBezTo>
                    <a:pt x="375" y="1316"/>
                    <a:pt x="570" y="1359"/>
                    <a:pt x="763" y="1359"/>
                  </a:cubicBezTo>
                  <a:cubicBezTo>
                    <a:pt x="930" y="1359"/>
                    <a:pt x="1094" y="1327"/>
                    <a:pt x="1203" y="1299"/>
                  </a:cubicBezTo>
                  <a:cubicBezTo>
                    <a:pt x="1247" y="1189"/>
                    <a:pt x="1283" y="1079"/>
                    <a:pt x="1313" y="969"/>
                  </a:cubicBezTo>
                  <a:cubicBezTo>
                    <a:pt x="1357" y="764"/>
                    <a:pt x="1371" y="559"/>
                    <a:pt x="1349" y="354"/>
                  </a:cubicBezTo>
                  <a:cubicBezTo>
                    <a:pt x="1073" y="135"/>
                    <a:pt x="639" y="1"/>
                    <a:pt x="5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8"/>
            <p:cNvSpPr/>
            <p:nvPr/>
          </p:nvSpPr>
          <p:spPr>
            <a:xfrm>
              <a:off x="7050475" y="4456550"/>
              <a:ext cx="39450" cy="33675"/>
            </a:xfrm>
            <a:custGeom>
              <a:rect b="b" l="l" r="r" t="t"/>
              <a:pathLst>
                <a:path extrusionOk="0" h="1347" w="1578">
                  <a:moveTo>
                    <a:pt x="836" y="1"/>
                  </a:moveTo>
                  <a:cubicBezTo>
                    <a:pt x="599" y="1"/>
                    <a:pt x="362" y="73"/>
                    <a:pt x="265" y="107"/>
                  </a:cubicBezTo>
                  <a:cubicBezTo>
                    <a:pt x="89" y="173"/>
                    <a:pt x="1" y="451"/>
                    <a:pt x="1" y="642"/>
                  </a:cubicBezTo>
                  <a:cubicBezTo>
                    <a:pt x="7" y="1088"/>
                    <a:pt x="920" y="1346"/>
                    <a:pt x="1122" y="1346"/>
                  </a:cubicBezTo>
                  <a:cubicBezTo>
                    <a:pt x="1142" y="1346"/>
                    <a:pt x="1155" y="1344"/>
                    <a:pt x="1159" y="1338"/>
                  </a:cubicBezTo>
                  <a:cubicBezTo>
                    <a:pt x="1203" y="1272"/>
                    <a:pt x="1577" y="451"/>
                    <a:pt x="1306" y="165"/>
                  </a:cubicBezTo>
                  <a:cubicBezTo>
                    <a:pt x="1187" y="40"/>
                    <a:pt x="1011" y="1"/>
                    <a:pt x="83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8"/>
            <p:cNvSpPr/>
            <p:nvPr/>
          </p:nvSpPr>
          <p:spPr>
            <a:xfrm>
              <a:off x="7055250" y="4431900"/>
              <a:ext cx="36850" cy="23475"/>
            </a:xfrm>
            <a:custGeom>
              <a:rect b="b" l="l" r="r" t="t"/>
              <a:pathLst>
                <a:path extrusionOk="0" h="939" w="1474">
                  <a:moveTo>
                    <a:pt x="250" y="0"/>
                  </a:moveTo>
                  <a:cubicBezTo>
                    <a:pt x="0" y="345"/>
                    <a:pt x="140" y="939"/>
                    <a:pt x="213" y="939"/>
                  </a:cubicBezTo>
                  <a:cubicBezTo>
                    <a:pt x="294" y="939"/>
                    <a:pt x="1107" y="865"/>
                    <a:pt x="1474" y="645"/>
                  </a:cubicBezTo>
                  <a:cubicBezTo>
                    <a:pt x="1115" y="345"/>
                    <a:pt x="697" y="125"/>
                    <a:pt x="25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8"/>
            <p:cNvSpPr/>
            <p:nvPr/>
          </p:nvSpPr>
          <p:spPr>
            <a:xfrm>
              <a:off x="7088800" y="4455400"/>
              <a:ext cx="34650" cy="23625"/>
            </a:xfrm>
            <a:custGeom>
              <a:rect b="b" l="l" r="r" t="t"/>
              <a:pathLst>
                <a:path extrusionOk="0" h="945" w="1386">
                  <a:moveTo>
                    <a:pt x="704" y="1"/>
                  </a:moveTo>
                  <a:cubicBezTo>
                    <a:pt x="458" y="1"/>
                    <a:pt x="188" y="21"/>
                    <a:pt x="0" y="87"/>
                  </a:cubicBezTo>
                  <a:cubicBezTo>
                    <a:pt x="249" y="446"/>
                    <a:pt x="587" y="739"/>
                    <a:pt x="975" y="945"/>
                  </a:cubicBezTo>
                  <a:cubicBezTo>
                    <a:pt x="1327" y="659"/>
                    <a:pt x="1386" y="57"/>
                    <a:pt x="1312" y="43"/>
                  </a:cubicBezTo>
                  <a:cubicBezTo>
                    <a:pt x="1272" y="31"/>
                    <a:pt x="1005" y="1"/>
                    <a:pt x="70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8"/>
            <p:cNvSpPr/>
            <p:nvPr/>
          </p:nvSpPr>
          <p:spPr>
            <a:xfrm>
              <a:off x="7136625" y="4574675"/>
              <a:ext cx="30825" cy="28250"/>
            </a:xfrm>
            <a:custGeom>
              <a:rect b="b" l="l" r="r" t="t"/>
              <a:pathLst>
                <a:path extrusionOk="0" h="1130" w="1233">
                  <a:moveTo>
                    <a:pt x="8" y="0"/>
                  </a:moveTo>
                  <a:lnTo>
                    <a:pt x="8" y="0"/>
                  </a:lnTo>
                  <a:cubicBezTo>
                    <a:pt x="1" y="404"/>
                    <a:pt x="111" y="792"/>
                    <a:pt x="330" y="1130"/>
                  </a:cubicBezTo>
                  <a:cubicBezTo>
                    <a:pt x="814" y="1012"/>
                    <a:pt x="1232" y="514"/>
                    <a:pt x="1181" y="470"/>
                  </a:cubicBezTo>
                  <a:cubicBezTo>
                    <a:pt x="1130" y="426"/>
                    <a:pt x="470" y="37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8"/>
            <p:cNvSpPr/>
            <p:nvPr/>
          </p:nvSpPr>
          <p:spPr>
            <a:xfrm>
              <a:off x="6918700" y="4423475"/>
              <a:ext cx="31000" cy="28050"/>
            </a:xfrm>
            <a:custGeom>
              <a:rect b="b" l="l" r="r" t="t"/>
              <a:pathLst>
                <a:path extrusionOk="0" h="1122" w="1240">
                  <a:moveTo>
                    <a:pt x="8" y="0"/>
                  </a:moveTo>
                  <a:cubicBezTo>
                    <a:pt x="0" y="396"/>
                    <a:pt x="118" y="792"/>
                    <a:pt x="330" y="1122"/>
                  </a:cubicBezTo>
                  <a:cubicBezTo>
                    <a:pt x="814" y="1012"/>
                    <a:pt x="1239" y="506"/>
                    <a:pt x="1188" y="462"/>
                  </a:cubicBezTo>
                  <a:cubicBezTo>
                    <a:pt x="1130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8"/>
            <p:cNvSpPr/>
            <p:nvPr/>
          </p:nvSpPr>
          <p:spPr>
            <a:xfrm>
              <a:off x="7128925" y="4541325"/>
              <a:ext cx="30825" cy="28250"/>
            </a:xfrm>
            <a:custGeom>
              <a:rect b="b" l="l" r="r" t="t"/>
              <a:pathLst>
                <a:path extrusionOk="0" h="1130" w="1233">
                  <a:moveTo>
                    <a:pt x="8" y="0"/>
                  </a:moveTo>
                  <a:lnTo>
                    <a:pt x="8" y="0"/>
                  </a:lnTo>
                  <a:cubicBezTo>
                    <a:pt x="1" y="403"/>
                    <a:pt x="111" y="792"/>
                    <a:pt x="331" y="1129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30" y="425"/>
                    <a:pt x="470" y="37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8"/>
            <p:cNvSpPr/>
            <p:nvPr/>
          </p:nvSpPr>
          <p:spPr>
            <a:xfrm>
              <a:off x="7150200" y="4478450"/>
              <a:ext cx="29300" cy="28650"/>
            </a:xfrm>
            <a:custGeom>
              <a:rect b="b" l="l" r="r" t="t"/>
              <a:pathLst>
                <a:path extrusionOk="0" h="1146" w="1172">
                  <a:moveTo>
                    <a:pt x="264" y="1"/>
                  </a:moveTo>
                  <a:cubicBezTo>
                    <a:pt x="73" y="352"/>
                    <a:pt x="0" y="748"/>
                    <a:pt x="44" y="1144"/>
                  </a:cubicBezTo>
                  <a:cubicBezTo>
                    <a:pt x="64" y="1145"/>
                    <a:pt x="85" y="1146"/>
                    <a:pt x="106" y="1146"/>
                  </a:cubicBezTo>
                  <a:cubicBezTo>
                    <a:pt x="593" y="1146"/>
                    <a:pt x="1172" y="827"/>
                    <a:pt x="1144" y="770"/>
                  </a:cubicBezTo>
                  <a:cubicBezTo>
                    <a:pt x="1114" y="712"/>
                    <a:pt x="682" y="162"/>
                    <a:pt x="2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8"/>
            <p:cNvSpPr/>
            <p:nvPr/>
          </p:nvSpPr>
          <p:spPr>
            <a:xfrm>
              <a:off x="7092450" y="4534350"/>
              <a:ext cx="33025" cy="26325"/>
            </a:xfrm>
            <a:custGeom>
              <a:rect b="b" l="l" r="r" t="t"/>
              <a:pathLst>
                <a:path extrusionOk="0" h="1053" w="1321">
                  <a:moveTo>
                    <a:pt x="1152" y="1"/>
                  </a:moveTo>
                  <a:cubicBezTo>
                    <a:pt x="719" y="155"/>
                    <a:pt x="323" y="404"/>
                    <a:pt x="1" y="726"/>
                  </a:cubicBezTo>
                  <a:cubicBezTo>
                    <a:pt x="274" y="959"/>
                    <a:pt x="809" y="1053"/>
                    <a:pt x="1034" y="1053"/>
                  </a:cubicBezTo>
                  <a:cubicBezTo>
                    <a:pt x="1093" y="1053"/>
                    <a:pt x="1131" y="1047"/>
                    <a:pt x="1137" y="1034"/>
                  </a:cubicBezTo>
                  <a:cubicBezTo>
                    <a:pt x="1159" y="976"/>
                    <a:pt x="1320" y="338"/>
                    <a:pt x="11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8"/>
            <p:cNvSpPr/>
            <p:nvPr/>
          </p:nvSpPr>
          <p:spPr>
            <a:xfrm>
              <a:off x="7007400" y="4465625"/>
              <a:ext cx="46400" cy="28025"/>
            </a:xfrm>
            <a:custGeom>
              <a:rect b="b" l="l" r="r" t="t"/>
              <a:pathLst>
                <a:path extrusionOk="0" h="1121" w="1856">
                  <a:moveTo>
                    <a:pt x="977" y="1"/>
                  </a:moveTo>
                  <a:cubicBezTo>
                    <a:pt x="857" y="1"/>
                    <a:pt x="732" y="15"/>
                    <a:pt x="631" y="37"/>
                  </a:cubicBezTo>
                  <a:cubicBezTo>
                    <a:pt x="30" y="176"/>
                    <a:pt x="1" y="1085"/>
                    <a:pt x="96" y="1107"/>
                  </a:cubicBezTo>
                  <a:cubicBezTo>
                    <a:pt x="124" y="1112"/>
                    <a:pt x="256" y="1120"/>
                    <a:pt x="432" y="1120"/>
                  </a:cubicBezTo>
                  <a:cubicBezTo>
                    <a:pt x="806" y="1120"/>
                    <a:pt x="1380" y="1082"/>
                    <a:pt x="1570" y="887"/>
                  </a:cubicBezTo>
                  <a:cubicBezTo>
                    <a:pt x="1856" y="601"/>
                    <a:pt x="1475" y="198"/>
                    <a:pt x="1357" y="88"/>
                  </a:cubicBezTo>
                  <a:cubicBezTo>
                    <a:pt x="1286" y="26"/>
                    <a:pt x="1136" y="1"/>
                    <a:pt x="97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8"/>
            <p:cNvSpPr/>
            <p:nvPr/>
          </p:nvSpPr>
          <p:spPr>
            <a:xfrm>
              <a:off x="6973500" y="4439150"/>
              <a:ext cx="42925" cy="29825"/>
            </a:xfrm>
            <a:custGeom>
              <a:rect b="b" l="l" r="r" t="t"/>
              <a:pathLst>
                <a:path extrusionOk="0" h="1193" w="1717">
                  <a:moveTo>
                    <a:pt x="911" y="1"/>
                  </a:moveTo>
                  <a:cubicBezTo>
                    <a:pt x="816" y="1"/>
                    <a:pt x="718" y="13"/>
                    <a:pt x="624" y="33"/>
                  </a:cubicBezTo>
                  <a:cubicBezTo>
                    <a:pt x="396" y="165"/>
                    <a:pt x="184" y="319"/>
                    <a:pt x="1" y="502"/>
                  </a:cubicBezTo>
                  <a:cubicBezTo>
                    <a:pt x="191" y="744"/>
                    <a:pt x="594" y="1177"/>
                    <a:pt x="946" y="1191"/>
                  </a:cubicBezTo>
                  <a:cubicBezTo>
                    <a:pt x="957" y="1192"/>
                    <a:pt x="967" y="1192"/>
                    <a:pt x="978" y="1192"/>
                  </a:cubicBezTo>
                  <a:cubicBezTo>
                    <a:pt x="1418" y="1192"/>
                    <a:pt x="1622" y="741"/>
                    <a:pt x="1672" y="605"/>
                  </a:cubicBezTo>
                  <a:cubicBezTo>
                    <a:pt x="1716" y="458"/>
                    <a:pt x="1504" y="224"/>
                    <a:pt x="1313" y="106"/>
                  </a:cubicBezTo>
                  <a:cubicBezTo>
                    <a:pt x="1201" y="30"/>
                    <a:pt x="1060" y="1"/>
                    <a:pt x="9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8"/>
            <p:cNvSpPr/>
            <p:nvPr/>
          </p:nvSpPr>
          <p:spPr>
            <a:xfrm>
              <a:off x="6944725" y="4415225"/>
              <a:ext cx="42925" cy="29725"/>
            </a:xfrm>
            <a:custGeom>
              <a:rect b="b" l="l" r="r" t="t"/>
              <a:pathLst>
                <a:path extrusionOk="0" h="1189" w="1717">
                  <a:moveTo>
                    <a:pt x="915" y="0"/>
                  </a:moveTo>
                  <a:cubicBezTo>
                    <a:pt x="819" y="0"/>
                    <a:pt x="720" y="12"/>
                    <a:pt x="624" y="29"/>
                  </a:cubicBezTo>
                  <a:cubicBezTo>
                    <a:pt x="396" y="161"/>
                    <a:pt x="184" y="315"/>
                    <a:pt x="1" y="506"/>
                  </a:cubicBezTo>
                  <a:cubicBezTo>
                    <a:pt x="191" y="741"/>
                    <a:pt x="594" y="1173"/>
                    <a:pt x="946" y="1188"/>
                  </a:cubicBezTo>
                  <a:cubicBezTo>
                    <a:pt x="957" y="1188"/>
                    <a:pt x="967" y="1189"/>
                    <a:pt x="978" y="1189"/>
                  </a:cubicBezTo>
                  <a:cubicBezTo>
                    <a:pt x="1418" y="1189"/>
                    <a:pt x="1622" y="737"/>
                    <a:pt x="1672" y="601"/>
                  </a:cubicBezTo>
                  <a:cubicBezTo>
                    <a:pt x="1716" y="455"/>
                    <a:pt x="1503" y="220"/>
                    <a:pt x="1313" y="103"/>
                  </a:cubicBezTo>
                  <a:cubicBezTo>
                    <a:pt x="1202" y="28"/>
                    <a:pt x="1062" y="0"/>
                    <a:pt x="91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8"/>
            <p:cNvSpPr/>
            <p:nvPr/>
          </p:nvSpPr>
          <p:spPr>
            <a:xfrm>
              <a:off x="7011600" y="4432150"/>
              <a:ext cx="45325" cy="29950"/>
            </a:xfrm>
            <a:custGeom>
              <a:rect b="b" l="l" r="r" t="t"/>
              <a:pathLst>
                <a:path extrusionOk="0" h="1198" w="1813">
                  <a:moveTo>
                    <a:pt x="960" y="1"/>
                  </a:moveTo>
                  <a:cubicBezTo>
                    <a:pt x="507" y="1"/>
                    <a:pt x="1" y="210"/>
                    <a:pt x="16" y="262"/>
                  </a:cubicBezTo>
                  <a:cubicBezTo>
                    <a:pt x="38" y="335"/>
                    <a:pt x="485" y="1127"/>
                    <a:pt x="940" y="1193"/>
                  </a:cubicBezTo>
                  <a:cubicBezTo>
                    <a:pt x="968" y="1196"/>
                    <a:pt x="995" y="1198"/>
                    <a:pt x="1021" y="1198"/>
                  </a:cubicBezTo>
                  <a:cubicBezTo>
                    <a:pt x="1428" y="1198"/>
                    <a:pt x="1678" y="796"/>
                    <a:pt x="1746" y="665"/>
                  </a:cubicBezTo>
                  <a:cubicBezTo>
                    <a:pt x="1812" y="533"/>
                    <a:pt x="1636" y="276"/>
                    <a:pt x="1468" y="144"/>
                  </a:cubicBezTo>
                  <a:cubicBezTo>
                    <a:pt x="1338" y="39"/>
                    <a:pt x="1154" y="1"/>
                    <a:pt x="9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8"/>
            <p:cNvSpPr/>
            <p:nvPr/>
          </p:nvSpPr>
          <p:spPr>
            <a:xfrm>
              <a:off x="6981175" y="4402825"/>
              <a:ext cx="45500" cy="29950"/>
            </a:xfrm>
            <a:custGeom>
              <a:rect b="b" l="l" r="r" t="t"/>
              <a:pathLst>
                <a:path extrusionOk="0" h="1198" w="1820">
                  <a:moveTo>
                    <a:pt x="960" y="1"/>
                  </a:moveTo>
                  <a:cubicBezTo>
                    <a:pt x="507" y="1"/>
                    <a:pt x="1" y="210"/>
                    <a:pt x="16" y="262"/>
                  </a:cubicBezTo>
                  <a:cubicBezTo>
                    <a:pt x="45" y="335"/>
                    <a:pt x="485" y="1127"/>
                    <a:pt x="940" y="1193"/>
                  </a:cubicBezTo>
                  <a:cubicBezTo>
                    <a:pt x="968" y="1196"/>
                    <a:pt x="996" y="1198"/>
                    <a:pt x="1022" y="1198"/>
                  </a:cubicBezTo>
                  <a:cubicBezTo>
                    <a:pt x="1434" y="1198"/>
                    <a:pt x="1678" y="796"/>
                    <a:pt x="1746" y="672"/>
                  </a:cubicBezTo>
                  <a:cubicBezTo>
                    <a:pt x="1820" y="533"/>
                    <a:pt x="1636" y="276"/>
                    <a:pt x="1468" y="144"/>
                  </a:cubicBezTo>
                  <a:cubicBezTo>
                    <a:pt x="1338" y="39"/>
                    <a:pt x="1154" y="1"/>
                    <a:pt x="9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8"/>
            <p:cNvSpPr/>
            <p:nvPr/>
          </p:nvSpPr>
          <p:spPr>
            <a:xfrm>
              <a:off x="7033950" y="4488325"/>
              <a:ext cx="46250" cy="34525"/>
            </a:xfrm>
            <a:custGeom>
              <a:rect b="b" l="l" r="r" t="t"/>
              <a:pathLst>
                <a:path extrusionOk="0" h="1381" w="1850">
                  <a:moveTo>
                    <a:pt x="1021" y="1"/>
                  </a:moveTo>
                  <a:cubicBezTo>
                    <a:pt x="836" y="1"/>
                    <a:pt x="575" y="129"/>
                    <a:pt x="427" y="251"/>
                  </a:cubicBezTo>
                  <a:cubicBezTo>
                    <a:pt x="0" y="598"/>
                    <a:pt x="530" y="1380"/>
                    <a:pt x="629" y="1380"/>
                  </a:cubicBezTo>
                  <a:cubicBezTo>
                    <a:pt x="630" y="1380"/>
                    <a:pt x="631" y="1380"/>
                    <a:pt x="632" y="1380"/>
                  </a:cubicBezTo>
                  <a:cubicBezTo>
                    <a:pt x="720" y="1365"/>
                    <a:pt x="1725" y="984"/>
                    <a:pt x="1783" y="625"/>
                  </a:cubicBezTo>
                  <a:cubicBezTo>
                    <a:pt x="1849" y="265"/>
                    <a:pt x="1270" y="60"/>
                    <a:pt x="1094" y="9"/>
                  </a:cubicBezTo>
                  <a:cubicBezTo>
                    <a:pt x="1072" y="3"/>
                    <a:pt x="1047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8"/>
            <p:cNvSpPr/>
            <p:nvPr/>
          </p:nvSpPr>
          <p:spPr>
            <a:xfrm>
              <a:off x="7054875" y="4521875"/>
              <a:ext cx="47675" cy="27275"/>
            </a:xfrm>
            <a:custGeom>
              <a:rect b="b" l="l" r="r" t="t"/>
              <a:pathLst>
                <a:path extrusionOk="0" h="1091" w="1907">
                  <a:moveTo>
                    <a:pt x="1025" y="1"/>
                  </a:moveTo>
                  <a:cubicBezTo>
                    <a:pt x="743" y="1"/>
                    <a:pt x="462" y="34"/>
                    <a:pt x="323" y="148"/>
                  </a:cubicBezTo>
                  <a:cubicBezTo>
                    <a:pt x="1" y="412"/>
                    <a:pt x="323" y="844"/>
                    <a:pt x="426" y="961"/>
                  </a:cubicBezTo>
                  <a:cubicBezTo>
                    <a:pt x="503" y="1054"/>
                    <a:pt x="730" y="1090"/>
                    <a:pt x="938" y="1090"/>
                  </a:cubicBezTo>
                  <a:cubicBezTo>
                    <a:pt x="1009" y="1090"/>
                    <a:pt x="1078" y="1086"/>
                    <a:pt x="1137" y="1079"/>
                  </a:cubicBezTo>
                  <a:cubicBezTo>
                    <a:pt x="1753" y="983"/>
                    <a:pt x="1907" y="89"/>
                    <a:pt x="1819" y="67"/>
                  </a:cubicBezTo>
                  <a:cubicBezTo>
                    <a:pt x="1769" y="59"/>
                    <a:pt x="1396" y="1"/>
                    <a:pt x="102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8"/>
            <p:cNvSpPr/>
            <p:nvPr/>
          </p:nvSpPr>
          <p:spPr>
            <a:xfrm>
              <a:off x="7108725" y="4507550"/>
              <a:ext cx="46425" cy="29150"/>
            </a:xfrm>
            <a:custGeom>
              <a:rect b="b" l="l" r="r" t="t"/>
              <a:pathLst>
                <a:path extrusionOk="0" h="1166" w="1857">
                  <a:moveTo>
                    <a:pt x="1106" y="1"/>
                  </a:moveTo>
                  <a:cubicBezTo>
                    <a:pt x="565" y="1"/>
                    <a:pt x="1" y="587"/>
                    <a:pt x="53" y="640"/>
                  </a:cubicBezTo>
                  <a:cubicBezTo>
                    <a:pt x="107" y="694"/>
                    <a:pt x="832" y="1166"/>
                    <a:pt x="1291" y="1166"/>
                  </a:cubicBezTo>
                  <a:cubicBezTo>
                    <a:pt x="1333" y="1166"/>
                    <a:pt x="1373" y="1162"/>
                    <a:pt x="1410" y="1153"/>
                  </a:cubicBezTo>
                  <a:cubicBezTo>
                    <a:pt x="1857" y="1043"/>
                    <a:pt x="1850" y="545"/>
                    <a:pt x="1835" y="398"/>
                  </a:cubicBezTo>
                  <a:cubicBezTo>
                    <a:pt x="1820" y="251"/>
                    <a:pt x="1520" y="90"/>
                    <a:pt x="1285" y="24"/>
                  </a:cubicBezTo>
                  <a:cubicBezTo>
                    <a:pt x="1226" y="8"/>
                    <a:pt x="1166" y="1"/>
                    <a:pt x="11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8"/>
            <p:cNvSpPr/>
            <p:nvPr/>
          </p:nvSpPr>
          <p:spPr>
            <a:xfrm>
              <a:off x="7094675" y="4428575"/>
              <a:ext cx="49300" cy="24900"/>
            </a:xfrm>
            <a:custGeom>
              <a:rect b="b" l="l" r="r" t="t"/>
              <a:pathLst>
                <a:path extrusionOk="0" h="996" w="1972">
                  <a:moveTo>
                    <a:pt x="1075" y="1"/>
                  </a:moveTo>
                  <a:cubicBezTo>
                    <a:pt x="464" y="1"/>
                    <a:pt x="1" y="801"/>
                    <a:pt x="88" y="837"/>
                  </a:cubicBezTo>
                  <a:cubicBezTo>
                    <a:pt x="150" y="863"/>
                    <a:pt x="715" y="995"/>
                    <a:pt x="1169" y="995"/>
                  </a:cubicBezTo>
                  <a:cubicBezTo>
                    <a:pt x="1358" y="995"/>
                    <a:pt x="1527" y="973"/>
                    <a:pt x="1635" y="910"/>
                  </a:cubicBezTo>
                  <a:cubicBezTo>
                    <a:pt x="1972" y="705"/>
                    <a:pt x="1781" y="309"/>
                    <a:pt x="1715" y="192"/>
                  </a:cubicBezTo>
                  <a:cubicBezTo>
                    <a:pt x="1649" y="82"/>
                    <a:pt x="1327" y="9"/>
                    <a:pt x="1099" y="1"/>
                  </a:cubicBezTo>
                  <a:cubicBezTo>
                    <a:pt x="1091" y="1"/>
                    <a:pt x="1083" y="1"/>
                    <a:pt x="107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8"/>
            <p:cNvSpPr/>
            <p:nvPr/>
          </p:nvSpPr>
          <p:spPr>
            <a:xfrm>
              <a:off x="7136075" y="4447550"/>
              <a:ext cx="49425" cy="24975"/>
            </a:xfrm>
            <a:custGeom>
              <a:rect b="b" l="l" r="r" t="t"/>
              <a:pathLst>
                <a:path extrusionOk="0" h="999" w="1977">
                  <a:moveTo>
                    <a:pt x="705" y="1"/>
                  </a:moveTo>
                  <a:cubicBezTo>
                    <a:pt x="565" y="1"/>
                    <a:pt x="441" y="18"/>
                    <a:pt x="352" y="63"/>
                  </a:cubicBezTo>
                  <a:cubicBezTo>
                    <a:pt x="1" y="247"/>
                    <a:pt x="147" y="650"/>
                    <a:pt x="199" y="767"/>
                  </a:cubicBezTo>
                  <a:cubicBezTo>
                    <a:pt x="257" y="885"/>
                    <a:pt x="565" y="980"/>
                    <a:pt x="792" y="995"/>
                  </a:cubicBezTo>
                  <a:cubicBezTo>
                    <a:pt x="817" y="997"/>
                    <a:pt x="842" y="998"/>
                    <a:pt x="866" y="998"/>
                  </a:cubicBezTo>
                  <a:cubicBezTo>
                    <a:pt x="1459" y="998"/>
                    <a:pt x="1977" y="260"/>
                    <a:pt x="1892" y="232"/>
                  </a:cubicBezTo>
                  <a:cubicBezTo>
                    <a:pt x="1830" y="204"/>
                    <a:pt x="1178" y="1"/>
                    <a:pt x="7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8"/>
            <p:cNvSpPr/>
            <p:nvPr/>
          </p:nvSpPr>
          <p:spPr>
            <a:xfrm>
              <a:off x="6919775" y="4478925"/>
              <a:ext cx="46225" cy="34575"/>
            </a:xfrm>
            <a:custGeom>
              <a:rect b="b" l="l" r="r" t="t"/>
              <a:pathLst>
                <a:path extrusionOk="0" h="1383" w="1849">
                  <a:moveTo>
                    <a:pt x="1012" y="0"/>
                  </a:moveTo>
                  <a:cubicBezTo>
                    <a:pt x="831" y="0"/>
                    <a:pt x="573" y="126"/>
                    <a:pt x="434" y="245"/>
                  </a:cubicBezTo>
                  <a:cubicBezTo>
                    <a:pt x="0" y="593"/>
                    <a:pt x="529" y="1382"/>
                    <a:pt x="628" y="1382"/>
                  </a:cubicBezTo>
                  <a:cubicBezTo>
                    <a:pt x="630" y="1382"/>
                    <a:pt x="631" y="1382"/>
                    <a:pt x="632" y="1382"/>
                  </a:cubicBezTo>
                  <a:cubicBezTo>
                    <a:pt x="720" y="1360"/>
                    <a:pt x="1724" y="986"/>
                    <a:pt x="1783" y="627"/>
                  </a:cubicBezTo>
                  <a:cubicBezTo>
                    <a:pt x="1849" y="267"/>
                    <a:pt x="1270" y="62"/>
                    <a:pt x="1094" y="11"/>
                  </a:cubicBezTo>
                  <a:cubicBezTo>
                    <a:pt x="1069" y="4"/>
                    <a:pt x="1042" y="0"/>
                    <a:pt x="101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8"/>
            <p:cNvSpPr/>
            <p:nvPr/>
          </p:nvSpPr>
          <p:spPr>
            <a:xfrm>
              <a:off x="6998800" y="4496050"/>
              <a:ext cx="47200" cy="33325"/>
            </a:xfrm>
            <a:custGeom>
              <a:rect b="b" l="l" r="r" t="t"/>
              <a:pathLst>
                <a:path extrusionOk="0" h="1333" w="1888">
                  <a:moveTo>
                    <a:pt x="1396" y="0"/>
                  </a:moveTo>
                  <a:cubicBezTo>
                    <a:pt x="1395" y="0"/>
                    <a:pt x="1394" y="0"/>
                    <a:pt x="1393" y="0"/>
                  </a:cubicBezTo>
                  <a:cubicBezTo>
                    <a:pt x="1298" y="15"/>
                    <a:pt x="250" y="286"/>
                    <a:pt x="125" y="631"/>
                  </a:cubicBezTo>
                  <a:cubicBezTo>
                    <a:pt x="0" y="983"/>
                    <a:pt x="543" y="1247"/>
                    <a:pt x="704" y="1313"/>
                  </a:cubicBezTo>
                  <a:cubicBezTo>
                    <a:pt x="739" y="1326"/>
                    <a:pt x="781" y="1332"/>
                    <a:pt x="828" y="1332"/>
                  </a:cubicBezTo>
                  <a:cubicBezTo>
                    <a:pt x="1006" y="1332"/>
                    <a:pt x="1249" y="1243"/>
                    <a:pt x="1401" y="1144"/>
                  </a:cubicBezTo>
                  <a:cubicBezTo>
                    <a:pt x="1888" y="839"/>
                    <a:pt x="1495" y="0"/>
                    <a:pt x="139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8"/>
            <p:cNvSpPr/>
            <p:nvPr/>
          </p:nvSpPr>
          <p:spPr>
            <a:xfrm>
              <a:off x="6968925" y="4532325"/>
              <a:ext cx="47075" cy="33350"/>
            </a:xfrm>
            <a:custGeom>
              <a:rect b="b" l="l" r="r" t="t"/>
              <a:pathLst>
                <a:path extrusionOk="0" h="1334" w="1883">
                  <a:moveTo>
                    <a:pt x="1394" y="1"/>
                  </a:moveTo>
                  <a:cubicBezTo>
                    <a:pt x="1394" y="1"/>
                    <a:pt x="1394" y="1"/>
                    <a:pt x="1393" y="1"/>
                  </a:cubicBezTo>
                  <a:cubicBezTo>
                    <a:pt x="1298" y="16"/>
                    <a:pt x="242" y="287"/>
                    <a:pt x="125" y="631"/>
                  </a:cubicBezTo>
                  <a:cubicBezTo>
                    <a:pt x="0" y="983"/>
                    <a:pt x="543" y="1247"/>
                    <a:pt x="704" y="1313"/>
                  </a:cubicBezTo>
                  <a:cubicBezTo>
                    <a:pt x="739" y="1327"/>
                    <a:pt x="782" y="1333"/>
                    <a:pt x="829" y="1333"/>
                  </a:cubicBezTo>
                  <a:cubicBezTo>
                    <a:pt x="1007" y="1333"/>
                    <a:pt x="1250" y="1245"/>
                    <a:pt x="1401" y="1152"/>
                  </a:cubicBezTo>
                  <a:cubicBezTo>
                    <a:pt x="1882" y="845"/>
                    <a:pt x="1485" y="1"/>
                    <a:pt x="139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8"/>
            <p:cNvSpPr/>
            <p:nvPr/>
          </p:nvSpPr>
          <p:spPr>
            <a:xfrm>
              <a:off x="7014200" y="4526100"/>
              <a:ext cx="47250" cy="33325"/>
            </a:xfrm>
            <a:custGeom>
              <a:rect b="b" l="l" r="r" t="t"/>
              <a:pathLst>
                <a:path extrusionOk="0" h="1333" w="1890">
                  <a:moveTo>
                    <a:pt x="1394" y="1"/>
                  </a:moveTo>
                  <a:cubicBezTo>
                    <a:pt x="1394" y="1"/>
                    <a:pt x="1394" y="1"/>
                    <a:pt x="1393" y="1"/>
                  </a:cubicBezTo>
                  <a:cubicBezTo>
                    <a:pt x="1298" y="8"/>
                    <a:pt x="249" y="279"/>
                    <a:pt x="125" y="631"/>
                  </a:cubicBezTo>
                  <a:cubicBezTo>
                    <a:pt x="0" y="983"/>
                    <a:pt x="543" y="1247"/>
                    <a:pt x="711" y="1313"/>
                  </a:cubicBezTo>
                  <a:cubicBezTo>
                    <a:pt x="744" y="1326"/>
                    <a:pt x="783" y="1332"/>
                    <a:pt x="827" y="1332"/>
                  </a:cubicBezTo>
                  <a:cubicBezTo>
                    <a:pt x="1002" y="1332"/>
                    <a:pt x="1248" y="1238"/>
                    <a:pt x="1400" y="1144"/>
                  </a:cubicBezTo>
                  <a:cubicBezTo>
                    <a:pt x="1890" y="845"/>
                    <a:pt x="1492" y="1"/>
                    <a:pt x="139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8"/>
            <p:cNvSpPr/>
            <p:nvPr/>
          </p:nvSpPr>
          <p:spPr>
            <a:xfrm>
              <a:off x="6969475" y="4473500"/>
              <a:ext cx="39425" cy="33150"/>
            </a:xfrm>
            <a:custGeom>
              <a:rect b="b" l="l" r="r" t="t"/>
              <a:pathLst>
                <a:path extrusionOk="0" h="1326" w="1577">
                  <a:moveTo>
                    <a:pt x="857" y="1"/>
                  </a:moveTo>
                  <a:cubicBezTo>
                    <a:pt x="594" y="1"/>
                    <a:pt x="323" y="108"/>
                    <a:pt x="220" y="155"/>
                  </a:cubicBezTo>
                  <a:cubicBezTo>
                    <a:pt x="59" y="228"/>
                    <a:pt x="0" y="514"/>
                    <a:pt x="22" y="704"/>
                  </a:cubicBezTo>
                  <a:cubicBezTo>
                    <a:pt x="80" y="1127"/>
                    <a:pt x="952" y="1326"/>
                    <a:pt x="1198" y="1326"/>
                  </a:cubicBezTo>
                  <a:cubicBezTo>
                    <a:pt x="1234" y="1326"/>
                    <a:pt x="1257" y="1321"/>
                    <a:pt x="1261" y="1313"/>
                  </a:cubicBezTo>
                  <a:cubicBezTo>
                    <a:pt x="1298" y="1247"/>
                    <a:pt x="1577" y="404"/>
                    <a:pt x="1261" y="133"/>
                  </a:cubicBezTo>
                  <a:cubicBezTo>
                    <a:pt x="1150" y="35"/>
                    <a:pt x="1005" y="1"/>
                    <a:pt x="85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8"/>
            <p:cNvSpPr/>
            <p:nvPr/>
          </p:nvSpPr>
          <p:spPr>
            <a:xfrm>
              <a:off x="6933350" y="4445350"/>
              <a:ext cx="39250" cy="33075"/>
            </a:xfrm>
            <a:custGeom>
              <a:rect b="b" l="l" r="r" t="t"/>
              <a:pathLst>
                <a:path extrusionOk="0" h="1323" w="1570">
                  <a:moveTo>
                    <a:pt x="857" y="1"/>
                  </a:moveTo>
                  <a:cubicBezTo>
                    <a:pt x="595" y="1"/>
                    <a:pt x="324" y="105"/>
                    <a:pt x="221" y="151"/>
                  </a:cubicBezTo>
                  <a:cubicBezTo>
                    <a:pt x="60" y="232"/>
                    <a:pt x="1" y="511"/>
                    <a:pt x="23" y="701"/>
                  </a:cubicBezTo>
                  <a:cubicBezTo>
                    <a:pt x="80" y="1129"/>
                    <a:pt x="947" y="1323"/>
                    <a:pt x="1196" y="1323"/>
                  </a:cubicBezTo>
                  <a:cubicBezTo>
                    <a:pt x="1234" y="1323"/>
                    <a:pt x="1257" y="1318"/>
                    <a:pt x="1262" y="1310"/>
                  </a:cubicBezTo>
                  <a:cubicBezTo>
                    <a:pt x="1299" y="1244"/>
                    <a:pt x="1570" y="401"/>
                    <a:pt x="1262" y="129"/>
                  </a:cubicBezTo>
                  <a:cubicBezTo>
                    <a:pt x="1151" y="34"/>
                    <a:pt x="1005" y="1"/>
                    <a:pt x="85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8"/>
            <p:cNvSpPr/>
            <p:nvPr/>
          </p:nvSpPr>
          <p:spPr>
            <a:xfrm>
              <a:off x="6889000" y="4451300"/>
              <a:ext cx="45125" cy="30050"/>
            </a:xfrm>
            <a:custGeom>
              <a:rect b="b" l="l" r="r" t="t"/>
              <a:pathLst>
                <a:path extrusionOk="0" h="1202" w="1805">
                  <a:moveTo>
                    <a:pt x="802" y="1"/>
                  </a:moveTo>
                  <a:cubicBezTo>
                    <a:pt x="405" y="1"/>
                    <a:pt x="149" y="386"/>
                    <a:pt x="74" y="515"/>
                  </a:cubicBezTo>
                  <a:cubicBezTo>
                    <a:pt x="1" y="647"/>
                    <a:pt x="169" y="903"/>
                    <a:pt x="338" y="1050"/>
                  </a:cubicBezTo>
                  <a:cubicBezTo>
                    <a:pt x="468" y="1162"/>
                    <a:pt x="660" y="1202"/>
                    <a:pt x="862" y="1202"/>
                  </a:cubicBezTo>
                  <a:cubicBezTo>
                    <a:pt x="1308" y="1202"/>
                    <a:pt x="1805" y="1005"/>
                    <a:pt x="1790" y="955"/>
                  </a:cubicBezTo>
                  <a:cubicBezTo>
                    <a:pt x="1768" y="881"/>
                    <a:pt x="1357" y="82"/>
                    <a:pt x="903" y="9"/>
                  </a:cubicBezTo>
                  <a:cubicBezTo>
                    <a:pt x="868" y="3"/>
                    <a:pt x="834" y="1"/>
                    <a:pt x="80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8"/>
            <p:cNvSpPr/>
            <p:nvPr/>
          </p:nvSpPr>
          <p:spPr>
            <a:xfrm>
              <a:off x="6960500" y="4505300"/>
              <a:ext cx="40325" cy="30000"/>
            </a:xfrm>
            <a:custGeom>
              <a:rect b="b" l="l" r="r" t="t"/>
              <a:pathLst>
                <a:path extrusionOk="0" h="1200" w="1613">
                  <a:moveTo>
                    <a:pt x="561" y="1"/>
                  </a:moveTo>
                  <a:cubicBezTo>
                    <a:pt x="310" y="1"/>
                    <a:pt x="83" y="38"/>
                    <a:pt x="0" y="70"/>
                  </a:cubicBezTo>
                  <a:cubicBezTo>
                    <a:pt x="191" y="532"/>
                    <a:pt x="513" y="928"/>
                    <a:pt x="931" y="1199"/>
                  </a:cubicBezTo>
                  <a:cubicBezTo>
                    <a:pt x="1144" y="1133"/>
                    <a:pt x="1342" y="1009"/>
                    <a:pt x="1503" y="847"/>
                  </a:cubicBezTo>
                  <a:cubicBezTo>
                    <a:pt x="1613" y="730"/>
                    <a:pt x="1525" y="451"/>
                    <a:pt x="1408" y="283"/>
                  </a:cubicBezTo>
                  <a:cubicBezTo>
                    <a:pt x="1255" y="64"/>
                    <a:pt x="887" y="1"/>
                    <a:pt x="56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8"/>
            <p:cNvSpPr/>
            <p:nvPr/>
          </p:nvSpPr>
          <p:spPr>
            <a:xfrm>
              <a:off x="6891950" y="4520000"/>
              <a:ext cx="40325" cy="29950"/>
            </a:xfrm>
            <a:custGeom>
              <a:rect b="b" l="l" r="r" t="t"/>
              <a:pathLst>
                <a:path extrusionOk="0" h="1198" w="1613">
                  <a:moveTo>
                    <a:pt x="566" y="1"/>
                  </a:moveTo>
                  <a:cubicBezTo>
                    <a:pt x="311" y="1"/>
                    <a:pt x="81" y="40"/>
                    <a:pt x="0" y="76"/>
                  </a:cubicBezTo>
                  <a:cubicBezTo>
                    <a:pt x="191" y="531"/>
                    <a:pt x="513" y="926"/>
                    <a:pt x="924" y="1198"/>
                  </a:cubicBezTo>
                  <a:cubicBezTo>
                    <a:pt x="1144" y="1132"/>
                    <a:pt x="1342" y="1014"/>
                    <a:pt x="1496" y="846"/>
                  </a:cubicBezTo>
                  <a:cubicBezTo>
                    <a:pt x="1613" y="729"/>
                    <a:pt x="1525" y="450"/>
                    <a:pt x="1408" y="281"/>
                  </a:cubicBezTo>
                  <a:cubicBezTo>
                    <a:pt x="1252" y="64"/>
                    <a:pt x="889" y="1"/>
                    <a:pt x="5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8"/>
            <p:cNvSpPr/>
            <p:nvPr/>
          </p:nvSpPr>
          <p:spPr>
            <a:xfrm>
              <a:off x="6927125" y="4512725"/>
              <a:ext cx="48425" cy="35225"/>
            </a:xfrm>
            <a:custGeom>
              <a:rect b="b" l="l" r="r" t="t"/>
              <a:pathLst>
                <a:path extrusionOk="0" h="1409" w="1937">
                  <a:moveTo>
                    <a:pt x="1174" y="0"/>
                  </a:moveTo>
                  <a:cubicBezTo>
                    <a:pt x="822" y="132"/>
                    <a:pt x="1" y="594"/>
                    <a:pt x="389" y="1196"/>
                  </a:cubicBezTo>
                  <a:cubicBezTo>
                    <a:pt x="602" y="1342"/>
                    <a:pt x="932" y="1393"/>
                    <a:pt x="1064" y="1408"/>
                  </a:cubicBezTo>
                  <a:cubicBezTo>
                    <a:pt x="1070" y="1409"/>
                    <a:pt x="1077" y="1409"/>
                    <a:pt x="1083" y="1409"/>
                  </a:cubicBezTo>
                  <a:cubicBezTo>
                    <a:pt x="1266" y="1409"/>
                    <a:pt x="1523" y="1219"/>
                    <a:pt x="1643" y="1064"/>
                  </a:cubicBezTo>
                  <a:cubicBezTo>
                    <a:pt x="1936" y="690"/>
                    <a:pt x="1350" y="88"/>
                    <a:pt x="11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8"/>
            <p:cNvSpPr/>
            <p:nvPr/>
          </p:nvSpPr>
          <p:spPr>
            <a:xfrm>
              <a:off x="7268775" y="4534850"/>
              <a:ext cx="32825" cy="32950"/>
            </a:xfrm>
            <a:custGeom>
              <a:rect b="b" l="l" r="r" t="t"/>
              <a:pathLst>
                <a:path extrusionOk="0" h="1318" w="1313">
                  <a:moveTo>
                    <a:pt x="601" y="1"/>
                  </a:moveTo>
                  <a:cubicBezTo>
                    <a:pt x="386" y="1"/>
                    <a:pt x="162" y="77"/>
                    <a:pt x="30" y="135"/>
                  </a:cubicBezTo>
                  <a:cubicBezTo>
                    <a:pt x="8" y="245"/>
                    <a:pt x="1" y="354"/>
                    <a:pt x="1" y="472"/>
                  </a:cubicBezTo>
                  <a:cubicBezTo>
                    <a:pt x="1" y="677"/>
                    <a:pt x="30" y="890"/>
                    <a:pt x="96" y="1088"/>
                  </a:cubicBezTo>
                  <a:cubicBezTo>
                    <a:pt x="380" y="1247"/>
                    <a:pt x="770" y="1318"/>
                    <a:pt x="941" y="1318"/>
                  </a:cubicBezTo>
                  <a:cubicBezTo>
                    <a:pt x="991" y="1318"/>
                    <a:pt x="1022" y="1312"/>
                    <a:pt x="1027" y="1300"/>
                  </a:cubicBezTo>
                  <a:cubicBezTo>
                    <a:pt x="1064" y="1234"/>
                    <a:pt x="1313" y="384"/>
                    <a:pt x="990" y="127"/>
                  </a:cubicBezTo>
                  <a:cubicBezTo>
                    <a:pt x="883" y="34"/>
                    <a:pt x="744" y="1"/>
                    <a:pt x="60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8"/>
            <p:cNvSpPr/>
            <p:nvPr/>
          </p:nvSpPr>
          <p:spPr>
            <a:xfrm>
              <a:off x="7235600" y="4546575"/>
              <a:ext cx="32825" cy="32950"/>
            </a:xfrm>
            <a:custGeom>
              <a:rect b="b" l="l" r="r" t="t"/>
              <a:pathLst>
                <a:path extrusionOk="0" h="1318" w="1313">
                  <a:moveTo>
                    <a:pt x="600" y="1"/>
                  </a:moveTo>
                  <a:cubicBezTo>
                    <a:pt x="384" y="1"/>
                    <a:pt x="162" y="75"/>
                    <a:pt x="30" y="127"/>
                  </a:cubicBezTo>
                  <a:cubicBezTo>
                    <a:pt x="8" y="245"/>
                    <a:pt x="1" y="355"/>
                    <a:pt x="1" y="472"/>
                  </a:cubicBezTo>
                  <a:cubicBezTo>
                    <a:pt x="1" y="677"/>
                    <a:pt x="37" y="890"/>
                    <a:pt x="103" y="1088"/>
                  </a:cubicBezTo>
                  <a:cubicBezTo>
                    <a:pt x="385" y="1243"/>
                    <a:pt x="779" y="1317"/>
                    <a:pt x="951" y="1317"/>
                  </a:cubicBezTo>
                  <a:cubicBezTo>
                    <a:pt x="998" y="1317"/>
                    <a:pt x="1028" y="1312"/>
                    <a:pt x="1034" y="1300"/>
                  </a:cubicBezTo>
                  <a:cubicBezTo>
                    <a:pt x="1064" y="1234"/>
                    <a:pt x="1313" y="384"/>
                    <a:pt x="998" y="127"/>
                  </a:cubicBezTo>
                  <a:cubicBezTo>
                    <a:pt x="886" y="34"/>
                    <a:pt x="744" y="1"/>
                    <a:pt x="60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8"/>
            <p:cNvSpPr/>
            <p:nvPr/>
          </p:nvSpPr>
          <p:spPr>
            <a:xfrm>
              <a:off x="7297000" y="4551525"/>
              <a:ext cx="38875" cy="32575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8"/>
            <p:cNvSpPr/>
            <p:nvPr/>
          </p:nvSpPr>
          <p:spPr>
            <a:xfrm>
              <a:off x="7299200" y="4583475"/>
              <a:ext cx="37950" cy="23125"/>
            </a:xfrm>
            <a:custGeom>
              <a:rect b="b" l="l" r="r" t="t"/>
              <a:pathLst>
                <a:path extrusionOk="0" h="925" w="1518">
                  <a:moveTo>
                    <a:pt x="1182" y="0"/>
                  </a:moveTo>
                  <a:cubicBezTo>
                    <a:pt x="1182" y="0"/>
                    <a:pt x="1181" y="0"/>
                    <a:pt x="1181" y="0"/>
                  </a:cubicBezTo>
                  <a:cubicBezTo>
                    <a:pt x="1100" y="8"/>
                    <a:pt x="308" y="191"/>
                    <a:pt x="1" y="462"/>
                  </a:cubicBezTo>
                  <a:cubicBezTo>
                    <a:pt x="411" y="704"/>
                    <a:pt x="873" y="866"/>
                    <a:pt x="1350" y="924"/>
                  </a:cubicBezTo>
                  <a:cubicBezTo>
                    <a:pt x="1517" y="560"/>
                    <a:pt x="1258" y="0"/>
                    <a:pt x="11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8"/>
            <p:cNvSpPr/>
            <p:nvPr/>
          </p:nvSpPr>
          <p:spPr>
            <a:xfrm>
              <a:off x="7264375" y="4567350"/>
              <a:ext cx="36125" cy="23375"/>
            </a:xfrm>
            <a:custGeom>
              <a:rect b="b" l="l" r="r" t="t"/>
              <a:pathLst>
                <a:path extrusionOk="0" h="935" w="1445">
                  <a:moveTo>
                    <a:pt x="286" y="0"/>
                  </a:moveTo>
                  <a:cubicBezTo>
                    <a:pt x="1" y="330"/>
                    <a:pt x="81" y="924"/>
                    <a:pt x="155" y="931"/>
                  </a:cubicBezTo>
                  <a:cubicBezTo>
                    <a:pt x="166" y="933"/>
                    <a:pt x="191" y="935"/>
                    <a:pt x="228" y="935"/>
                  </a:cubicBezTo>
                  <a:cubicBezTo>
                    <a:pt x="455" y="935"/>
                    <a:pt x="1110" y="889"/>
                    <a:pt x="1445" y="719"/>
                  </a:cubicBezTo>
                  <a:cubicBezTo>
                    <a:pt x="1115" y="396"/>
                    <a:pt x="719" y="154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8"/>
            <p:cNvSpPr/>
            <p:nvPr/>
          </p:nvSpPr>
          <p:spPr>
            <a:xfrm>
              <a:off x="7277025" y="4478825"/>
              <a:ext cx="33200" cy="26650"/>
            </a:xfrm>
            <a:custGeom>
              <a:rect b="b" l="l" r="r" t="t"/>
              <a:pathLst>
                <a:path extrusionOk="0" h="1066" w="1328">
                  <a:moveTo>
                    <a:pt x="756" y="0"/>
                  </a:moveTo>
                  <a:cubicBezTo>
                    <a:pt x="308" y="176"/>
                    <a:pt x="0" y="733"/>
                    <a:pt x="66" y="763"/>
                  </a:cubicBezTo>
                  <a:cubicBezTo>
                    <a:pt x="122" y="798"/>
                    <a:pt x="797" y="1065"/>
                    <a:pt x="1260" y="1065"/>
                  </a:cubicBezTo>
                  <a:cubicBezTo>
                    <a:pt x="1283" y="1065"/>
                    <a:pt x="1305" y="1065"/>
                    <a:pt x="1327" y="1063"/>
                  </a:cubicBezTo>
                  <a:cubicBezTo>
                    <a:pt x="1239" y="667"/>
                    <a:pt x="1041" y="293"/>
                    <a:pt x="7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8"/>
            <p:cNvSpPr/>
            <p:nvPr/>
          </p:nvSpPr>
          <p:spPr>
            <a:xfrm>
              <a:off x="7189850" y="4569725"/>
              <a:ext cx="29650" cy="27700"/>
            </a:xfrm>
            <a:custGeom>
              <a:rect b="b" l="l" r="r" t="t"/>
              <a:pathLst>
                <a:path extrusionOk="0" h="1108" w="1186">
                  <a:moveTo>
                    <a:pt x="864" y="0"/>
                  </a:moveTo>
                  <a:cubicBezTo>
                    <a:pt x="443" y="0"/>
                    <a:pt x="1" y="152"/>
                    <a:pt x="12" y="198"/>
                  </a:cubicBezTo>
                  <a:cubicBezTo>
                    <a:pt x="20" y="257"/>
                    <a:pt x="284" y="873"/>
                    <a:pt x="636" y="1108"/>
                  </a:cubicBezTo>
                  <a:cubicBezTo>
                    <a:pt x="914" y="807"/>
                    <a:pt x="1105" y="433"/>
                    <a:pt x="1185" y="37"/>
                  </a:cubicBezTo>
                  <a:cubicBezTo>
                    <a:pt x="1085" y="11"/>
                    <a:pt x="975" y="0"/>
                    <a:pt x="86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8"/>
            <p:cNvSpPr/>
            <p:nvPr/>
          </p:nvSpPr>
          <p:spPr>
            <a:xfrm>
              <a:off x="7209200" y="4481575"/>
              <a:ext cx="33025" cy="26650"/>
            </a:xfrm>
            <a:custGeom>
              <a:rect b="b" l="l" r="r" t="t"/>
              <a:pathLst>
                <a:path extrusionOk="0" h="1066" w="1321">
                  <a:moveTo>
                    <a:pt x="756" y="0"/>
                  </a:moveTo>
                  <a:cubicBezTo>
                    <a:pt x="301" y="169"/>
                    <a:pt x="1" y="726"/>
                    <a:pt x="59" y="763"/>
                  </a:cubicBezTo>
                  <a:cubicBezTo>
                    <a:pt x="122" y="798"/>
                    <a:pt x="790" y="1065"/>
                    <a:pt x="1253" y="1065"/>
                  </a:cubicBezTo>
                  <a:cubicBezTo>
                    <a:pt x="1276" y="1065"/>
                    <a:pt x="1299" y="1065"/>
                    <a:pt x="1320" y="1063"/>
                  </a:cubicBezTo>
                  <a:cubicBezTo>
                    <a:pt x="1232" y="660"/>
                    <a:pt x="1042" y="293"/>
                    <a:pt x="7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8"/>
            <p:cNvSpPr/>
            <p:nvPr/>
          </p:nvSpPr>
          <p:spPr>
            <a:xfrm>
              <a:off x="7201875" y="4544975"/>
              <a:ext cx="29725" cy="28800"/>
            </a:xfrm>
            <a:custGeom>
              <a:rect b="b" l="l" r="r" t="t"/>
              <a:pathLst>
                <a:path extrusionOk="0" h="1152" w="1189">
                  <a:moveTo>
                    <a:pt x="1049" y="1"/>
                  </a:moveTo>
                  <a:cubicBezTo>
                    <a:pt x="543" y="37"/>
                    <a:pt x="1" y="463"/>
                    <a:pt x="45" y="514"/>
                  </a:cubicBezTo>
                  <a:cubicBezTo>
                    <a:pt x="89" y="565"/>
                    <a:pt x="638" y="1049"/>
                    <a:pt x="1078" y="1152"/>
                  </a:cubicBezTo>
                  <a:cubicBezTo>
                    <a:pt x="1188" y="778"/>
                    <a:pt x="1174" y="375"/>
                    <a:pt x="104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8"/>
            <p:cNvSpPr/>
            <p:nvPr/>
          </p:nvSpPr>
          <p:spPr>
            <a:xfrm>
              <a:off x="7245675" y="4487325"/>
              <a:ext cx="30100" cy="26525"/>
            </a:xfrm>
            <a:custGeom>
              <a:rect b="b" l="l" r="r" t="t"/>
              <a:pathLst>
                <a:path extrusionOk="0" h="1061" w="1204">
                  <a:moveTo>
                    <a:pt x="310" y="1"/>
                  </a:moveTo>
                  <a:cubicBezTo>
                    <a:pt x="145" y="1"/>
                    <a:pt x="28" y="19"/>
                    <a:pt x="23" y="41"/>
                  </a:cubicBezTo>
                  <a:cubicBezTo>
                    <a:pt x="8" y="100"/>
                    <a:pt x="1" y="753"/>
                    <a:pt x="235" y="1060"/>
                  </a:cubicBezTo>
                  <a:cubicBezTo>
                    <a:pt x="624" y="855"/>
                    <a:pt x="954" y="555"/>
                    <a:pt x="1203" y="195"/>
                  </a:cubicBezTo>
                  <a:cubicBezTo>
                    <a:pt x="955" y="47"/>
                    <a:pt x="572" y="1"/>
                    <a:pt x="31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8"/>
            <p:cNvSpPr/>
            <p:nvPr/>
          </p:nvSpPr>
          <p:spPr>
            <a:xfrm>
              <a:off x="7330000" y="4539300"/>
              <a:ext cx="47125" cy="30575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8"/>
            <p:cNvSpPr/>
            <p:nvPr/>
          </p:nvSpPr>
          <p:spPr>
            <a:xfrm>
              <a:off x="7334400" y="4573575"/>
              <a:ext cx="46575" cy="29775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8"/>
            <p:cNvSpPr/>
            <p:nvPr/>
          </p:nvSpPr>
          <p:spPr>
            <a:xfrm>
              <a:off x="7299750" y="4515450"/>
              <a:ext cx="44575" cy="35475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8"/>
            <p:cNvSpPr/>
            <p:nvPr/>
          </p:nvSpPr>
          <p:spPr>
            <a:xfrm>
              <a:off x="7261250" y="4503450"/>
              <a:ext cx="47000" cy="28800"/>
            </a:xfrm>
            <a:custGeom>
              <a:rect b="b" l="l" r="r" t="t"/>
              <a:pathLst>
                <a:path extrusionOk="0" h="1152" w="1880">
                  <a:moveTo>
                    <a:pt x="585" y="0"/>
                  </a:moveTo>
                  <a:cubicBezTo>
                    <a:pt x="531" y="0"/>
                    <a:pt x="479" y="6"/>
                    <a:pt x="433" y="20"/>
                  </a:cubicBezTo>
                  <a:cubicBezTo>
                    <a:pt x="1" y="137"/>
                    <a:pt x="30" y="635"/>
                    <a:pt x="60" y="782"/>
                  </a:cubicBezTo>
                  <a:cubicBezTo>
                    <a:pt x="82" y="929"/>
                    <a:pt x="397" y="1083"/>
                    <a:pt x="631" y="1134"/>
                  </a:cubicBezTo>
                  <a:cubicBezTo>
                    <a:pt x="682" y="1146"/>
                    <a:pt x="733" y="1151"/>
                    <a:pt x="784" y="1151"/>
                  </a:cubicBezTo>
                  <a:cubicBezTo>
                    <a:pt x="1332" y="1151"/>
                    <a:pt x="1880" y="521"/>
                    <a:pt x="1819" y="474"/>
                  </a:cubicBezTo>
                  <a:cubicBezTo>
                    <a:pt x="1767" y="422"/>
                    <a:pt x="1047" y="0"/>
                    <a:pt x="58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8"/>
            <p:cNvSpPr/>
            <p:nvPr/>
          </p:nvSpPr>
          <p:spPr>
            <a:xfrm>
              <a:off x="7216000" y="4513300"/>
              <a:ext cx="46200" cy="29325"/>
            </a:xfrm>
            <a:custGeom>
              <a:rect b="b" l="l" r="r" t="t"/>
              <a:pathLst>
                <a:path extrusionOk="0" h="1173" w="1848">
                  <a:moveTo>
                    <a:pt x="579" y="1"/>
                  </a:moveTo>
                  <a:cubicBezTo>
                    <a:pt x="551" y="1"/>
                    <a:pt x="524" y="3"/>
                    <a:pt x="499" y="7"/>
                  </a:cubicBezTo>
                  <a:cubicBezTo>
                    <a:pt x="51" y="80"/>
                    <a:pt x="0" y="579"/>
                    <a:pt x="0" y="725"/>
                  </a:cubicBezTo>
                  <a:cubicBezTo>
                    <a:pt x="0" y="872"/>
                    <a:pt x="286" y="1055"/>
                    <a:pt x="506" y="1136"/>
                  </a:cubicBezTo>
                  <a:cubicBezTo>
                    <a:pt x="579" y="1161"/>
                    <a:pt x="655" y="1172"/>
                    <a:pt x="732" y="1172"/>
                  </a:cubicBezTo>
                  <a:cubicBezTo>
                    <a:pt x="1262" y="1172"/>
                    <a:pt x="1847" y="652"/>
                    <a:pt x="1796" y="601"/>
                  </a:cubicBezTo>
                  <a:cubicBezTo>
                    <a:pt x="1748" y="545"/>
                    <a:pt x="1041" y="1"/>
                    <a:pt x="57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8"/>
            <p:cNvSpPr/>
            <p:nvPr/>
          </p:nvSpPr>
          <p:spPr>
            <a:xfrm>
              <a:off x="7248425" y="4593225"/>
              <a:ext cx="48225" cy="25275"/>
            </a:xfrm>
            <a:custGeom>
              <a:rect b="b" l="l" r="r" t="t"/>
              <a:pathLst>
                <a:path extrusionOk="0" h="1011" w="1929">
                  <a:moveTo>
                    <a:pt x="1237" y="1"/>
                  </a:moveTo>
                  <a:cubicBezTo>
                    <a:pt x="879" y="1"/>
                    <a:pt x="463" y="38"/>
                    <a:pt x="294" y="182"/>
                  </a:cubicBezTo>
                  <a:cubicBezTo>
                    <a:pt x="1" y="424"/>
                    <a:pt x="279" y="791"/>
                    <a:pt x="367" y="893"/>
                  </a:cubicBezTo>
                  <a:cubicBezTo>
                    <a:pt x="443" y="975"/>
                    <a:pt x="667" y="1010"/>
                    <a:pt x="870" y="1010"/>
                  </a:cubicBezTo>
                  <a:cubicBezTo>
                    <a:pt x="922" y="1010"/>
                    <a:pt x="973" y="1008"/>
                    <a:pt x="1020" y="1003"/>
                  </a:cubicBezTo>
                  <a:cubicBezTo>
                    <a:pt x="1636" y="937"/>
                    <a:pt x="1929" y="58"/>
                    <a:pt x="1834" y="36"/>
                  </a:cubicBezTo>
                  <a:cubicBezTo>
                    <a:pt x="1787" y="26"/>
                    <a:pt x="1532" y="1"/>
                    <a:pt x="123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8"/>
            <p:cNvSpPr/>
            <p:nvPr/>
          </p:nvSpPr>
          <p:spPr>
            <a:xfrm>
              <a:off x="7234325" y="4445300"/>
              <a:ext cx="38000" cy="34850"/>
            </a:xfrm>
            <a:custGeom>
              <a:rect b="b" l="l" r="r" t="t"/>
              <a:pathLst>
                <a:path extrusionOk="0" h="1394" w="1520">
                  <a:moveTo>
                    <a:pt x="498" y="0"/>
                  </a:moveTo>
                  <a:cubicBezTo>
                    <a:pt x="488" y="0"/>
                    <a:pt x="480" y="3"/>
                    <a:pt x="477" y="7"/>
                  </a:cubicBezTo>
                  <a:cubicBezTo>
                    <a:pt x="425" y="73"/>
                    <a:pt x="0" y="901"/>
                    <a:pt x="235" y="1209"/>
                  </a:cubicBezTo>
                  <a:cubicBezTo>
                    <a:pt x="353" y="1353"/>
                    <a:pt x="549" y="1394"/>
                    <a:pt x="732" y="1394"/>
                  </a:cubicBezTo>
                  <a:cubicBezTo>
                    <a:pt x="903" y="1394"/>
                    <a:pt x="1062" y="1359"/>
                    <a:pt x="1137" y="1341"/>
                  </a:cubicBezTo>
                  <a:cubicBezTo>
                    <a:pt x="1283" y="1297"/>
                    <a:pt x="1408" y="1055"/>
                    <a:pt x="1437" y="879"/>
                  </a:cubicBezTo>
                  <a:cubicBezTo>
                    <a:pt x="1519" y="427"/>
                    <a:pt x="654" y="0"/>
                    <a:pt x="49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8"/>
            <p:cNvSpPr/>
            <p:nvPr/>
          </p:nvSpPr>
          <p:spPr>
            <a:xfrm>
              <a:off x="7329400" y="4505075"/>
              <a:ext cx="45700" cy="34800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8"/>
            <p:cNvSpPr/>
            <p:nvPr/>
          </p:nvSpPr>
          <p:spPr>
            <a:xfrm>
              <a:off x="7307600" y="4477525"/>
              <a:ext cx="45700" cy="34875"/>
            </a:xfrm>
            <a:custGeom>
              <a:rect b="b" l="l" r="r" t="t"/>
              <a:pathLst>
                <a:path extrusionOk="0" h="1395" w="1828">
                  <a:moveTo>
                    <a:pt x="990" y="1"/>
                  </a:moveTo>
                  <a:cubicBezTo>
                    <a:pt x="811" y="1"/>
                    <a:pt x="555" y="136"/>
                    <a:pt x="412" y="265"/>
                  </a:cubicBezTo>
                  <a:cubicBezTo>
                    <a:pt x="0" y="626"/>
                    <a:pt x="565" y="1394"/>
                    <a:pt x="672" y="1394"/>
                  </a:cubicBezTo>
                  <a:cubicBezTo>
                    <a:pt x="674" y="1394"/>
                    <a:pt x="675" y="1394"/>
                    <a:pt x="676" y="1394"/>
                  </a:cubicBezTo>
                  <a:cubicBezTo>
                    <a:pt x="764" y="1364"/>
                    <a:pt x="1739" y="961"/>
                    <a:pt x="1783" y="595"/>
                  </a:cubicBezTo>
                  <a:cubicBezTo>
                    <a:pt x="1827" y="235"/>
                    <a:pt x="1241" y="45"/>
                    <a:pt x="1058" y="8"/>
                  </a:cubicBezTo>
                  <a:cubicBezTo>
                    <a:pt x="1037" y="3"/>
                    <a:pt x="1014" y="1"/>
                    <a:pt x="99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8"/>
            <p:cNvSpPr/>
            <p:nvPr/>
          </p:nvSpPr>
          <p:spPr>
            <a:xfrm>
              <a:off x="7134425" y="4603075"/>
              <a:ext cx="47500" cy="32500"/>
            </a:xfrm>
            <a:custGeom>
              <a:rect b="b" l="l" r="r" t="t"/>
              <a:pathLst>
                <a:path extrusionOk="0" h="1300" w="1900">
                  <a:moveTo>
                    <a:pt x="1474" y="1"/>
                  </a:moveTo>
                  <a:cubicBezTo>
                    <a:pt x="1386" y="8"/>
                    <a:pt x="308" y="221"/>
                    <a:pt x="155" y="565"/>
                  </a:cubicBezTo>
                  <a:cubicBezTo>
                    <a:pt x="1" y="903"/>
                    <a:pt x="514" y="1196"/>
                    <a:pt x="675" y="1269"/>
                  </a:cubicBezTo>
                  <a:cubicBezTo>
                    <a:pt x="717" y="1290"/>
                    <a:pt x="771" y="1299"/>
                    <a:pt x="833" y="1299"/>
                  </a:cubicBezTo>
                  <a:cubicBezTo>
                    <a:pt x="1006" y="1299"/>
                    <a:pt x="1234" y="1226"/>
                    <a:pt x="1386" y="1145"/>
                  </a:cubicBezTo>
                  <a:cubicBezTo>
                    <a:pt x="1899" y="873"/>
                    <a:pt x="1570" y="1"/>
                    <a:pt x="147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8"/>
            <p:cNvSpPr/>
            <p:nvPr/>
          </p:nvSpPr>
          <p:spPr>
            <a:xfrm>
              <a:off x="7126000" y="4643900"/>
              <a:ext cx="45100" cy="22775"/>
            </a:xfrm>
            <a:custGeom>
              <a:rect b="b" l="l" r="r" t="t"/>
              <a:pathLst>
                <a:path extrusionOk="0" h="911" w="1804">
                  <a:moveTo>
                    <a:pt x="656" y="0"/>
                  </a:moveTo>
                  <a:cubicBezTo>
                    <a:pt x="471" y="0"/>
                    <a:pt x="286" y="13"/>
                    <a:pt x="103" y="39"/>
                  </a:cubicBezTo>
                  <a:cubicBezTo>
                    <a:pt x="0" y="245"/>
                    <a:pt x="66" y="509"/>
                    <a:pt x="96" y="611"/>
                  </a:cubicBezTo>
                  <a:cubicBezTo>
                    <a:pt x="147" y="751"/>
                    <a:pt x="477" y="875"/>
                    <a:pt x="719" y="905"/>
                  </a:cubicBezTo>
                  <a:cubicBezTo>
                    <a:pt x="748" y="908"/>
                    <a:pt x="777" y="910"/>
                    <a:pt x="806" y="910"/>
                  </a:cubicBezTo>
                  <a:cubicBezTo>
                    <a:pt x="1320" y="910"/>
                    <a:pt x="1762" y="324"/>
                    <a:pt x="1804" y="171"/>
                  </a:cubicBezTo>
                  <a:cubicBezTo>
                    <a:pt x="1432" y="57"/>
                    <a:pt x="1043" y="0"/>
                    <a:pt x="6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8"/>
            <p:cNvSpPr/>
            <p:nvPr/>
          </p:nvSpPr>
          <p:spPr>
            <a:xfrm>
              <a:off x="7194000" y="4443925"/>
              <a:ext cx="48225" cy="35100"/>
            </a:xfrm>
            <a:custGeom>
              <a:rect b="b" l="l" r="r" t="t"/>
              <a:pathLst>
                <a:path extrusionOk="0" h="1404" w="1929">
                  <a:moveTo>
                    <a:pt x="807" y="0"/>
                  </a:moveTo>
                  <a:cubicBezTo>
                    <a:pt x="773" y="0"/>
                    <a:pt x="738" y="1"/>
                    <a:pt x="704" y="3"/>
                  </a:cubicBezTo>
                  <a:cubicBezTo>
                    <a:pt x="521" y="11"/>
                    <a:pt x="294" y="245"/>
                    <a:pt x="206" y="421"/>
                  </a:cubicBezTo>
                  <a:cubicBezTo>
                    <a:pt x="0" y="832"/>
                    <a:pt x="704" y="1338"/>
                    <a:pt x="902" y="1404"/>
                  </a:cubicBezTo>
                  <a:cubicBezTo>
                    <a:pt x="1225" y="1228"/>
                    <a:pt x="1928" y="663"/>
                    <a:pt x="1408" y="121"/>
                  </a:cubicBezTo>
                  <a:cubicBezTo>
                    <a:pt x="1219" y="39"/>
                    <a:pt x="1014" y="0"/>
                    <a:pt x="8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8"/>
            <p:cNvSpPr/>
            <p:nvPr/>
          </p:nvSpPr>
          <p:spPr>
            <a:xfrm>
              <a:off x="7209950" y="4421075"/>
              <a:ext cx="36850" cy="23500"/>
            </a:xfrm>
            <a:custGeom>
              <a:rect b="b" l="l" r="r" t="t"/>
              <a:pathLst>
                <a:path extrusionOk="0" h="940" w="1474">
                  <a:moveTo>
                    <a:pt x="1261" y="1"/>
                  </a:moveTo>
                  <a:cubicBezTo>
                    <a:pt x="1180" y="1"/>
                    <a:pt x="359" y="74"/>
                    <a:pt x="0" y="294"/>
                  </a:cubicBezTo>
                  <a:cubicBezTo>
                    <a:pt x="352" y="595"/>
                    <a:pt x="770" y="815"/>
                    <a:pt x="1224" y="939"/>
                  </a:cubicBezTo>
                  <a:cubicBezTo>
                    <a:pt x="1474" y="595"/>
                    <a:pt x="1334" y="1"/>
                    <a:pt x="126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8"/>
            <p:cNvSpPr/>
            <p:nvPr/>
          </p:nvSpPr>
          <p:spPr>
            <a:xfrm>
              <a:off x="7152575" y="4557450"/>
              <a:ext cx="30825" cy="28250"/>
            </a:xfrm>
            <a:custGeom>
              <a:rect b="b" l="l" r="r" t="t"/>
              <a:pathLst>
                <a:path extrusionOk="0" h="1130" w="1233">
                  <a:moveTo>
                    <a:pt x="902" y="0"/>
                  </a:moveTo>
                  <a:cubicBezTo>
                    <a:pt x="426" y="110"/>
                    <a:pt x="0" y="616"/>
                    <a:pt x="52" y="660"/>
                  </a:cubicBezTo>
                  <a:cubicBezTo>
                    <a:pt x="110" y="704"/>
                    <a:pt x="770" y="1093"/>
                    <a:pt x="1232" y="1129"/>
                  </a:cubicBezTo>
                  <a:cubicBezTo>
                    <a:pt x="1232" y="726"/>
                    <a:pt x="1122" y="338"/>
                    <a:pt x="90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8"/>
            <p:cNvSpPr/>
            <p:nvPr/>
          </p:nvSpPr>
          <p:spPr>
            <a:xfrm>
              <a:off x="7317925" y="4435175"/>
              <a:ext cx="37025" cy="36325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8"/>
            <p:cNvSpPr/>
            <p:nvPr/>
          </p:nvSpPr>
          <p:spPr>
            <a:xfrm>
              <a:off x="7181350" y="4604000"/>
              <a:ext cx="29900" cy="26975"/>
            </a:xfrm>
            <a:custGeom>
              <a:rect b="b" l="l" r="r" t="t"/>
              <a:pathLst>
                <a:path extrusionOk="0" h="1079" w="1196">
                  <a:moveTo>
                    <a:pt x="606" y="0"/>
                  </a:moveTo>
                  <a:cubicBezTo>
                    <a:pt x="285" y="0"/>
                    <a:pt x="0" y="63"/>
                    <a:pt x="0" y="103"/>
                  </a:cubicBezTo>
                  <a:cubicBezTo>
                    <a:pt x="0" y="162"/>
                    <a:pt x="125" y="800"/>
                    <a:pt x="426" y="1078"/>
                  </a:cubicBezTo>
                  <a:cubicBezTo>
                    <a:pt x="763" y="822"/>
                    <a:pt x="1027" y="484"/>
                    <a:pt x="1195" y="96"/>
                  </a:cubicBezTo>
                  <a:cubicBezTo>
                    <a:pt x="1025" y="25"/>
                    <a:pt x="808" y="0"/>
                    <a:pt x="6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8"/>
            <p:cNvSpPr/>
            <p:nvPr/>
          </p:nvSpPr>
          <p:spPr>
            <a:xfrm>
              <a:off x="7153525" y="4657300"/>
              <a:ext cx="29325" cy="28650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8"/>
            <p:cNvSpPr/>
            <p:nvPr/>
          </p:nvSpPr>
          <p:spPr>
            <a:xfrm>
              <a:off x="7198950" y="4645700"/>
              <a:ext cx="32825" cy="26325"/>
            </a:xfrm>
            <a:custGeom>
              <a:rect b="b" l="l" r="r" t="t"/>
              <a:pathLst>
                <a:path extrusionOk="0" h="1053" w="1313">
                  <a:moveTo>
                    <a:pt x="286" y="0"/>
                  </a:moveTo>
                  <a:cubicBezTo>
                    <a:pt x="227" y="0"/>
                    <a:pt x="190" y="7"/>
                    <a:pt x="184" y="19"/>
                  </a:cubicBezTo>
                  <a:cubicBezTo>
                    <a:pt x="162" y="77"/>
                    <a:pt x="0" y="708"/>
                    <a:pt x="169" y="1052"/>
                  </a:cubicBezTo>
                  <a:cubicBezTo>
                    <a:pt x="601" y="899"/>
                    <a:pt x="990" y="649"/>
                    <a:pt x="1313" y="327"/>
                  </a:cubicBezTo>
                  <a:cubicBezTo>
                    <a:pt x="1045" y="94"/>
                    <a:pt x="511" y="0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8"/>
            <p:cNvSpPr/>
            <p:nvPr/>
          </p:nvSpPr>
          <p:spPr>
            <a:xfrm>
              <a:off x="7285450" y="4407500"/>
              <a:ext cx="43100" cy="29800"/>
            </a:xfrm>
            <a:custGeom>
              <a:rect b="b" l="l" r="r" t="t"/>
              <a:pathLst>
                <a:path extrusionOk="0" h="1192" w="1724">
                  <a:moveTo>
                    <a:pt x="740" y="1"/>
                  </a:moveTo>
                  <a:cubicBezTo>
                    <a:pt x="306" y="1"/>
                    <a:pt x="95" y="452"/>
                    <a:pt x="52" y="588"/>
                  </a:cubicBezTo>
                  <a:cubicBezTo>
                    <a:pt x="1" y="734"/>
                    <a:pt x="213" y="969"/>
                    <a:pt x="404" y="1086"/>
                  </a:cubicBezTo>
                  <a:cubicBezTo>
                    <a:pt x="520" y="1162"/>
                    <a:pt x="661" y="1192"/>
                    <a:pt x="809" y="1192"/>
                  </a:cubicBezTo>
                  <a:cubicBezTo>
                    <a:pt x="904" y="1192"/>
                    <a:pt x="1003" y="1180"/>
                    <a:pt x="1100" y="1160"/>
                  </a:cubicBezTo>
                  <a:cubicBezTo>
                    <a:pt x="1328" y="1028"/>
                    <a:pt x="1533" y="874"/>
                    <a:pt x="1724" y="690"/>
                  </a:cubicBezTo>
                  <a:cubicBezTo>
                    <a:pt x="1533" y="448"/>
                    <a:pt x="1122" y="16"/>
                    <a:pt x="770" y="1"/>
                  </a:cubicBezTo>
                  <a:cubicBezTo>
                    <a:pt x="760" y="1"/>
                    <a:pt x="750" y="1"/>
                    <a:pt x="74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8"/>
            <p:cNvSpPr/>
            <p:nvPr/>
          </p:nvSpPr>
          <p:spPr>
            <a:xfrm>
              <a:off x="7244950" y="4414350"/>
              <a:ext cx="45450" cy="29950"/>
            </a:xfrm>
            <a:custGeom>
              <a:rect b="b" l="l" r="r" t="t"/>
              <a:pathLst>
                <a:path extrusionOk="0" h="1198" w="1818">
                  <a:moveTo>
                    <a:pt x="798" y="1"/>
                  </a:moveTo>
                  <a:cubicBezTo>
                    <a:pt x="386" y="1"/>
                    <a:pt x="143" y="403"/>
                    <a:pt x="74" y="534"/>
                  </a:cubicBezTo>
                  <a:cubicBezTo>
                    <a:pt x="0" y="666"/>
                    <a:pt x="184" y="922"/>
                    <a:pt x="345" y="1054"/>
                  </a:cubicBezTo>
                  <a:cubicBezTo>
                    <a:pt x="477" y="1160"/>
                    <a:pt x="662" y="1198"/>
                    <a:pt x="857" y="1198"/>
                  </a:cubicBezTo>
                  <a:cubicBezTo>
                    <a:pt x="1312" y="1198"/>
                    <a:pt x="1817" y="988"/>
                    <a:pt x="1797" y="937"/>
                  </a:cubicBezTo>
                  <a:cubicBezTo>
                    <a:pt x="1775" y="864"/>
                    <a:pt x="1335" y="72"/>
                    <a:pt x="880" y="6"/>
                  </a:cubicBezTo>
                  <a:cubicBezTo>
                    <a:pt x="852" y="2"/>
                    <a:pt x="825" y="1"/>
                    <a:pt x="79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8"/>
            <p:cNvSpPr/>
            <p:nvPr/>
          </p:nvSpPr>
          <p:spPr>
            <a:xfrm>
              <a:off x="7275375" y="4443675"/>
              <a:ext cx="45325" cy="29925"/>
            </a:xfrm>
            <a:custGeom>
              <a:rect b="b" l="l" r="r" t="t"/>
              <a:pathLst>
                <a:path extrusionOk="0" h="1197" w="1813">
                  <a:moveTo>
                    <a:pt x="792" y="1"/>
                  </a:moveTo>
                  <a:cubicBezTo>
                    <a:pt x="385" y="1"/>
                    <a:pt x="136" y="402"/>
                    <a:pt x="74" y="526"/>
                  </a:cubicBezTo>
                  <a:cubicBezTo>
                    <a:pt x="0" y="666"/>
                    <a:pt x="176" y="915"/>
                    <a:pt x="345" y="1054"/>
                  </a:cubicBezTo>
                  <a:cubicBezTo>
                    <a:pt x="473" y="1159"/>
                    <a:pt x="655" y="1197"/>
                    <a:pt x="847" y="1197"/>
                  </a:cubicBezTo>
                  <a:cubicBezTo>
                    <a:pt x="1302" y="1197"/>
                    <a:pt x="1812" y="983"/>
                    <a:pt x="1797" y="937"/>
                  </a:cubicBezTo>
                  <a:cubicBezTo>
                    <a:pt x="1775" y="864"/>
                    <a:pt x="1327" y="72"/>
                    <a:pt x="873" y="6"/>
                  </a:cubicBezTo>
                  <a:cubicBezTo>
                    <a:pt x="845" y="2"/>
                    <a:pt x="818" y="1"/>
                    <a:pt x="79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8"/>
            <p:cNvSpPr/>
            <p:nvPr/>
          </p:nvSpPr>
          <p:spPr>
            <a:xfrm>
              <a:off x="7256300" y="4648900"/>
              <a:ext cx="46300" cy="34575"/>
            </a:xfrm>
            <a:custGeom>
              <a:rect b="b" l="l" r="r" t="t"/>
              <a:pathLst>
                <a:path extrusionOk="0" h="1383" w="1852">
                  <a:moveTo>
                    <a:pt x="1221" y="1"/>
                  </a:moveTo>
                  <a:cubicBezTo>
                    <a:pt x="1220" y="1"/>
                    <a:pt x="1219" y="1"/>
                    <a:pt x="1218" y="1"/>
                  </a:cubicBezTo>
                  <a:cubicBezTo>
                    <a:pt x="1130" y="23"/>
                    <a:pt x="133" y="397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8" y="1382"/>
                  </a:cubicBezTo>
                  <a:cubicBezTo>
                    <a:pt x="1019" y="1382"/>
                    <a:pt x="1278" y="1257"/>
                    <a:pt x="1423" y="1137"/>
                  </a:cubicBezTo>
                  <a:cubicBezTo>
                    <a:pt x="1852" y="788"/>
                    <a:pt x="1316" y="1"/>
                    <a:pt x="12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8"/>
            <p:cNvSpPr/>
            <p:nvPr/>
          </p:nvSpPr>
          <p:spPr>
            <a:xfrm>
              <a:off x="7233775" y="4622700"/>
              <a:ext cx="47675" cy="27225"/>
            </a:xfrm>
            <a:custGeom>
              <a:rect b="b" l="l" r="r" t="t"/>
              <a:pathLst>
                <a:path extrusionOk="0" h="1089" w="1907">
                  <a:moveTo>
                    <a:pt x="986" y="0"/>
                  </a:moveTo>
                  <a:cubicBezTo>
                    <a:pt x="912" y="0"/>
                    <a:pt x="840" y="5"/>
                    <a:pt x="777" y="15"/>
                  </a:cubicBezTo>
                  <a:cubicBezTo>
                    <a:pt x="162" y="103"/>
                    <a:pt x="0" y="997"/>
                    <a:pt x="88" y="1019"/>
                  </a:cubicBezTo>
                  <a:cubicBezTo>
                    <a:pt x="138" y="1032"/>
                    <a:pt x="505" y="1088"/>
                    <a:pt x="875" y="1088"/>
                  </a:cubicBezTo>
                  <a:cubicBezTo>
                    <a:pt x="1162" y="1088"/>
                    <a:pt x="1450" y="1054"/>
                    <a:pt x="1591" y="939"/>
                  </a:cubicBezTo>
                  <a:cubicBezTo>
                    <a:pt x="1906" y="682"/>
                    <a:pt x="1591" y="250"/>
                    <a:pt x="1488" y="125"/>
                  </a:cubicBezTo>
                  <a:cubicBezTo>
                    <a:pt x="1413" y="39"/>
                    <a:pt x="1192" y="0"/>
                    <a:pt x="9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8"/>
            <p:cNvSpPr/>
            <p:nvPr/>
          </p:nvSpPr>
          <p:spPr>
            <a:xfrm>
              <a:off x="7204625" y="4616650"/>
              <a:ext cx="30075" cy="20825"/>
            </a:xfrm>
            <a:custGeom>
              <a:rect b="b" l="l" r="r" t="t"/>
              <a:pathLst>
                <a:path extrusionOk="0" h="833" w="1203">
                  <a:moveTo>
                    <a:pt x="932" y="0"/>
                  </a:moveTo>
                  <a:cubicBezTo>
                    <a:pt x="873" y="0"/>
                    <a:pt x="191" y="147"/>
                    <a:pt x="96" y="367"/>
                  </a:cubicBezTo>
                  <a:cubicBezTo>
                    <a:pt x="1" y="587"/>
                    <a:pt x="330" y="770"/>
                    <a:pt x="433" y="814"/>
                  </a:cubicBezTo>
                  <a:cubicBezTo>
                    <a:pt x="459" y="827"/>
                    <a:pt x="492" y="833"/>
                    <a:pt x="529" y="833"/>
                  </a:cubicBezTo>
                  <a:cubicBezTo>
                    <a:pt x="640" y="833"/>
                    <a:pt x="787" y="783"/>
                    <a:pt x="880" y="734"/>
                  </a:cubicBezTo>
                  <a:cubicBezTo>
                    <a:pt x="1203" y="550"/>
                    <a:pt x="990" y="0"/>
                    <a:pt x="9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8"/>
            <p:cNvSpPr/>
            <p:nvPr/>
          </p:nvSpPr>
          <p:spPr>
            <a:xfrm>
              <a:off x="7157900" y="4423000"/>
              <a:ext cx="49475" cy="24875"/>
            </a:xfrm>
            <a:custGeom>
              <a:rect b="b" l="l" r="r" t="t"/>
              <a:pathLst>
                <a:path extrusionOk="0" h="995" w="1979">
                  <a:moveTo>
                    <a:pt x="802" y="0"/>
                  </a:moveTo>
                  <a:cubicBezTo>
                    <a:pt x="614" y="0"/>
                    <a:pt x="445" y="23"/>
                    <a:pt x="337" y="85"/>
                  </a:cubicBezTo>
                  <a:cubicBezTo>
                    <a:pt x="0" y="290"/>
                    <a:pt x="191" y="686"/>
                    <a:pt x="257" y="804"/>
                  </a:cubicBezTo>
                  <a:cubicBezTo>
                    <a:pt x="323" y="914"/>
                    <a:pt x="645" y="987"/>
                    <a:pt x="872" y="994"/>
                  </a:cubicBezTo>
                  <a:cubicBezTo>
                    <a:pt x="881" y="994"/>
                    <a:pt x="889" y="995"/>
                    <a:pt x="897" y="995"/>
                  </a:cubicBezTo>
                  <a:cubicBezTo>
                    <a:pt x="1508" y="995"/>
                    <a:pt x="1978" y="187"/>
                    <a:pt x="1884" y="158"/>
                  </a:cubicBezTo>
                  <a:cubicBezTo>
                    <a:pt x="1822" y="132"/>
                    <a:pt x="1257" y="0"/>
                    <a:pt x="80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8"/>
            <p:cNvSpPr/>
            <p:nvPr/>
          </p:nvSpPr>
          <p:spPr>
            <a:xfrm>
              <a:off x="7290500" y="4642550"/>
              <a:ext cx="47225" cy="3332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8"/>
            <p:cNvSpPr/>
            <p:nvPr/>
          </p:nvSpPr>
          <p:spPr>
            <a:xfrm>
              <a:off x="7320575" y="4606100"/>
              <a:ext cx="47025" cy="33300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8"/>
            <p:cNvSpPr/>
            <p:nvPr/>
          </p:nvSpPr>
          <p:spPr>
            <a:xfrm>
              <a:off x="7275050" y="4612475"/>
              <a:ext cx="47275" cy="33350"/>
            </a:xfrm>
            <a:custGeom>
              <a:rect b="b" l="l" r="r" t="t"/>
              <a:pathLst>
                <a:path extrusionOk="0" h="1334" w="1891">
                  <a:moveTo>
                    <a:pt x="1058" y="1"/>
                  </a:moveTo>
                  <a:cubicBezTo>
                    <a:pt x="881" y="1"/>
                    <a:pt x="634" y="89"/>
                    <a:pt x="483" y="182"/>
                  </a:cubicBezTo>
                  <a:cubicBezTo>
                    <a:pt x="1" y="489"/>
                    <a:pt x="399" y="1333"/>
                    <a:pt x="496" y="1333"/>
                  </a:cubicBezTo>
                  <a:cubicBezTo>
                    <a:pt x="497" y="1333"/>
                    <a:pt x="497" y="1333"/>
                    <a:pt x="497" y="1333"/>
                  </a:cubicBezTo>
                  <a:cubicBezTo>
                    <a:pt x="585" y="1318"/>
                    <a:pt x="1641" y="1047"/>
                    <a:pt x="1766" y="695"/>
                  </a:cubicBezTo>
                  <a:cubicBezTo>
                    <a:pt x="1890" y="351"/>
                    <a:pt x="1348" y="87"/>
                    <a:pt x="1179" y="21"/>
                  </a:cubicBezTo>
                  <a:cubicBezTo>
                    <a:pt x="1146" y="7"/>
                    <a:pt x="1104" y="1"/>
                    <a:pt x="105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8"/>
            <p:cNvSpPr/>
            <p:nvPr/>
          </p:nvSpPr>
          <p:spPr>
            <a:xfrm>
              <a:off x="7218500" y="4582125"/>
              <a:ext cx="44975" cy="29975"/>
            </a:xfrm>
            <a:custGeom>
              <a:rect b="b" l="l" r="r" t="t"/>
              <a:pathLst>
                <a:path extrusionOk="0" h="1199" w="1799">
                  <a:moveTo>
                    <a:pt x="935" y="0"/>
                  </a:moveTo>
                  <a:cubicBezTo>
                    <a:pt x="491" y="0"/>
                    <a:pt x="0" y="193"/>
                    <a:pt x="10" y="238"/>
                  </a:cubicBezTo>
                  <a:cubicBezTo>
                    <a:pt x="32" y="311"/>
                    <a:pt x="450" y="1117"/>
                    <a:pt x="904" y="1191"/>
                  </a:cubicBezTo>
                  <a:cubicBezTo>
                    <a:pt x="939" y="1196"/>
                    <a:pt x="973" y="1199"/>
                    <a:pt x="1005" y="1199"/>
                  </a:cubicBezTo>
                  <a:cubicBezTo>
                    <a:pt x="1402" y="1199"/>
                    <a:pt x="1658" y="814"/>
                    <a:pt x="1726" y="685"/>
                  </a:cubicBezTo>
                  <a:cubicBezTo>
                    <a:pt x="1799" y="553"/>
                    <a:pt x="1638" y="296"/>
                    <a:pt x="1469" y="157"/>
                  </a:cubicBezTo>
                  <a:cubicBezTo>
                    <a:pt x="1337" y="41"/>
                    <a:pt x="1141" y="0"/>
                    <a:pt x="93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8"/>
            <p:cNvSpPr/>
            <p:nvPr/>
          </p:nvSpPr>
          <p:spPr>
            <a:xfrm>
              <a:off x="7335675" y="4636625"/>
              <a:ext cx="40350" cy="29900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8"/>
            <p:cNvSpPr/>
            <p:nvPr/>
          </p:nvSpPr>
          <p:spPr>
            <a:xfrm>
              <a:off x="7163200" y="4334125"/>
              <a:ext cx="32100" cy="33125"/>
            </a:xfrm>
            <a:custGeom>
              <a:rect b="b" l="l" r="r" t="t"/>
              <a:pathLst>
                <a:path extrusionOk="0" h="1325" w="1284">
                  <a:moveTo>
                    <a:pt x="956" y="1"/>
                  </a:moveTo>
                  <a:cubicBezTo>
                    <a:pt x="812" y="1"/>
                    <a:pt x="391" y="97"/>
                    <a:pt x="89" y="282"/>
                  </a:cubicBezTo>
                  <a:cubicBezTo>
                    <a:pt x="30" y="480"/>
                    <a:pt x="1" y="686"/>
                    <a:pt x="1" y="898"/>
                  </a:cubicBezTo>
                  <a:cubicBezTo>
                    <a:pt x="1" y="1008"/>
                    <a:pt x="15" y="1118"/>
                    <a:pt x="37" y="1228"/>
                  </a:cubicBezTo>
                  <a:cubicBezTo>
                    <a:pt x="153" y="1272"/>
                    <a:pt x="340" y="1324"/>
                    <a:pt x="530" y="1324"/>
                  </a:cubicBezTo>
                  <a:cubicBezTo>
                    <a:pt x="690" y="1324"/>
                    <a:pt x="852" y="1287"/>
                    <a:pt x="976" y="1177"/>
                  </a:cubicBezTo>
                  <a:cubicBezTo>
                    <a:pt x="1284" y="898"/>
                    <a:pt x="1042" y="77"/>
                    <a:pt x="1005" y="11"/>
                  </a:cubicBezTo>
                  <a:cubicBezTo>
                    <a:pt x="1000" y="4"/>
                    <a:pt x="983" y="1"/>
                    <a:pt x="95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8"/>
            <p:cNvSpPr/>
            <p:nvPr/>
          </p:nvSpPr>
          <p:spPr>
            <a:xfrm>
              <a:off x="7130575" y="4324400"/>
              <a:ext cx="32275" cy="33250"/>
            </a:xfrm>
            <a:custGeom>
              <a:rect b="b" l="l" r="r" t="t"/>
              <a:pathLst>
                <a:path extrusionOk="0" h="1330" w="1291">
                  <a:moveTo>
                    <a:pt x="951" y="1"/>
                  </a:moveTo>
                  <a:cubicBezTo>
                    <a:pt x="812" y="1"/>
                    <a:pt x="391" y="98"/>
                    <a:pt x="89" y="283"/>
                  </a:cubicBezTo>
                  <a:cubicBezTo>
                    <a:pt x="30" y="481"/>
                    <a:pt x="1" y="693"/>
                    <a:pt x="1" y="899"/>
                  </a:cubicBezTo>
                  <a:cubicBezTo>
                    <a:pt x="1" y="1009"/>
                    <a:pt x="15" y="1126"/>
                    <a:pt x="37" y="1236"/>
                  </a:cubicBezTo>
                  <a:cubicBezTo>
                    <a:pt x="158" y="1276"/>
                    <a:pt x="350" y="1330"/>
                    <a:pt x="543" y="1330"/>
                  </a:cubicBezTo>
                  <a:cubicBezTo>
                    <a:pt x="701" y="1330"/>
                    <a:pt x="861" y="1294"/>
                    <a:pt x="983" y="1184"/>
                  </a:cubicBezTo>
                  <a:cubicBezTo>
                    <a:pt x="1291" y="906"/>
                    <a:pt x="1034" y="77"/>
                    <a:pt x="998" y="11"/>
                  </a:cubicBezTo>
                  <a:cubicBezTo>
                    <a:pt x="994" y="4"/>
                    <a:pt x="978" y="1"/>
                    <a:pt x="95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8"/>
            <p:cNvSpPr/>
            <p:nvPr/>
          </p:nvSpPr>
          <p:spPr>
            <a:xfrm>
              <a:off x="7190500" y="4316525"/>
              <a:ext cx="38525" cy="33050"/>
            </a:xfrm>
            <a:custGeom>
              <a:rect b="b" l="l" r="r" t="t"/>
              <a:pathLst>
                <a:path extrusionOk="0" h="1322" w="1541">
                  <a:moveTo>
                    <a:pt x="745" y="0"/>
                  </a:moveTo>
                  <a:cubicBezTo>
                    <a:pt x="598" y="0"/>
                    <a:pt x="450" y="33"/>
                    <a:pt x="331" y="129"/>
                  </a:cubicBezTo>
                  <a:cubicBezTo>
                    <a:pt x="1" y="400"/>
                    <a:pt x="192" y="1243"/>
                    <a:pt x="228" y="1309"/>
                  </a:cubicBezTo>
                  <a:cubicBezTo>
                    <a:pt x="232" y="1317"/>
                    <a:pt x="255" y="1322"/>
                    <a:pt x="291" y="1322"/>
                  </a:cubicBezTo>
                  <a:cubicBezTo>
                    <a:pt x="535" y="1322"/>
                    <a:pt x="1401" y="1128"/>
                    <a:pt x="1497" y="700"/>
                  </a:cubicBezTo>
                  <a:cubicBezTo>
                    <a:pt x="1541" y="510"/>
                    <a:pt x="1511" y="231"/>
                    <a:pt x="1357" y="151"/>
                  </a:cubicBezTo>
                  <a:cubicBezTo>
                    <a:pt x="1264" y="104"/>
                    <a:pt x="1005" y="0"/>
                    <a:pt x="74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8"/>
            <p:cNvSpPr/>
            <p:nvPr/>
          </p:nvSpPr>
          <p:spPr>
            <a:xfrm>
              <a:off x="7192700" y="4292775"/>
              <a:ext cx="37600" cy="23500"/>
            </a:xfrm>
            <a:custGeom>
              <a:rect b="b" l="l" r="r" t="t"/>
              <a:pathLst>
                <a:path extrusionOk="0" h="940" w="1504">
                  <a:moveTo>
                    <a:pt x="1335" y="1"/>
                  </a:moveTo>
                  <a:lnTo>
                    <a:pt x="1335" y="1"/>
                  </a:lnTo>
                  <a:cubicBezTo>
                    <a:pt x="859" y="89"/>
                    <a:pt x="404" y="279"/>
                    <a:pt x="1" y="551"/>
                  </a:cubicBezTo>
                  <a:cubicBezTo>
                    <a:pt x="309" y="800"/>
                    <a:pt x="1093" y="939"/>
                    <a:pt x="1174" y="939"/>
                  </a:cubicBezTo>
                  <a:cubicBezTo>
                    <a:pt x="1247" y="939"/>
                    <a:pt x="1504" y="360"/>
                    <a:pt x="133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8"/>
            <p:cNvSpPr/>
            <p:nvPr/>
          </p:nvSpPr>
          <p:spPr>
            <a:xfrm>
              <a:off x="7158625" y="4312525"/>
              <a:ext cx="35400" cy="23350"/>
            </a:xfrm>
            <a:custGeom>
              <a:rect b="b" l="l" r="r" t="t"/>
              <a:pathLst>
                <a:path extrusionOk="0" h="934" w="1416">
                  <a:moveTo>
                    <a:pt x="388" y="0"/>
                  </a:moveTo>
                  <a:cubicBezTo>
                    <a:pt x="261" y="0"/>
                    <a:pt x="169" y="5"/>
                    <a:pt x="147" y="10"/>
                  </a:cubicBezTo>
                  <a:cubicBezTo>
                    <a:pt x="66" y="25"/>
                    <a:pt x="0" y="626"/>
                    <a:pt x="286" y="934"/>
                  </a:cubicBezTo>
                  <a:cubicBezTo>
                    <a:pt x="711" y="750"/>
                    <a:pt x="1100" y="486"/>
                    <a:pt x="1415" y="149"/>
                  </a:cubicBezTo>
                  <a:cubicBezTo>
                    <a:pt x="1150" y="27"/>
                    <a:pt x="677" y="0"/>
                    <a:pt x="38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8"/>
            <p:cNvSpPr/>
            <p:nvPr/>
          </p:nvSpPr>
          <p:spPr>
            <a:xfrm>
              <a:off x="7171825" y="4394500"/>
              <a:ext cx="32100" cy="26600"/>
            </a:xfrm>
            <a:custGeom>
              <a:rect b="b" l="l" r="r" t="t"/>
              <a:pathLst>
                <a:path extrusionOk="0" h="1064" w="1284">
                  <a:moveTo>
                    <a:pt x="1283" y="1"/>
                  </a:moveTo>
                  <a:cubicBezTo>
                    <a:pt x="829" y="1"/>
                    <a:pt x="117" y="323"/>
                    <a:pt x="59" y="367"/>
                  </a:cubicBezTo>
                  <a:cubicBezTo>
                    <a:pt x="0" y="404"/>
                    <a:pt x="301" y="924"/>
                    <a:pt x="733" y="1064"/>
                  </a:cubicBezTo>
                  <a:cubicBezTo>
                    <a:pt x="1005" y="763"/>
                    <a:pt x="1195" y="397"/>
                    <a:pt x="128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8"/>
            <p:cNvSpPr/>
            <p:nvPr/>
          </p:nvSpPr>
          <p:spPr>
            <a:xfrm>
              <a:off x="7309275" y="4203700"/>
              <a:ext cx="30275" cy="28025"/>
            </a:xfrm>
            <a:custGeom>
              <a:rect b="b" l="l" r="r" t="t"/>
              <a:pathLst>
                <a:path extrusionOk="0" h="1121" w="1211">
                  <a:moveTo>
                    <a:pt x="521" y="1"/>
                  </a:moveTo>
                  <a:cubicBezTo>
                    <a:pt x="191" y="301"/>
                    <a:pt x="8" y="961"/>
                    <a:pt x="1" y="1027"/>
                  </a:cubicBezTo>
                  <a:cubicBezTo>
                    <a:pt x="1" y="1062"/>
                    <a:pt x="262" y="1120"/>
                    <a:pt x="572" y="1120"/>
                  </a:cubicBezTo>
                  <a:cubicBezTo>
                    <a:pt x="785" y="1120"/>
                    <a:pt x="1020" y="1093"/>
                    <a:pt x="1210" y="1012"/>
                  </a:cubicBezTo>
                  <a:cubicBezTo>
                    <a:pt x="1078" y="617"/>
                    <a:pt x="844" y="265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8"/>
            <p:cNvSpPr/>
            <p:nvPr/>
          </p:nvSpPr>
          <p:spPr>
            <a:xfrm>
              <a:off x="7106025" y="4395800"/>
              <a:ext cx="31900" cy="26600"/>
            </a:xfrm>
            <a:custGeom>
              <a:rect b="b" l="l" r="r" t="t"/>
              <a:pathLst>
                <a:path extrusionOk="0" h="1064" w="1276">
                  <a:moveTo>
                    <a:pt x="1276" y="0"/>
                  </a:moveTo>
                  <a:cubicBezTo>
                    <a:pt x="821" y="0"/>
                    <a:pt x="118" y="330"/>
                    <a:pt x="59" y="367"/>
                  </a:cubicBezTo>
                  <a:cubicBezTo>
                    <a:pt x="0" y="403"/>
                    <a:pt x="308" y="924"/>
                    <a:pt x="741" y="1063"/>
                  </a:cubicBezTo>
                  <a:cubicBezTo>
                    <a:pt x="1012" y="763"/>
                    <a:pt x="1195" y="396"/>
                    <a:pt x="127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8"/>
            <p:cNvSpPr/>
            <p:nvPr/>
          </p:nvSpPr>
          <p:spPr>
            <a:xfrm>
              <a:off x="7097775" y="4332000"/>
              <a:ext cx="28600" cy="28625"/>
            </a:xfrm>
            <a:custGeom>
              <a:rect b="b" l="l" r="r" t="t"/>
              <a:pathLst>
                <a:path extrusionOk="0" h="1145" w="1144">
                  <a:moveTo>
                    <a:pt x="1034" y="1"/>
                  </a:moveTo>
                  <a:lnTo>
                    <a:pt x="1034" y="1"/>
                  </a:lnTo>
                  <a:cubicBezTo>
                    <a:pt x="601" y="133"/>
                    <a:pt x="81" y="639"/>
                    <a:pt x="37" y="697"/>
                  </a:cubicBezTo>
                  <a:cubicBezTo>
                    <a:pt x="0" y="749"/>
                    <a:pt x="535" y="1137"/>
                    <a:pt x="1027" y="1144"/>
                  </a:cubicBezTo>
                  <a:cubicBezTo>
                    <a:pt x="1144" y="771"/>
                    <a:pt x="1144" y="375"/>
                    <a:pt x="103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8"/>
            <p:cNvSpPr/>
            <p:nvPr/>
          </p:nvSpPr>
          <p:spPr>
            <a:xfrm>
              <a:off x="7141200" y="4389550"/>
              <a:ext cx="29350" cy="25950"/>
            </a:xfrm>
            <a:custGeom>
              <a:rect b="b" l="l" r="r" t="t"/>
              <a:pathLst>
                <a:path extrusionOk="0" h="1038" w="1174">
                  <a:moveTo>
                    <a:pt x="228" y="1"/>
                  </a:moveTo>
                  <a:cubicBezTo>
                    <a:pt x="1" y="323"/>
                    <a:pt x="16" y="954"/>
                    <a:pt x="30" y="1013"/>
                  </a:cubicBezTo>
                  <a:cubicBezTo>
                    <a:pt x="34" y="1028"/>
                    <a:pt x="102" y="1038"/>
                    <a:pt x="204" y="1038"/>
                  </a:cubicBezTo>
                  <a:cubicBezTo>
                    <a:pt x="451" y="1038"/>
                    <a:pt x="904" y="979"/>
                    <a:pt x="1174" y="793"/>
                  </a:cubicBezTo>
                  <a:cubicBezTo>
                    <a:pt x="932" y="455"/>
                    <a:pt x="602" y="177"/>
                    <a:pt x="22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8"/>
            <p:cNvSpPr/>
            <p:nvPr/>
          </p:nvSpPr>
          <p:spPr>
            <a:xfrm>
              <a:off x="7223125" y="4328475"/>
              <a:ext cx="46600" cy="29100"/>
            </a:xfrm>
            <a:custGeom>
              <a:rect b="b" l="l" r="r" t="t"/>
              <a:pathLst>
                <a:path extrusionOk="0" h="1164" w="1864">
                  <a:moveTo>
                    <a:pt x="894" y="0"/>
                  </a:moveTo>
                  <a:cubicBezTo>
                    <a:pt x="773" y="0"/>
                    <a:pt x="662" y="18"/>
                    <a:pt x="595" y="61"/>
                  </a:cubicBezTo>
                  <a:cubicBezTo>
                    <a:pt x="456" y="164"/>
                    <a:pt x="1" y="530"/>
                    <a:pt x="214" y="838"/>
                  </a:cubicBezTo>
                  <a:cubicBezTo>
                    <a:pt x="393" y="1108"/>
                    <a:pt x="1246" y="1164"/>
                    <a:pt x="1521" y="1164"/>
                  </a:cubicBezTo>
                  <a:cubicBezTo>
                    <a:pt x="1560" y="1164"/>
                    <a:pt x="1587" y="1163"/>
                    <a:pt x="1599" y="1161"/>
                  </a:cubicBezTo>
                  <a:cubicBezTo>
                    <a:pt x="1687" y="1153"/>
                    <a:pt x="1863" y="244"/>
                    <a:pt x="1313" y="61"/>
                  </a:cubicBezTo>
                  <a:cubicBezTo>
                    <a:pt x="1198" y="25"/>
                    <a:pt x="1038" y="0"/>
                    <a:pt x="8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8"/>
            <p:cNvSpPr/>
            <p:nvPr/>
          </p:nvSpPr>
          <p:spPr>
            <a:xfrm>
              <a:off x="7266025" y="4304725"/>
              <a:ext cx="41825" cy="29875"/>
            </a:xfrm>
            <a:custGeom>
              <a:rect b="b" l="l" r="r" t="t"/>
              <a:pathLst>
                <a:path extrusionOk="0" h="1195" w="1673">
                  <a:moveTo>
                    <a:pt x="824" y="0"/>
                  </a:moveTo>
                  <a:cubicBezTo>
                    <a:pt x="704" y="0"/>
                    <a:pt x="586" y="24"/>
                    <a:pt x="477" y="80"/>
                  </a:cubicBezTo>
                  <a:cubicBezTo>
                    <a:pt x="257" y="183"/>
                    <a:pt x="1" y="410"/>
                    <a:pt x="15" y="549"/>
                  </a:cubicBezTo>
                  <a:cubicBezTo>
                    <a:pt x="30" y="696"/>
                    <a:pt x="133" y="1180"/>
                    <a:pt x="587" y="1194"/>
                  </a:cubicBezTo>
                  <a:cubicBezTo>
                    <a:pt x="590" y="1194"/>
                    <a:pt x="593" y="1194"/>
                    <a:pt x="596" y="1194"/>
                  </a:cubicBezTo>
                  <a:cubicBezTo>
                    <a:pt x="941" y="1194"/>
                    <a:pt x="1432" y="796"/>
                    <a:pt x="1672" y="579"/>
                  </a:cubicBezTo>
                  <a:cubicBezTo>
                    <a:pt x="1533" y="381"/>
                    <a:pt x="1364" y="205"/>
                    <a:pt x="1174" y="58"/>
                  </a:cubicBezTo>
                  <a:cubicBezTo>
                    <a:pt x="1059" y="22"/>
                    <a:pt x="940" y="0"/>
                    <a:pt x="82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8"/>
            <p:cNvSpPr/>
            <p:nvPr/>
          </p:nvSpPr>
          <p:spPr>
            <a:xfrm>
              <a:off x="7299575" y="4282725"/>
              <a:ext cx="42000" cy="30050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8"/>
            <p:cNvSpPr/>
            <p:nvPr/>
          </p:nvSpPr>
          <p:spPr>
            <a:xfrm>
              <a:off x="7227725" y="4294625"/>
              <a:ext cx="46175" cy="30100"/>
            </a:xfrm>
            <a:custGeom>
              <a:rect b="b" l="l" r="r" t="t"/>
              <a:pathLst>
                <a:path extrusionOk="0" h="1204" w="1847">
                  <a:moveTo>
                    <a:pt x="848" y="0"/>
                  </a:moveTo>
                  <a:cubicBezTo>
                    <a:pt x="693" y="0"/>
                    <a:pt x="543" y="31"/>
                    <a:pt x="418" y="110"/>
                  </a:cubicBezTo>
                  <a:cubicBezTo>
                    <a:pt x="228" y="235"/>
                    <a:pt x="0" y="477"/>
                    <a:pt x="37" y="616"/>
                  </a:cubicBezTo>
                  <a:cubicBezTo>
                    <a:pt x="73" y="759"/>
                    <a:pt x="234" y="1203"/>
                    <a:pt x="672" y="1203"/>
                  </a:cubicBezTo>
                  <a:cubicBezTo>
                    <a:pt x="683" y="1203"/>
                    <a:pt x="693" y="1203"/>
                    <a:pt x="704" y="1202"/>
                  </a:cubicBezTo>
                  <a:cubicBezTo>
                    <a:pt x="1159" y="1173"/>
                    <a:pt x="1774" y="411"/>
                    <a:pt x="1818" y="337"/>
                  </a:cubicBezTo>
                  <a:cubicBezTo>
                    <a:pt x="1846" y="288"/>
                    <a:pt x="1323" y="0"/>
                    <a:pt x="8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8"/>
            <p:cNvSpPr/>
            <p:nvPr/>
          </p:nvSpPr>
          <p:spPr>
            <a:xfrm>
              <a:off x="7263825" y="4267300"/>
              <a:ext cx="46550" cy="30300"/>
            </a:xfrm>
            <a:custGeom>
              <a:rect b="b" l="l" r="r" t="t"/>
              <a:pathLst>
                <a:path extrusionOk="0" h="1212" w="1862">
                  <a:moveTo>
                    <a:pt x="860" y="1"/>
                  </a:moveTo>
                  <a:cubicBezTo>
                    <a:pt x="703" y="1"/>
                    <a:pt x="552" y="31"/>
                    <a:pt x="426" y="111"/>
                  </a:cubicBezTo>
                  <a:cubicBezTo>
                    <a:pt x="228" y="235"/>
                    <a:pt x="1" y="477"/>
                    <a:pt x="37" y="624"/>
                  </a:cubicBezTo>
                  <a:cubicBezTo>
                    <a:pt x="73" y="759"/>
                    <a:pt x="240" y="1212"/>
                    <a:pt x="671" y="1212"/>
                  </a:cubicBezTo>
                  <a:cubicBezTo>
                    <a:pt x="685" y="1212"/>
                    <a:pt x="698" y="1211"/>
                    <a:pt x="712" y="1210"/>
                  </a:cubicBezTo>
                  <a:cubicBezTo>
                    <a:pt x="1166" y="1181"/>
                    <a:pt x="1789" y="411"/>
                    <a:pt x="1833" y="338"/>
                  </a:cubicBezTo>
                  <a:cubicBezTo>
                    <a:pt x="1861" y="288"/>
                    <a:pt x="1338" y="1"/>
                    <a:pt x="86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8"/>
            <p:cNvSpPr/>
            <p:nvPr/>
          </p:nvSpPr>
          <p:spPr>
            <a:xfrm>
              <a:off x="7193800" y="4349150"/>
              <a:ext cx="43525" cy="34750"/>
            </a:xfrm>
            <a:custGeom>
              <a:rect b="b" l="l" r="r" t="t"/>
              <a:pathLst>
                <a:path extrusionOk="0" h="1390" w="1741">
                  <a:moveTo>
                    <a:pt x="859" y="0"/>
                  </a:moveTo>
                  <a:cubicBezTo>
                    <a:pt x="844" y="0"/>
                    <a:pt x="829" y="2"/>
                    <a:pt x="815" y="4"/>
                  </a:cubicBezTo>
                  <a:cubicBezTo>
                    <a:pt x="631" y="41"/>
                    <a:pt x="30" y="194"/>
                    <a:pt x="16" y="554"/>
                  </a:cubicBezTo>
                  <a:cubicBezTo>
                    <a:pt x="1" y="913"/>
                    <a:pt x="881" y="1360"/>
                    <a:pt x="969" y="1390"/>
                  </a:cubicBezTo>
                  <a:cubicBezTo>
                    <a:pt x="970" y="1390"/>
                    <a:pt x="971" y="1390"/>
                    <a:pt x="973" y="1390"/>
                  </a:cubicBezTo>
                  <a:cubicBezTo>
                    <a:pt x="1069" y="1390"/>
                    <a:pt x="1741" y="665"/>
                    <a:pt x="1401" y="290"/>
                  </a:cubicBezTo>
                  <a:cubicBezTo>
                    <a:pt x="1280" y="148"/>
                    <a:pt x="1034" y="0"/>
                    <a:pt x="8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8"/>
            <p:cNvSpPr/>
            <p:nvPr/>
          </p:nvSpPr>
          <p:spPr>
            <a:xfrm>
              <a:off x="7156250" y="4369850"/>
              <a:ext cx="45675" cy="28625"/>
            </a:xfrm>
            <a:custGeom>
              <a:rect b="b" l="l" r="r" t="t"/>
              <a:pathLst>
                <a:path extrusionOk="0" h="1145" w="1827">
                  <a:moveTo>
                    <a:pt x="791" y="0"/>
                  </a:moveTo>
                  <a:cubicBezTo>
                    <a:pt x="728" y="0"/>
                    <a:pt x="664" y="8"/>
                    <a:pt x="601" y="26"/>
                  </a:cubicBezTo>
                  <a:cubicBezTo>
                    <a:pt x="381" y="100"/>
                    <a:pt x="81" y="268"/>
                    <a:pt x="51" y="408"/>
                  </a:cubicBezTo>
                  <a:cubicBezTo>
                    <a:pt x="29" y="554"/>
                    <a:pt x="0" y="1045"/>
                    <a:pt x="425" y="1133"/>
                  </a:cubicBezTo>
                  <a:cubicBezTo>
                    <a:pt x="458" y="1141"/>
                    <a:pt x="494" y="1144"/>
                    <a:pt x="531" y="1144"/>
                  </a:cubicBezTo>
                  <a:cubicBezTo>
                    <a:pt x="979" y="1144"/>
                    <a:pt x="1713" y="660"/>
                    <a:pt x="1774" y="613"/>
                  </a:cubicBezTo>
                  <a:cubicBezTo>
                    <a:pt x="1827" y="560"/>
                    <a:pt x="1318" y="0"/>
                    <a:pt x="7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8"/>
            <p:cNvSpPr/>
            <p:nvPr/>
          </p:nvSpPr>
          <p:spPr>
            <a:xfrm>
              <a:off x="7111875" y="4362575"/>
              <a:ext cx="45100" cy="28900"/>
            </a:xfrm>
            <a:custGeom>
              <a:rect b="b" l="l" r="r" t="t"/>
              <a:pathLst>
                <a:path extrusionOk="0" h="1156" w="1804">
                  <a:moveTo>
                    <a:pt x="766" y="0"/>
                  </a:moveTo>
                  <a:cubicBezTo>
                    <a:pt x="672" y="0"/>
                    <a:pt x="579" y="16"/>
                    <a:pt x="492" y="53"/>
                  </a:cubicBezTo>
                  <a:cubicBezTo>
                    <a:pt x="272" y="141"/>
                    <a:pt x="1" y="339"/>
                    <a:pt x="1" y="486"/>
                  </a:cubicBezTo>
                  <a:cubicBezTo>
                    <a:pt x="8" y="625"/>
                    <a:pt x="59" y="1109"/>
                    <a:pt x="499" y="1153"/>
                  </a:cubicBezTo>
                  <a:cubicBezTo>
                    <a:pt x="516" y="1155"/>
                    <a:pt x="534" y="1156"/>
                    <a:pt x="552" y="1156"/>
                  </a:cubicBezTo>
                  <a:cubicBezTo>
                    <a:pt x="1003" y="1156"/>
                    <a:pt x="1704" y="557"/>
                    <a:pt x="1760" y="501"/>
                  </a:cubicBezTo>
                  <a:cubicBezTo>
                    <a:pt x="1804" y="445"/>
                    <a:pt x="1265" y="0"/>
                    <a:pt x="76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8"/>
            <p:cNvSpPr/>
            <p:nvPr/>
          </p:nvSpPr>
          <p:spPr>
            <a:xfrm>
              <a:off x="7142500" y="4284850"/>
              <a:ext cx="47675" cy="24975"/>
            </a:xfrm>
            <a:custGeom>
              <a:rect b="b" l="l" r="r" t="t"/>
              <a:pathLst>
                <a:path extrusionOk="0" h="999" w="1907">
                  <a:moveTo>
                    <a:pt x="918" y="0"/>
                  </a:moveTo>
                  <a:cubicBezTo>
                    <a:pt x="701" y="0"/>
                    <a:pt x="438" y="51"/>
                    <a:pt x="359" y="149"/>
                  </a:cubicBezTo>
                  <a:cubicBezTo>
                    <a:pt x="271" y="252"/>
                    <a:pt x="0" y="640"/>
                    <a:pt x="293" y="868"/>
                  </a:cubicBezTo>
                  <a:cubicBezTo>
                    <a:pt x="421" y="968"/>
                    <a:pt x="686" y="999"/>
                    <a:pt x="960" y="999"/>
                  </a:cubicBezTo>
                  <a:cubicBezTo>
                    <a:pt x="1349" y="999"/>
                    <a:pt x="1755" y="936"/>
                    <a:pt x="1811" y="919"/>
                  </a:cubicBezTo>
                  <a:cubicBezTo>
                    <a:pt x="1906" y="882"/>
                    <a:pt x="1613" y="25"/>
                    <a:pt x="997" y="3"/>
                  </a:cubicBezTo>
                  <a:cubicBezTo>
                    <a:pt x="972" y="1"/>
                    <a:pt x="945" y="0"/>
                    <a:pt x="9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8"/>
            <p:cNvSpPr/>
            <p:nvPr/>
          </p:nvSpPr>
          <p:spPr>
            <a:xfrm>
              <a:off x="7100725" y="4301275"/>
              <a:ext cx="48200" cy="24900"/>
            </a:xfrm>
            <a:custGeom>
              <a:rect b="b" l="l" r="r" t="t"/>
              <a:pathLst>
                <a:path extrusionOk="0" h="996" w="1928">
                  <a:moveTo>
                    <a:pt x="1133" y="0"/>
                  </a:moveTo>
                  <a:cubicBezTo>
                    <a:pt x="692" y="0"/>
                    <a:pt x="155" y="119"/>
                    <a:pt x="95" y="145"/>
                  </a:cubicBezTo>
                  <a:cubicBezTo>
                    <a:pt x="0" y="181"/>
                    <a:pt x="385" y="995"/>
                    <a:pt x="996" y="995"/>
                  </a:cubicBezTo>
                  <a:cubicBezTo>
                    <a:pt x="999" y="995"/>
                    <a:pt x="1001" y="995"/>
                    <a:pt x="1004" y="995"/>
                  </a:cubicBezTo>
                  <a:cubicBezTo>
                    <a:pt x="1224" y="995"/>
                    <a:pt x="1547" y="922"/>
                    <a:pt x="1620" y="812"/>
                  </a:cubicBezTo>
                  <a:cubicBezTo>
                    <a:pt x="1700" y="695"/>
                    <a:pt x="1928" y="299"/>
                    <a:pt x="1620" y="93"/>
                  </a:cubicBezTo>
                  <a:cubicBezTo>
                    <a:pt x="1512" y="25"/>
                    <a:pt x="1332" y="0"/>
                    <a:pt x="11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8"/>
            <p:cNvSpPr/>
            <p:nvPr/>
          </p:nvSpPr>
          <p:spPr>
            <a:xfrm>
              <a:off x="7306350" y="4348375"/>
              <a:ext cx="44025" cy="34625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8"/>
            <p:cNvSpPr/>
            <p:nvPr/>
          </p:nvSpPr>
          <p:spPr>
            <a:xfrm>
              <a:off x="7222900" y="4358575"/>
              <a:ext cx="44800" cy="33850"/>
            </a:xfrm>
            <a:custGeom>
              <a:rect b="b" l="l" r="r" t="t"/>
              <a:pathLst>
                <a:path extrusionOk="0" h="1354" w="1792">
                  <a:moveTo>
                    <a:pt x="651" y="0"/>
                  </a:moveTo>
                  <a:cubicBezTo>
                    <a:pt x="552" y="0"/>
                    <a:pt x="1" y="790"/>
                    <a:pt x="399" y="1122"/>
                  </a:cubicBezTo>
                  <a:cubicBezTo>
                    <a:pt x="536" y="1235"/>
                    <a:pt x="776" y="1353"/>
                    <a:pt x="952" y="1353"/>
                  </a:cubicBezTo>
                  <a:cubicBezTo>
                    <a:pt x="983" y="1353"/>
                    <a:pt x="1011" y="1350"/>
                    <a:pt x="1036" y="1342"/>
                  </a:cubicBezTo>
                  <a:cubicBezTo>
                    <a:pt x="1212" y="1284"/>
                    <a:pt x="1792" y="1071"/>
                    <a:pt x="1748" y="719"/>
                  </a:cubicBezTo>
                  <a:cubicBezTo>
                    <a:pt x="1704" y="367"/>
                    <a:pt x="750" y="23"/>
                    <a:pt x="655" y="1"/>
                  </a:cubicBezTo>
                  <a:cubicBezTo>
                    <a:pt x="654" y="0"/>
                    <a:pt x="653" y="0"/>
                    <a:pt x="65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8"/>
            <p:cNvSpPr/>
            <p:nvPr/>
          </p:nvSpPr>
          <p:spPr>
            <a:xfrm>
              <a:off x="7243950" y="4396525"/>
              <a:ext cx="44650" cy="33475"/>
            </a:xfrm>
            <a:custGeom>
              <a:rect b="b" l="l" r="r" t="t"/>
              <a:pathLst>
                <a:path extrusionOk="0" h="1339" w="1786">
                  <a:moveTo>
                    <a:pt x="654" y="0"/>
                  </a:moveTo>
                  <a:cubicBezTo>
                    <a:pt x="558" y="0"/>
                    <a:pt x="0" y="781"/>
                    <a:pt x="400" y="1115"/>
                  </a:cubicBezTo>
                  <a:cubicBezTo>
                    <a:pt x="531" y="1221"/>
                    <a:pt x="770" y="1338"/>
                    <a:pt x="946" y="1338"/>
                  </a:cubicBezTo>
                  <a:cubicBezTo>
                    <a:pt x="976" y="1338"/>
                    <a:pt x="1004" y="1335"/>
                    <a:pt x="1030" y="1327"/>
                  </a:cubicBezTo>
                  <a:cubicBezTo>
                    <a:pt x="1206" y="1276"/>
                    <a:pt x="1785" y="1056"/>
                    <a:pt x="1741" y="712"/>
                  </a:cubicBezTo>
                  <a:cubicBezTo>
                    <a:pt x="1705" y="367"/>
                    <a:pt x="752" y="15"/>
                    <a:pt x="656" y="0"/>
                  </a:cubicBezTo>
                  <a:cubicBezTo>
                    <a:pt x="655" y="0"/>
                    <a:pt x="655" y="0"/>
                    <a:pt x="65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8"/>
            <p:cNvSpPr/>
            <p:nvPr/>
          </p:nvSpPr>
          <p:spPr>
            <a:xfrm>
              <a:off x="7201650" y="4386975"/>
              <a:ext cx="44600" cy="33500"/>
            </a:xfrm>
            <a:custGeom>
              <a:rect b="b" l="l" r="r" t="t"/>
              <a:pathLst>
                <a:path extrusionOk="0" h="1340" w="1784">
                  <a:moveTo>
                    <a:pt x="651" y="1"/>
                  </a:moveTo>
                  <a:cubicBezTo>
                    <a:pt x="551" y="1"/>
                    <a:pt x="0" y="783"/>
                    <a:pt x="398" y="1116"/>
                  </a:cubicBezTo>
                  <a:cubicBezTo>
                    <a:pt x="536" y="1222"/>
                    <a:pt x="775" y="1339"/>
                    <a:pt x="952" y="1339"/>
                  </a:cubicBezTo>
                  <a:cubicBezTo>
                    <a:pt x="982" y="1339"/>
                    <a:pt x="1010" y="1336"/>
                    <a:pt x="1036" y="1328"/>
                  </a:cubicBezTo>
                  <a:cubicBezTo>
                    <a:pt x="1205" y="1277"/>
                    <a:pt x="1784" y="1064"/>
                    <a:pt x="1740" y="712"/>
                  </a:cubicBezTo>
                  <a:cubicBezTo>
                    <a:pt x="1696" y="360"/>
                    <a:pt x="743" y="16"/>
                    <a:pt x="655" y="1"/>
                  </a:cubicBezTo>
                  <a:cubicBezTo>
                    <a:pt x="654" y="1"/>
                    <a:pt x="652" y="1"/>
                    <a:pt x="65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8"/>
            <p:cNvSpPr/>
            <p:nvPr/>
          </p:nvSpPr>
          <p:spPr>
            <a:xfrm>
              <a:off x="7266200" y="4339425"/>
              <a:ext cx="37600" cy="32175"/>
            </a:xfrm>
            <a:custGeom>
              <a:rect b="b" l="l" r="r" t="t"/>
              <a:pathLst>
                <a:path extrusionOk="0" h="1287" w="1504">
                  <a:moveTo>
                    <a:pt x="724" y="1"/>
                  </a:moveTo>
                  <a:cubicBezTo>
                    <a:pt x="598" y="1"/>
                    <a:pt x="472" y="29"/>
                    <a:pt x="360" y="107"/>
                  </a:cubicBezTo>
                  <a:cubicBezTo>
                    <a:pt x="1" y="349"/>
                    <a:pt x="74" y="1199"/>
                    <a:pt x="96" y="1265"/>
                  </a:cubicBezTo>
                  <a:cubicBezTo>
                    <a:pt x="100" y="1279"/>
                    <a:pt x="144" y="1287"/>
                    <a:pt x="214" y="1287"/>
                  </a:cubicBezTo>
                  <a:cubicBezTo>
                    <a:pt x="514" y="1287"/>
                    <a:pt x="1294" y="1146"/>
                    <a:pt x="1431" y="759"/>
                  </a:cubicBezTo>
                  <a:cubicBezTo>
                    <a:pt x="1504" y="576"/>
                    <a:pt x="1504" y="290"/>
                    <a:pt x="1365" y="202"/>
                  </a:cubicBezTo>
                  <a:cubicBezTo>
                    <a:pt x="1274" y="142"/>
                    <a:pt x="1002" y="1"/>
                    <a:pt x="72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8"/>
            <p:cNvSpPr/>
            <p:nvPr/>
          </p:nvSpPr>
          <p:spPr>
            <a:xfrm>
              <a:off x="7307825" y="4314000"/>
              <a:ext cx="37950" cy="32600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8"/>
            <p:cNvSpPr/>
            <p:nvPr/>
          </p:nvSpPr>
          <p:spPr>
            <a:xfrm>
              <a:off x="7032150" y="4266325"/>
              <a:ext cx="45325" cy="29575"/>
            </a:xfrm>
            <a:custGeom>
              <a:rect b="b" l="l" r="r" t="t"/>
              <a:pathLst>
                <a:path extrusionOk="0" h="1183" w="1813">
                  <a:moveTo>
                    <a:pt x="759" y="1"/>
                  </a:moveTo>
                  <a:cubicBezTo>
                    <a:pt x="681" y="1"/>
                    <a:pt x="603" y="13"/>
                    <a:pt x="529" y="40"/>
                  </a:cubicBezTo>
                  <a:cubicBezTo>
                    <a:pt x="301" y="128"/>
                    <a:pt x="15" y="311"/>
                    <a:pt x="8" y="465"/>
                  </a:cubicBezTo>
                  <a:cubicBezTo>
                    <a:pt x="1" y="612"/>
                    <a:pt x="23" y="1110"/>
                    <a:pt x="463" y="1176"/>
                  </a:cubicBezTo>
                  <a:cubicBezTo>
                    <a:pt x="487" y="1180"/>
                    <a:pt x="512" y="1182"/>
                    <a:pt x="539" y="1182"/>
                  </a:cubicBezTo>
                  <a:cubicBezTo>
                    <a:pt x="984" y="1182"/>
                    <a:pt x="1712" y="630"/>
                    <a:pt x="1768" y="568"/>
                  </a:cubicBezTo>
                  <a:cubicBezTo>
                    <a:pt x="1812" y="510"/>
                    <a:pt x="1272" y="1"/>
                    <a:pt x="7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8"/>
            <p:cNvSpPr/>
            <p:nvPr/>
          </p:nvSpPr>
          <p:spPr>
            <a:xfrm>
              <a:off x="7265100" y="4371950"/>
              <a:ext cx="42750" cy="28800"/>
            </a:xfrm>
            <a:custGeom>
              <a:rect b="b" l="l" r="r" t="t"/>
              <a:pathLst>
                <a:path extrusionOk="0" h="1152" w="1710">
                  <a:moveTo>
                    <a:pt x="1009" y="1"/>
                  </a:moveTo>
                  <a:cubicBezTo>
                    <a:pt x="738" y="1"/>
                    <a:pt x="458" y="54"/>
                    <a:pt x="294" y="221"/>
                  </a:cubicBezTo>
                  <a:cubicBezTo>
                    <a:pt x="148" y="375"/>
                    <a:pt x="1" y="646"/>
                    <a:pt x="82" y="771"/>
                  </a:cubicBezTo>
                  <a:cubicBezTo>
                    <a:pt x="199" y="939"/>
                    <a:pt x="360" y="1079"/>
                    <a:pt x="558" y="1152"/>
                  </a:cubicBezTo>
                  <a:cubicBezTo>
                    <a:pt x="1020" y="917"/>
                    <a:pt x="1416" y="558"/>
                    <a:pt x="1709" y="118"/>
                  </a:cubicBezTo>
                  <a:cubicBezTo>
                    <a:pt x="1619" y="71"/>
                    <a:pt x="1321" y="1"/>
                    <a:pt x="10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8"/>
            <p:cNvSpPr/>
            <p:nvPr/>
          </p:nvSpPr>
          <p:spPr>
            <a:xfrm>
              <a:off x="7020975" y="4244025"/>
              <a:ext cx="44375" cy="23575"/>
            </a:xfrm>
            <a:custGeom>
              <a:rect b="b" l="l" r="r" t="t"/>
              <a:pathLst>
                <a:path extrusionOk="0" h="943" w="1775">
                  <a:moveTo>
                    <a:pt x="827" y="1"/>
                  </a:moveTo>
                  <a:cubicBezTo>
                    <a:pt x="782" y="1"/>
                    <a:pt x="736" y="5"/>
                    <a:pt x="690" y="15"/>
                  </a:cubicBezTo>
                  <a:cubicBezTo>
                    <a:pt x="455" y="59"/>
                    <a:pt x="125" y="206"/>
                    <a:pt x="88" y="353"/>
                  </a:cubicBezTo>
                  <a:cubicBezTo>
                    <a:pt x="59" y="463"/>
                    <a:pt x="0" y="726"/>
                    <a:pt x="110" y="932"/>
                  </a:cubicBezTo>
                  <a:cubicBezTo>
                    <a:pt x="206" y="939"/>
                    <a:pt x="301" y="943"/>
                    <a:pt x="397" y="943"/>
                  </a:cubicBezTo>
                  <a:cubicBezTo>
                    <a:pt x="867" y="943"/>
                    <a:pt x="1336" y="854"/>
                    <a:pt x="1775" y="690"/>
                  </a:cubicBezTo>
                  <a:cubicBezTo>
                    <a:pt x="1734" y="536"/>
                    <a:pt x="1314" y="1"/>
                    <a:pt x="8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8"/>
            <p:cNvSpPr/>
            <p:nvPr/>
          </p:nvSpPr>
          <p:spPr>
            <a:xfrm>
              <a:off x="7288200" y="4380750"/>
              <a:ext cx="47325" cy="34675"/>
            </a:xfrm>
            <a:custGeom>
              <a:rect b="b" l="l" r="r" t="t"/>
              <a:pathLst>
                <a:path extrusionOk="0" h="1387" w="1893">
                  <a:moveTo>
                    <a:pt x="895" y="1"/>
                  </a:moveTo>
                  <a:cubicBezTo>
                    <a:pt x="697" y="82"/>
                    <a:pt x="1" y="617"/>
                    <a:pt x="199" y="1005"/>
                  </a:cubicBezTo>
                  <a:cubicBezTo>
                    <a:pt x="279" y="1181"/>
                    <a:pt x="499" y="1387"/>
                    <a:pt x="682" y="1387"/>
                  </a:cubicBezTo>
                  <a:cubicBezTo>
                    <a:pt x="917" y="1387"/>
                    <a:pt x="1159" y="1328"/>
                    <a:pt x="1379" y="1225"/>
                  </a:cubicBezTo>
                  <a:cubicBezTo>
                    <a:pt x="1892" y="668"/>
                    <a:pt x="1203" y="155"/>
                    <a:pt x="8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8"/>
            <p:cNvSpPr/>
            <p:nvPr/>
          </p:nvSpPr>
          <p:spPr>
            <a:xfrm>
              <a:off x="7116650" y="4207250"/>
              <a:ext cx="34300" cy="35275"/>
            </a:xfrm>
            <a:custGeom>
              <a:rect b="b" l="l" r="r" t="t"/>
              <a:pathLst>
                <a:path extrusionOk="0" h="1411" w="1372">
                  <a:moveTo>
                    <a:pt x="859" y="0"/>
                  </a:moveTo>
                  <a:cubicBezTo>
                    <a:pt x="752" y="0"/>
                    <a:pt x="302" y="163"/>
                    <a:pt x="15" y="416"/>
                  </a:cubicBezTo>
                  <a:cubicBezTo>
                    <a:pt x="0" y="621"/>
                    <a:pt x="15" y="834"/>
                    <a:pt x="66" y="1046"/>
                  </a:cubicBezTo>
                  <a:cubicBezTo>
                    <a:pt x="88" y="1156"/>
                    <a:pt x="132" y="1266"/>
                    <a:pt x="176" y="1376"/>
                  </a:cubicBezTo>
                  <a:cubicBezTo>
                    <a:pt x="265" y="1393"/>
                    <a:pt x="391" y="1411"/>
                    <a:pt x="525" y="1411"/>
                  </a:cubicBezTo>
                  <a:cubicBezTo>
                    <a:pt x="743" y="1411"/>
                    <a:pt x="983" y="1363"/>
                    <a:pt x="1115" y="1186"/>
                  </a:cubicBezTo>
                  <a:cubicBezTo>
                    <a:pt x="1371" y="863"/>
                    <a:pt x="932" y="64"/>
                    <a:pt x="880" y="5"/>
                  </a:cubicBezTo>
                  <a:cubicBezTo>
                    <a:pt x="877" y="2"/>
                    <a:pt x="870" y="0"/>
                    <a:pt x="8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8"/>
            <p:cNvSpPr/>
            <p:nvPr/>
          </p:nvSpPr>
          <p:spPr>
            <a:xfrm>
              <a:off x="7081450" y="4202450"/>
              <a:ext cx="34300" cy="35275"/>
            </a:xfrm>
            <a:custGeom>
              <a:rect b="b" l="l" r="r" t="t"/>
              <a:pathLst>
                <a:path extrusionOk="0" h="1411" w="1372">
                  <a:moveTo>
                    <a:pt x="849" y="0"/>
                  </a:moveTo>
                  <a:cubicBezTo>
                    <a:pt x="739" y="0"/>
                    <a:pt x="292" y="167"/>
                    <a:pt x="15" y="410"/>
                  </a:cubicBezTo>
                  <a:cubicBezTo>
                    <a:pt x="1" y="623"/>
                    <a:pt x="15" y="835"/>
                    <a:pt x="67" y="1040"/>
                  </a:cubicBezTo>
                  <a:cubicBezTo>
                    <a:pt x="96" y="1158"/>
                    <a:pt x="133" y="1268"/>
                    <a:pt x="184" y="1378"/>
                  </a:cubicBezTo>
                  <a:cubicBezTo>
                    <a:pt x="271" y="1394"/>
                    <a:pt x="391" y="1410"/>
                    <a:pt x="520" y="1410"/>
                  </a:cubicBezTo>
                  <a:cubicBezTo>
                    <a:pt x="740" y="1410"/>
                    <a:pt x="984" y="1363"/>
                    <a:pt x="1123" y="1187"/>
                  </a:cubicBezTo>
                  <a:cubicBezTo>
                    <a:pt x="1372" y="857"/>
                    <a:pt x="925" y="65"/>
                    <a:pt x="873" y="7"/>
                  </a:cubicBezTo>
                  <a:cubicBezTo>
                    <a:pt x="870" y="2"/>
                    <a:pt x="862" y="0"/>
                    <a:pt x="84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8"/>
            <p:cNvSpPr/>
            <p:nvPr/>
          </p:nvSpPr>
          <p:spPr>
            <a:xfrm>
              <a:off x="7139200" y="4186000"/>
              <a:ext cx="39600" cy="35350"/>
            </a:xfrm>
            <a:custGeom>
              <a:rect b="b" l="l" r="r" t="t"/>
              <a:pathLst>
                <a:path extrusionOk="0" h="1414" w="1584">
                  <a:moveTo>
                    <a:pt x="824" y="0"/>
                  </a:moveTo>
                  <a:cubicBezTo>
                    <a:pt x="621" y="0"/>
                    <a:pt x="406" y="47"/>
                    <a:pt x="271" y="203"/>
                  </a:cubicBezTo>
                  <a:cubicBezTo>
                    <a:pt x="0" y="525"/>
                    <a:pt x="381" y="1347"/>
                    <a:pt x="433" y="1405"/>
                  </a:cubicBezTo>
                  <a:cubicBezTo>
                    <a:pt x="436" y="1411"/>
                    <a:pt x="447" y="1413"/>
                    <a:pt x="463" y="1413"/>
                  </a:cubicBezTo>
                  <a:cubicBezTo>
                    <a:pt x="648" y="1413"/>
                    <a:pt x="1577" y="1078"/>
                    <a:pt x="1584" y="613"/>
                  </a:cubicBezTo>
                  <a:cubicBezTo>
                    <a:pt x="1584" y="415"/>
                    <a:pt x="1488" y="130"/>
                    <a:pt x="1313" y="78"/>
                  </a:cubicBezTo>
                  <a:cubicBezTo>
                    <a:pt x="1227" y="49"/>
                    <a:pt x="1032" y="0"/>
                    <a:pt x="82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8"/>
            <p:cNvSpPr/>
            <p:nvPr/>
          </p:nvSpPr>
          <p:spPr>
            <a:xfrm>
              <a:off x="7136800" y="4159725"/>
              <a:ext cx="36875" cy="24475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8"/>
            <p:cNvSpPr/>
            <p:nvPr/>
          </p:nvSpPr>
          <p:spPr>
            <a:xfrm>
              <a:off x="7105475" y="4187075"/>
              <a:ext cx="34850" cy="2507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8"/>
            <p:cNvSpPr/>
            <p:nvPr/>
          </p:nvSpPr>
          <p:spPr>
            <a:xfrm>
              <a:off x="7064950" y="4310550"/>
              <a:ext cx="30100" cy="28625"/>
            </a:xfrm>
            <a:custGeom>
              <a:rect b="b" l="l" r="r" t="t"/>
              <a:pathLst>
                <a:path extrusionOk="0" h="1145" w="1204">
                  <a:moveTo>
                    <a:pt x="1196" y="1"/>
                  </a:moveTo>
                  <a:lnTo>
                    <a:pt x="1196" y="1"/>
                  </a:lnTo>
                  <a:cubicBezTo>
                    <a:pt x="741" y="67"/>
                    <a:pt x="104" y="492"/>
                    <a:pt x="52" y="543"/>
                  </a:cubicBezTo>
                  <a:cubicBezTo>
                    <a:pt x="1" y="587"/>
                    <a:pt x="426" y="1057"/>
                    <a:pt x="903" y="1145"/>
                  </a:cubicBezTo>
                  <a:cubicBezTo>
                    <a:pt x="1108" y="800"/>
                    <a:pt x="1203" y="404"/>
                    <a:pt x="11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8"/>
            <p:cNvSpPr/>
            <p:nvPr/>
          </p:nvSpPr>
          <p:spPr>
            <a:xfrm>
              <a:off x="7280700" y="4140650"/>
              <a:ext cx="31350" cy="30275"/>
            </a:xfrm>
            <a:custGeom>
              <a:rect b="b" l="l" r="r" t="t"/>
              <a:pathLst>
                <a:path extrusionOk="0" h="1211" w="1254">
                  <a:moveTo>
                    <a:pt x="1254" y="1"/>
                  </a:moveTo>
                  <a:lnTo>
                    <a:pt x="1254" y="1"/>
                  </a:lnTo>
                  <a:cubicBezTo>
                    <a:pt x="785" y="74"/>
                    <a:pt x="110" y="529"/>
                    <a:pt x="51" y="580"/>
                  </a:cubicBezTo>
                  <a:cubicBezTo>
                    <a:pt x="0" y="631"/>
                    <a:pt x="425" y="1122"/>
                    <a:pt x="909" y="1210"/>
                  </a:cubicBezTo>
                  <a:cubicBezTo>
                    <a:pt x="1136" y="844"/>
                    <a:pt x="1254" y="426"/>
                    <a:pt x="12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8"/>
            <p:cNvSpPr/>
            <p:nvPr/>
          </p:nvSpPr>
          <p:spPr>
            <a:xfrm>
              <a:off x="7071750" y="4276650"/>
              <a:ext cx="30250" cy="28800"/>
            </a:xfrm>
            <a:custGeom>
              <a:rect b="b" l="l" r="r" t="t"/>
              <a:pathLst>
                <a:path extrusionOk="0" h="1152" w="1210">
                  <a:moveTo>
                    <a:pt x="1195" y="1"/>
                  </a:moveTo>
                  <a:lnTo>
                    <a:pt x="1195" y="1"/>
                  </a:lnTo>
                  <a:cubicBezTo>
                    <a:pt x="741" y="67"/>
                    <a:pt x="103" y="499"/>
                    <a:pt x="52" y="550"/>
                  </a:cubicBezTo>
                  <a:cubicBezTo>
                    <a:pt x="0" y="594"/>
                    <a:pt x="425" y="1071"/>
                    <a:pt x="902" y="1152"/>
                  </a:cubicBezTo>
                  <a:cubicBezTo>
                    <a:pt x="1107" y="807"/>
                    <a:pt x="1210" y="404"/>
                    <a:pt x="11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8"/>
            <p:cNvSpPr/>
            <p:nvPr/>
          </p:nvSpPr>
          <p:spPr>
            <a:xfrm>
              <a:off x="7050925" y="4214525"/>
              <a:ext cx="28900" cy="29025"/>
            </a:xfrm>
            <a:custGeom>
              <a:rect b="b" l="l" r="r" t="t"/>
              <a:pathLst>
                <a:path extrusionOk="0" h="1161" w="1156">
                  <a:moveTo>
                    <a:pt x="870" y="0"/>
                  </a:moveTo>
                  <a:cubicBezTo>
                    <a:pt x="467" y="198"/>
                    <a:pt x="56" y="785"/>
                    <a:pt x="27" y="851"/>
                  </a:cubicBezTo>
                  <a:cubicBezTo>
                    <a:pt x="0" y="904"/>
                    <a:pt x="513" y="1161"/>
                    <a:pt x="975" y="1161"/>
                  </a:cubicBezTo>
                  <a:cubicBezTo>
                    <a:pt x="1024" y="1161"/>
                    <a:pt x="1072" y="1158"/>
                    <a:pt x="1119" y="1151"/>
                  </a:cubicBezTo>
                  <a:cubicBezTo>
                    <a:pt x="1156" y="755"/>
                    <a:pt x="1068" y="352"/>
                    <a:pt x="87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8"/>
            <p:cNvSpPr/>
            <p:nvPr/>
          </p:nvSpPr>
          <p:spPr>
            <a:xfrm>
              <a:off x="7105275" y="4269150"/>
              <a:ext cx="32650" cy="26400"/>
            </a:xfrm>
            <a:custGeom>
              <a:rect b="b" l="l" r="r" t="t"/>
              <a:pathLst>
                <a:path extrusionOk="0" h="1056" w="1306">
                  <a:moveTo>
                    <a:pt x="162" y="0"/>
                  </a:moveTo>
                  <a:cubicBezTo>
                    <a:pt x="1" y="359"/>
                    <a:pt x="170" y="982"/>
                    <a:pt x="199" y="1041"/>
                  </a:cubicBezTo>
                  <a:cubicBezTo>
                    <a:pt x="202" y="1050"/>
                    <a:pt x="224" y="1055"/>
                    <a:pt x="260" y="1055"/>
                  </a:cubicBezTo>
                  <a:cubicBezTo>
                    <a:pt x="449" y="1055"/>
                    <a:pt x="1022" y="925"/>
                    <a:pt x="1306" y="660"/>
                  </a:cubicBezTo>
                  <a:cubicBezTo>
                    <a:pt x="976" y="352"/>
                    <a:pt x="587" y="132"/>
                    <a:pt x="16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8"/>
            <p:cNvSpPr/>
            <p:nvPr/>
          </p:nvSpPr>
          <p:spPr>
            <a:xfrm>
              <a:off x="7175675" y="4192750"/>
              <a:ext cx="46375" cy="28375"/>
            </a:xfrm>
            <a:custGeom>
              <a:rect b="b" l="l" r="r" t="t"/>
              <a:pathLst>
                <a:path extrusionOk="0" h="1135" w="1855">
                  <a:moveTo>
                    <a:pt x="974" y="0"/>
                  </a:moveTo>
                  <a:cubicBezTo>
                    <a:pt x="780" y="0"/>
                    <a:pt x="578" y="37"/>
                    <a:pt x="491" y="123"/>
                  </a:cubicBezTo>
                  <a:cubicBezTo>
                    <a:pt x="374" y="241"/>
                    <a:pt x="0" y="681"/>
                    <a:pt x="279" y="959"/>
                  </a:cubicBezTo>
                  <a:cubicBezTo>
                    <a:pt x="420" y="1097"/>
                    <a:pt x="762" y="1134"/>
                    <a:pt x="1082" y="1134"/>
                  </a:cubicBezTo>
                  <a:cubicBezTo>
                    <a:pt x="1410" y="1134"/>
                    <a:pt x="1715" y="1095"/>
                    <a:pt x="1760" y="1084"/>
                  </a:cubicBezTo>
                  <a:cubicBezTo>
                    <a:pt x="1855" y="1062"/>
                    <a:pt x="1826" y="123"/>
                    <a:pt x="1217" y="21"/>
                  </a:cubicBezTo>
                  <a:cubicBezTo>
                    <a:pt x="1145" y="7"/>
                    <a:pt x="1061" y="0"/>
                    <a:pt x="9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8"/>
            <p:cNvSpPr/>
            <p:nvPr/>
          </p:nvSpPr>
          <p:spPr>
            <a:xfrm>
              <a:off x="7212700" y="4162775"/>
              <a:ext cx="43450" cy="313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8"/>
            <p:cNvSpPr/>
            <p:nvPr/>
          </p:nvSpPr>
          <p:spPr>
            <a:xfrm>
              <a:off x="7242025" y="4135500"/>
              <a:ext cx="43625" cy="31525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8"/>
            <p:cNvSpPr/>
            <p:nvPr/>
          </p:nvSpPr>
          <p:spPr>
            <a:xfrm>
              <a:off x="7172000" y="4158075"/>
              <a:ext cx="45775" cy="31475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8"/>
            <p:cNvSpPr/>
            <p:nvPr/>
          </p:nvSpPr>
          <p:spPr>
            <a:xfrm>
              <a:off x="7202425" y="4125075"/>
              <a:ext cx="46025" cy="31875"/>
            </a:xfrm>
            <a:custGeom>
              <a:rect b="b" l="l" r="r" t="t"/>
              <a:pathLst>
                <a:path extrusionOk="0" h="1275" w="1841">
                  <a:moveTo>
                    <a:pt x="969" y="1"/>
                  </a:moveTo>
                  <a:cubicBezTo>
                    <a:pt x="735" y="1"/>
                    <a:pt x="502" y="49"/>
                    <a:pt x="345" y="191"/>
                  </a:cubicBezTo>
                  <a:cubicBezTo>
                    <a:pt x="184" y="352"/>
                    <a:pt x="1" y="631"/>
                    <a:pt x="74" y="770"/>
                  </a:cubicBezTo>
                  <a:cubicBezTo>
                    <a:pt x="134" y="890"/>
                    <a:pt x="380" y="1275"/>
                    <a:pt x="764" y="1275"/>
                  </a:cubicBezTo>
                  <a:cubicBezTo>
                    <a:pt x="804" y="1275"/>
                    <a:pt x="845" y="1270"/>
                    <a:pt x="888" y="1262"/>
                  </a:cubicBezTo>
                  <a:cubicBezTo>
                    <a:pt x="1350" y="1159"/>
                    <a:pt x="1804" y="294"/>
                    <a:pt x="1826" y="213"/>
                  </a:cubicBezTo>
                  <a:cubicBezTo>
                    <a:pt x="1840" y="166"/>
                    <a:pt x="1402" y="1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8"/>
            <p:cNvSpPr/>
            <p:nvPr/>
          </p:nvSpPr>
          <p:spPr>
            <a:xfrm>
              <a:off x="7149450" y="4218175"/>
              <a:ext cx="46075" cy="34675"/>
            </a:xfrm>
            <a:custGeom>
              <a:rect b="b" l="l" r="r" t="t"/>
              <a:pathLst>
                <a:path extrusionOk="0" h="1387" w="1843">
                  <a:moveTo>
                    <a:pt x="852" y="1"/>
                  </a:moveTo>
                  <a:cubicBezTo>
                    <a:pt x="814" y="1"/>
                    <a:pt x="779" y="5"/>
                    <a:pt x="749" y="16"/>
                  </a:cubicBezTo>
                  <a:cubicBezTo>
                    <a:pt x="573" y="82"/>
                    <a:pt x="1" y="323"/>
                    <a:pt x="67" y="690"/>
                  </a:cubicBezTo>
                  <a:cubicBezTo>
                    <a:pt x="133" y="1057"/>
                    <a:pt x="1130" y="1372"/>
                    <a:pt x="1218" y="1387"/>
                  </a:cubicBezTo>
                  <a:cubicBezTo>
                    <a:pt x="1219" y="1387"/>
                    <a:pt x="1220" y="1387"/>
                    <a:pt x="1222" y="1387"/>
                  </a:cubicBezTo>
                  <a:cubicBezTo>
                    <a:pt x="1326" y="1387"/>
                    <a:pt x="1843" y="539"/>
                    <a:pt x="1416" y="214"/>
                  </a:cubicBezTo>
                  <a:cubicBezTo>
                    <a:pt x="1270" y="105"/>
                    <a:pt x="1030" y="1"/>
                    <a:pt x="8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8"/>
            <p:cNvSpPr/>
            <p:nvPr/>
          </p:nvSpPr>
          <p:spPr>
            <a:xfrm>
              <a:off x="7127450" y="4253600"/>
              <a:ext cx="47325" cy="27775"/>
            </a:xfrm>
            <a:custGeom>
              <a:rect b="b" l="l" r="r" t="t"/>
              <a:pathLst>
                <a:path extrusionOk="0" h="1111" w="1893">
                  <a:moveTo>
                    <a:pt x="1046" y="1"/>
                  </a:moveTo>
                  <a:cubicBezTo>
                    <a:pt x="629" y="1"/>
                    <a:pt x="147" y="107"/>
                    <a:pt x="89" y="131"/>
                  </a:cubicBezTo>
                  <a:cubicBezTo>
                    <a:pt x="1" y="160"/>
                    <a:pt x="170" y="1062"/>
                    <a:pt x="778" y="1106"/>
                  </a:cubicBezTo>
                  <a:cubicBezTo>
                    <a:pt x="814" y="1109"/>
                    <a:pt x="853" y="1111"/>
                    <a:pt x="893" y="1111"/>
                  </a:cubicBezTo>
                  <a:cubicBezTo>
                    <a:pt x="1121" y="1111"/>
                    <a:pt x="1395" y="1057"/>
                    <a:pt x="1482" y="945"/>
                  </a:cubicBezTo>
                  <a:cubicBezTo>
                    <a:pt x="1585" y="820"/>
                    <a:pt x="1892" y="358"/>
                    <a:pt x="1577" y="116"/>
                  </a:cubicBezTo>
                  <a:cubicBezTo>
                    <a:pt x="1466" y="30"/>
                    <a:pt x="1265" y="1"/>
                    <a:pt x="104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8"/>
            <p:cNvSpPr/>
            <p:nvPr/>
          </p:nvSpPr>
          <p:spPr>
            <a:xfrm>
              <a:off x="7075600" y="4242900"/>
              <a:ext cx="45650" cy="29900"/>
            </a:xfrm>
            <a:custGeom>
              <a:rect b="b" l="l" r="r" t="t"/>
              <a:pathLst>
                <a:path extrusionOk="0" h="1196" w="1826">
                  <a:moveTo>
                    <a:pt x="771" y="0"/>
                  </a:moveTo>
                  <a:cubicBezTo>
                    <a:pt x="694" y="0"/>
                    <a:pt x="617" y="12"/>
                    <a:pt x="543" y="38"/>
                  </a:cubicBezTo>
                  <a:cubicBezTo>
                    <a:pt x="315" y="119"/>
                    <a:pt x="22" y="302"/>
                    <a:pt x="15" y="456"/>
                  </a:cubicBezTo>
                  <a:cubicBezTo>
                    <a:pt x="0" y="603"/>
                    <a:pt x="8" y="1109"/>
                    <a:pt x="447" y="1189"/>
                  </a:cubicBezTo>
                  <a:cubicBezTo>
                    <a:pt x="472" y="1193"/>
                    <a:pt x="497" y="1195"/>
                    <a:pt x="524" y="1195"/>
                  </a:cubicBezTo>
                  <a:cubicBezTo>
                    <a:pt x="977" y="1195"/>
                    <a:pt x="1719" y="636"/>
                    <a:pt x="1774" y="581"/>
                  </a:cubicBezTo>
                  <a:cubicBezTo>
                    <a:pt x="1825" y="530"/>
                    <a:pt x="1292" y="0"/>
                    <a:pt x="77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8"/>
            <p:cNvSpPr/>
            <p:nvPr/>
          </p:nvSpPr>
          <p:spPr>
            <a:xfrm>
              <a:off x="7084750" y="4160550"/>
              <a:ext cx="49425" cy="26125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8"/>
            <p:cNvSpPr/>
            <p:nvPr/>
          </p:nvSpPr>
          <p:spPr>
            <a:xfrm>
              <a:off x="7043825" y="4182450"/>
              <a:ext cx="49025" cy="26100"/>
            </a:xfrm>
            <a:custGeom>
              <a:rect b="b" l="l" r="r" t="t"/>
              <a:pathLst>
                <a:path extrusionOk="0" h="1044" w="1961">
                  <a:moveTo>
                    <a:pt x="1341" y="0"/>
                  </a:moveTo>
                  <a:cubicBezTo>
                    <a:pt x="869" y="0"/>
                    <a:pt x="143" y="279"/>
                    <a:pt x="76" y="316"/>
                  </a:cubicBezTo>
                  <a:cubicBezTo>
                    <a:pt x="1" y="364"/>
                    <a:pt x="505" y="1043"/>
                    <a:pt x="1070" y="1043"/>
                  </a:cubicBezTo>
                  <a:cubicBezTo>
                    <a:pt x="1107" y="1043"/>
                    <a:pt x="1145" y="1040"/>
                    <a:pt x="1183" y="1034"/>
                  </a:cubicBezTo>
                  <a:cubicBezTo>
                    <a:pt x="1410" y="997"/>
                    <a:pt x="1718" y="880"/>
                    <a:pt x="1770" y="763"/>
                  </a:cubicBezTo>
                  <a:cubicBezTo>
                    <a:pt x="1821" y="638"/>
                    <a:pt x="1960" y="206"/>
                    <a:pt x="1601" y="44"/>
                  </a:cubicBezTo>
                  <a:cubicBezTo>
                    <a:pt x="1532" y="13"/>
                    <a:pt x="1442" y="0"/>
                    <a:pt x="13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8"/>
            <p:cNvSpPr/>
            <p:nvPr/>
          </p:nvSpPr>
          <p:spPr>
            <a:xfrm>
              <a:off x="7263825" y="4200700"/>
              <a:ext cx="46500" cy="34925"/>
            </a:xfrm>
            <a:custGeom>
              <a:rect b="b" l="l" r="r" t="t"/>
              <a:pathLst>
                <a:path extrusionOk="0" h="1397" w="1860">
                  <a:moveTo>
                    <a:pt x="873" y="1"/>
                  </a:moveTo>
                  <a:cubicBezTo>
                    <a:pt x="833" y="1"/>
                    <a:pt x="795" y="6"/>
                    <a:pt x="763" y="18"/>
                  </a:cubicBezTo>
                  <a:cubicBezTo>
                    <a:pt x="587" y="77"/>
                    <a:pt x="1" y="333"/>
                    <a:pt x="59" y="700"/>
                  </a:cubicBezTo>
                  <a:cubicBezTo>
                    <a:pt x="125" y="1066"/>
                    <a:pt x="1122" y="1382"/>
                    <a:pt x="1218" y="1396"/>
                  </a:cubicBezTo>
                  <a:cubicBezTo>
                    <a:pt x="1218" y="1397"/>
                    <a:pt x="1219" y="1397"/>
                    <a:pt x="1220" y="1397"/>
                  </a:cubicBezTo>
                  <a:cubicBezTo>
                    <a:pt x="1315" y="1397"/>
                    <a:pt x="1859" y="550"/>
                    <a:pt x="1430" y="216"/>
                  </a:cubicBezTo>
                  <a:cubicBezTo>
                    <a:pt x="1293" y="108"/>
                    <a:pt x="1052" y="1"/>
                    <a:pt x="87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8"/>
            <p:cNvSpPr/>
            <p:nvPr/>
          </p:nvSpPr>
          <p:spPr>
            <a:xfrm>
              <a:off x="7183600" y="4224225"/>
              <a:ext cx="47250" cy="33225"/>
            </a:xfrm>
            <a:custGeom>
              <a:rect b="b" l="l" r="r" t="t"/>
              <a:pathLst>
                <a:path extrusionOk="0" h="1329" w="1890">
                  <a:moveTo>
                    <a:pt x="488" y="1"/>
                  </a:moveTo>
                  <a:cubicBezTo>
                    <a:pt x="391" y="1"/>
                    <a:pt x="0" y="896"/>
                    <a:pt x="490" y="1174"/>
                  </a:cubicBezTo>
                  <a:cubicBezTo>
                    <a:pt x="631" y="1255"/>
                    <a:pt x="852" y="1329"/>
                    <a:pt x="1023" y="1329"/>
                  </a:cubicBezTo>
                  <a:cubicBezTo>
                    <a:pt x="1083" y="1329"/>
                    <a:pt x="1137" y="1319"/>
                    <a:pt x="1179" y="1299"/>
                  </a:cubicBezTo>
                  <a:cubicBezTo>
                    <a:pt x="1347" y="1218"/>
                    <a:pt x="1890" y="917"/>
                    <a:pt x="1765" y="565"/>
                  </a:cubicBezTo>
                  <a:cubicBezTo>
                    <a:pt x="1641" y="213"/>
                    <a:pt x="585" y="8"/>
                    <a:pt x="490" y="1"/>
                  </a:cubicBezTo>
                  <a:cubicBezTo>
                    <a:pt x="489" y="1"/>
                    <a:pt x="489" y="1"/>
                    <a:pt x="48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8"/>
            <p:cNvSpPr/>
            <p:nvPr/>
          </p:nvSpPr>
          <p:spPr>
            <a:xfrm>
              <a:off x="7213650" y="4259600"/>
              <a:ext cx="46900" cy="32775"/>
            </a:xfrm>
            <a:custGeom>
              <a:rect b="b" l="l" r="r" t="t"/>
              <a:pathLst>
                <a:path extrusionOk="0" h="1311" w="1876">
                  <a:moveTo>
                    <a:pt x="489" y="1"/>
                  </a:moveTo>
                  <a:cubicBezTo>
                    <a:pt x="399" y="1"/>
                    <a:pt x="1" y="882"/>
                    <a:pt x="483" y="1159"/>
                  </a:cubicBezTo>
                  <a:cubicBezTo>
                    <a:pt x="625" y="1241"/>
                    <a:pt x="848" y="1311"/>
                    <a:pt x="1019" y="1311"/>
                  </a:cubicBezTo>
                  <a:cubicBezTo>
                    <a:pt x="1078" y="1311"/>
                    <a:pt x="1131" y="1303"/>
                    <a:pt x="1172" y="1284"/>
                  </a:cubicBezTo>
                  <a:cubicBezTo>
                    <a:pt x="1340" y="1203"/>
                    <a:pt x="1876" y="903"/>
                    <a:pt x="1758" y="558"/>
                  </a:cubicBezTo>
                  <a:cubicBezTo>
                    <a:pt x="1634" y="213"/>
                    <a:pt x="585" y="1"/>
                    <a:pt x="490" y="1"/>
                  </a:cubicBezTo>
                  <a:cubicBezTo>
                    <a:pt x="490" y="1"/>
                    <a:pt x="489" y="1"/>
                    <a:pt x="48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8"/>
            <p:cNvSpPr/>
            <p:nvPr/>
          </p:nvSpPr>
          <p:spPr>
            <a:xfrm>
              <a:off x="7168750" y="4256125"/>
              <a:ext cx="46725" cy="32775"/>
            </a:xfrm>
            <a:custGeom>
              <a:rect b="b" l="l" r="r" t="t"/>
              <a:pathLst>
                <a:path extrusionOk="0" h="1311" w="1869">
                  <a:moveTo>
                    <a:pt x="474" y="0"/>
                  </a:moveTo>
                  <a:cubicBezTo>
                    <a:pt x="384" y="0"/>
                    <a:pt x="1" y="881"/>
                    <a:pt x="475" y="1159"/>
                  </a:cubicBezTo>
                  <a:cubicBezTo>
                    <a:pt x="617" y="1241"/>
                    <a:pt x="840" y="1310"/>
                    <a:pt x="1012" y="1310"/>
                  </a:cubicBezTo>
                  <a:cubicBezTo>
                    <a:pt x="1070" y="1310"/>
                    <a:pt x="1123" y="1302"/>
                    <a:pt x="1164" y="1284"/>
                  </a:cubicBezTo>
                  <a:cubicBezTo>
                    <a:pt x="1333" y="1203"/>
                    <a:pt x="1868" y="902"/>
                    <a:pt x="1743" y="558"/>
                  </a:cubicBezTo>
                  <a:cubicBezTo>
                    <a:pt x="1619" y="213"/>
                    <a:pt x="570" y="1"/>
                    <a:pt x="475" y="1"/>
                  </a:cubicBezTo>
                  <a:cubicBezTo>
                    <a:pt x="475" y="0"/>
                    <a:pt x="474" y="0"/>
                    <a:pt x="4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8"/>
            <p:cNvSpPr/>
            <p:nvPr/>
          </p:nvSpPr>
          <p:spPr>
            <a:xfrm>
              <a:off x="7220575" y="4198125"/>
              <a:ext cx="39600" cy="34675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8"/>
            <p:cNvSpPr/>
            <p:nvPr/>
          </p:nvSpPr>
          <p:spPr>
            <a:xfrm>
              <a:off x="7257050" y="4166350"/>
              <a:ext cx="39975" cy="35100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8"/>
            <p:cNvSpPr/>
            <p:nvPr/>
          </p:nvSpPr>
          <p:spPr>
            <a:xfrm>
              <a:off x="7295925" y="4169350"/>
              <a:ext cx="46000" cy="31525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8"/>
            <p:cNvSpPr/>
            <p:nvPr/>
          </p:nvSpPr>
          <p:spPr>
            <a:xfrm>
              <a:off x="7228825" y="4229875"/>
              <a:ext cx="40350" cy="31400"/>
            </a:xfrm>
            <a:custGeom>
              <a:rect b="b" l="l" r="r" t="t"/>
              <a:pathLst>
                <a:path extrusionOk="0" h="1256" w="1614">
                  <a:moveTo>
                    <a:pt x="1212" y="0"/>
                  </a:moveTo>
                  <a:cubicBezTo>
                    <a:pt x="857" y="0"/>
                    <a:pt x="384" y="77"/>
                    <a:pt x="206" y="347"/>
                  </a:cubicBezTo>
                  <a:cubicBezTo>
                    <a:pt x="81" y="530"/>
                    <a:pt x="0" y="823"/>
                    <a:pt x="110" y="933"/>
                  </a:cubicBezTo>
                  <a:cubicBezTo>
                    <a:pt x="264" y="1094"/>
                    <a:pt x="462" y="1204"/>
                    <a:pt x="682" y="1256"/>
                  </a:cubicBezTo>
                  <a:cubicBezTo>
                    <a:pt x="1100" y="948"/>
                    <a:pt x="1423" y="523"/>
                    <a:pt x="1613" y="46"/>
                  </a:cubicBezTo>
                  <a:cubicBezTo>
                    <a:pt x="1550" y="21"/>
                    <a:pt x="1397" y="0"/>
                    <a:pt x="121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8"/>
            <p:cNvSpPr/>
            <p:nvPr/>
          </p:nvSpPr>
          <p:spPr>
            <a:xfrm>
              <a:off x="7297375" y="4240325"/>
              <a:ext cx="40900" cy="31400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8"/>
            <p:cNvSpPr/>
            <p:nvPr/>
          </p:nvSpPr>
          <p:spPr>
            <a:xfrm>
              <a:off x="7254125" y="4236325"/>
              <a:ext cx="48575" cy="35850"/>
            </a:xfrm>
            <a:custGeom>
              <a:rect b="b" l="l" r="r" t="t"/>
              <a:pathLst>
                <a:path extrusionOk="0" h="1434" w="1943">
                  <a:moveTo>
                    <a:pt x="770" y="1"/>
                  </a:moveTo>
                  <a:cubicBezTo>
                    <a:pt x="587" y="111"/>
                    <a:pt x="0" y="749"/>
                    <a:pt x="293" y="1115"/>
                  </a:cubicBezTo>
                  <a:cubicBezTo>
                    <a:pt x="409" y="1265"/>
                    <a:pt x="645" y="1433"/>
                    <a:pt x="824" y="1433"/>
                  </a:cubicBezTo>
                  <a:cubicBezTo>
                    <a:pt x="838" y="1433"/>
                    <a:pt x="852" y="1432"/>
                    <a:pt x="865" y="1430"/>
                  </a:cubicBezTo>
                  <a:cubicBezTo>
                    <a:pt x="997" y="1408"/>
                    <a:pt x="1334" y="1335"/>
                    <a:pt x="1547" y="1166"/>
                  </a:cubicBezTo>
                  <a:cubicBezTo>
                    <a:pt x="1943" y="529"/>
                    <a:pt x="1122" y="111"/>
                    <a:pt x="77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8"/>
            <p:cNvSpPr/>
            <p:nvPr/>
          </p:nvSpPr>
          <p:spPr>
            <a:xfrm>
              <a:off x="6933000" y="4280025"/>
              <a:ext cx="32650" cy="33400"/>
            </a:xfrm>
            <a:custGeom>
              <a:rect b="b" l="l" r="r" t="t"/>
              <a:pathLst>
                <a:path extrusionOk="0" h="1336" w="1306">
                  <a:moveTo>
                    <a:pt x="739" y="0"/>
                  </a:moveTo>
                  <a:cubicBezTo>
                    <a:pt x="578" y="0"/>
                    <a:pt x="418" y="38"/>
                    <a:pt x="301" y="152"/>
                  </a:cubicBezTo>
                  <a:cubicBezTo>
                    <a:pt x="0" y="430"/>
                    <a:pt x="279" y="1259"/>
                    <a:pt x="316" y="1325"/>
                  </a:cubicBezTo>
                  <a:cubicBezTo>
                    <a:pt x="320" y="1332"/>
                    <a:pt x="337" y="1335"/>
                    <a:pt x="364" y="1335"/>
                  </a:cubicBezTo>
                  <a:cubicBezTo>
                    <a:pt x="506" y="1335"/>
                    <a:pt x="920" y="1238"/>
                    <a:pt x="1210" y="1053"/>
                  </a:cubicBezTo>
                  <a:cubicBezTo>
                    <a:pt x="1298" y="738"/>
                    <a:pt x="1305" y="408"/>
                    <a:pt x="1239" y="93"/>
                  </a:cubicBezTo>
                  <a:cubicBezTo>
                    <a:pt x="1120" y="53"/>
                    <a:pt x="929" y="0"/>
                    <a:pt x="73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8"/>
            <p:cNvSpPr/>
            <p:nvPr/>
          </p:nvSpPr>
          <p:spPr>
            <a:xfrm>
              <a:off x="6965625" y="4289650"/>
              <a:ext cx="32275" cy="33300"/>
            </a:xfrm>
            <a:custGeom>
              <a:rect b="b" l="l" r="r" t="t"/>
              <a:pathLst>
                <a:path extrusionOk="0" h="1332" w="1291">
                  <a:moveTo>
                    <a:pt x="744" y="0"/>
                  </a:moveTo>
                  <a:cubicBezTo>
                    <a:pt x="583" y="0"/>
                    <a:pt x="421" y="37"/>
                    <a:pt x="301" y="148"/>
                  </a:cubicBezTo>
                  <a:cubicBezTo>
                    <a:pt x="0" y="434"/>
                    <a:pt x="279" y="1255"/>
                    <a:pt x="316" y="1321"/>
                  </a:cubicBezTo>
                  <a:cubicBezTo>
                    <a:pt x="319" y="1328"/>
                    <a:pt x="335" y="1331"/>
                    <a:pt x="361" y="1331"/>
                  </a:cubicBezTo>
                  <a:cubicBezTo>
                    <a:pt x="499" y="1331"/>
                    <a:pt x="914" y="1234"/>
                    <a:pt x="1210" y="1050"/>
                  </a:cubicBezTo>
                  <a:cubicBezTo>
                    <a:pt x="1269" y="852"/>
                    <a:pt x="1291" y="639"/>
                    <a:pt x="1283" y="434"/>
                  </a:cubicBezTo>
                  <a:cubicBezTo>
                    <a:pt x="1276" y="316"/>
                    <a:pt x="1261" y="206"/>
                    <a:pt x="1239" y="96"/>
                  </a:cubicBezTo>
                  <a:cubicBezTo>
                    <a:pt x="1124" y="53"/>
                    <a:pt x="935" y="0"/>
                    <a:pt x="7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8"/>
            <p:cNvSpPr/>
            <p:nvPr/>
          </p:nvSpPr>
          <p:spPr>
            <a:xfrm>
              <a:off x="6900925" y="4298025"/>
              <a:ext cx="37950" cy="32825"/>
            </a:xfrm>
            <a:custGeom>
              <a:rect b="b" l="l" r="r" t="t"/>
              <a:pathLst>
                <a:path extrusionOk="0" h="1313" w="1518">
                  <a:moveTo>
                    <a:pt x="1213" y="0"/>
                  </a:moveTo>
                  <a:cubicBezTo>
                    <a:pt x="982" y="0"/>
                    <a:pt x="114" y="193"/>
                    <a:pt x="37" y="619"/>
                  </a:cubicBezTo>
                  <a:cubicBezTo>
                    <a:pt x="0" y="803"/>
                    <a:pt x="44" y="1088"/>
                    <a:pt x="198" y="1162"/>
                  </a:cubicBezTo>
                  <a:cubicBezTo>
                    <a:pt x="297" y="1209"/>
                    <a:pt x="554" y="1312"/>
                    <a:pt x="808" y="1312"/>
                  </a:cubicBezTo>
                  <a:cubicBezTo>
                    <a:pt x="953" y="1312"/>
                    <a:pt x="1096" y="1279"/>
                    <a:pt x="1210" y="1184"/>
                  </a:cubicBezTo>
                  <a:cubicBezTo>
                    <a:pt x="1518" y="920"/>
                    <a:pt x="1305" y="77"/>
                    <a:pt x="1269" y="11"/>
                  </a:cubicBezTo>
                  <a:cubicBezTo>
                    <a:pt x="1264" y="4"/>
                    <a:pt x="1245" y="0"/>
                    <a:pt x="121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8"/>
            <p:cNvSpPr/>
            <p:nvPr/>
          </p:nvSpPr>
          <p:spPr>
            <a:xfrm>
              <a:off x="6901100" y="4331100"/>
              <a:ext cx="36500" cy="23100"/>
            </a:xfrm>
            <a:custGeom>
              <a:rect b="b" l="l" r="r" t="t"/>
              <a:pathLst>
                <a:path extrusionOk="0" h="924" w="1460">
                  <a:moveTo>
                    <a:pt x="301" y="0"/>
                  </a:moveTo>
                  <a:cubicBezTo>
                    <a:pt x="228" y="0"/>
                    <a:pt x="1" y="572"/>
                    <a:pt x="184" y="924"/>
                  </a:cubicBezTo>
                  <a:cubicBezTo>
                    <a:pt x="638" y="829"/>
                    <a:pt x="1071" y="645"/>
                    <a:pt x="1460" y="389"/>
                  </a:cubicBezTo>
                  <a:cubicBezTo>
                    <a:pt x="1144" y="139"/>
                    <a:pt x="375" y="0"/>
                    <a:pt x="30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8"/>
            <p:cNvSpPr/>
            <p:nvPr/>
          </p:nvSpPr>
          <p:spPr>
            <a:xfrm>
              <a:off x="6935925" y="4311650"/>
              <a:ext cx="34475" cy="23175"/>
            </a:xfrm>
            <a:custGeom>
              <a:rect b="b" l="l" r="r" t="t"/>
              <a:pathLst>
                <a:path extrusionOk="0" h="927" w="1379">
                  <a:moveTo>
                    <a:pt x="1086" y="1"/>
                  </a:moveTo>
                  <a:cubicBezTo>
                    <a:pt x="675" y="177"/>
                    <a:pt x="301" y="441"/>
                    <a:pt x="1" y="778"/>
                  </a:cubicBezTo>
                  <a:cubicBezTo>
                    <a:pt x="265" y="900"/>
                    <a:pt x="732" y="927"/>
                    <a:pt x="1017" y="927"/>
                  </a:cubicBezTo>
                  <a:cubicBezTo>
                    <a:pt x="1142" y="927"/>
                    <a:pt x="1232" y="922"/>
                    <a:pt x="1254" y="917"/>
                  </a:cubicBezTo>
                  <a:cubicBezTo>
                    <a:pt x="1328" y="903"/>
                    <a:pt x="1379" y="309"/>
                    <a:pt x="108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8"/>
            <p:cNvSpPr/>
            <p:nvPr/>
          </p:nvSpPr>
          <p:spPr>
            <a:xfrm>
              <a:off x="6922925" y="4224225"/>
              <a:ext cx="31900" cy="27900"/>
            </a:xfrm>
            <a:custGeom>
              <a:rect b="b" l="l" r="r" t="t"/>
              <a:pathLst>
                <a:path extrusionOk="0" h="1116" w="1276">
                  <a:moveTo>
                    <a:pt x="506" y="1"/>
                  </a:moveTo>
                  <a:cubicBezTo>
                    <a:pt x="242" y="323"/>
                    <a:pt x="66" y="705"/>
                    <a:pt x="0" y="1115"/>
                  </a:cubicBezTo>
                  <a:cubicBezTo>
                    <a:pt x="455" y="1115"/>
                    <a:pt x="1158" y="771"/>
                    <a:pt x="1217" y="734"/>
                  </a:cubicBezTo>
                  <a:cubicBezTo>
                    <a:pt x="1276" y="690"/>
                    <a:pt x="953" y="155"/>
                    <a:pt x="5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8"/>
            <p:cNvSpPr/>
            <p:nvPr/>
          </p:nvSpPr>
          <p:spPr>
            <a:xfrm>
              <a:off x="7013825" y="4310150"/>
              <a:ext cx="28925" cy="27200"/>
            </a:xfrm>
            <a:custGeom>
              <a:rect b="b" l="l" r="r" t="t"/>
              <a:pathLst>
                <a:path extrusionOk="0" h="1088" w="1157">
                  <a:moveTo>
                    <a:pt x="428" y="1"/>
                  </a:moveTo>
                  <a:cubicBezTo>
                    <a:pt x="281" y="1"/>
                    <a:pt x="131" y="17"/>
                    <a:pt x="0" y="61"/>
                  </a:cubicBezTo>
                  <a:cubicBezTo>
                    <a:pt x="88" y="449"/>
                    <a:pt x="286" y="809"/>
                    <a:pt x="572" y="1087"/>
                  </a:cubicBezTo>
                  <a:cubicBezTo>
                    <a:pt x="910" y="838"/>
                    <a:pt x="1144" y="208"/>
                    <a:pt x="1152" y="149"/>
                  </a:cubicBezTo>
                  <a:cubicBezTo>
                    <a:pt x="1157" y="107"/>
                    <a:pt x="800" y="1"/>
                    <a:pt x="42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8"/>
            <p:cNvSpPr/>
            <p:nvPr/>
          </p:nvSpPr>
          <p:spPr>
            <a:xfrm>
              <a:off x="6989450" y="4222400"/>
              <a:ext cx="32100" cy="28075"/>
            </a:xfrm>
            <a:custGeom>
              <a:rect b="b" l="l" r="r" t="t"/>
              <a:pathLst>
                <a:path extrusionOk="0" h="1123" w="1284">
                  <a:moveTo>
                    <a:pt x="521" y="1"/>
                  </a:moveTo>
                  <a:cubicBezTo>
                    <a:pt x="250" y="323"/>
                    <a:pt x="66" y="704"/>
                    <a:pt x="0" y="1122"/>
                  </a:cubicBezTo>
                  <a:cubicBezTo>
                    <a:pt x="455" y="1122"/>
                    <a:pt x="1166" y="778"/>
                    <a:pt x="1225" y="734"/>
                  </a:cubicBezTo>
                  <a:cubicBezTo>
                    <a:pt x="1283" y="690"/>
                    <a:pt x="968" y="147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8"/>
            <p:cNvSpPr/>
            <p:nvPr/>
          </p:nvSpPr>
          <p:spPr>
            <a:xfrm>
              <a:off x="7001900" y="4286550"/>
              <a:ext cx="28625" cy="28975"/>
            </a:xfrm>
            <a:custGeom>
              <a:rect b="b" l="l" r="r" t="t"/>
              <a:pathLst>
                <a:path extrusionOk="0" h="1159" w="1145">
                  <a:moveTo>
                    <a:pt x="111" y="1"/>
                  </a:moveTo>
                  <a:cubicBezTo>
                    <a:pt x="1" y="382"/>
                    <a:pt x="1" y="778"/>
                    <a:pt x="118" y="1159"/>
                  </a:cubicBezTo>
                  <a:cubicBezTo>
                    <a:pt x="551" y="1027"/>
                    <a:pt x="1071" y="506"/>
                    <a:pt x="1108" y="455"/>
                  </a:cubicBezTo>
                  <a:cubicBezTo>
                    <a:pt x="1145" y="396"/>
                    <a:pt x="602" y="8"/>
                    <a:pt x="1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8"/>
            <p:cNvSpPr/>
            <p:nvPr/>
          </p:nvSpPr>
          <p:spPr>
            <a:xfrm>
              <a:off x="6955900" y="4229975"/>
              <a:ext cx="30100" cy="26900"/>
            </a:xfrm>
            <a:custGeom>
              <a:rect b="b" l="l" r="r" t="t"/>
              <a:pathLst>
                <a:path extrusionOk="0" h="1076" w="1204">
                  <a:moveTo>
                    <a:pt x="986" y="1"/>
                  </a:moveTo>
                  <a:cubicBezTo>
                    <a:pt x="739" y="1"/>
                    <a:pt x="274" y="66"/>
                    <a:pt x="1" y="255"/>
                  </a:cubicBezTo>
                  <a:cubicBezTo>
                    <a:pt x="257" y="607"/>
                    <a:pt x="595" y="885"/>
                    <a:pt x="983" y="1076"/>
                  </a:cubicBezTo>
                  <a:cubicBezTo>
                    <a:pt x="1203" y="746"/>
                    <a:pt x="1166" y="86"/>
                    <a:pt x="1152" y="27"/>
                  </a:cubicBezTo>
                  <a:cubicBezTo>
                    <a:pt x="1148" y="11"/>
                    <a:pt x="1084" y="1"/>
                    <a:pt x="98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8"/>
            <p:cNvSpPr/>
            <p:nvPr/>
          </p:nvSpPr>
          <p:spPr>
            <a:xfrm>
              <a:off x="6860975" y="4289775"/>
              <a:ext cx="45275" cy="29200"/>
            </a:xfrm>
            <a:custGeom>
              <a:rect b="b" l="l" r="r" t="t"/>
              <a:pathLst>
                <a:path extrusionOk="0" h="1168" w="1811">
                  <a:moveTo>
                    <a:pt x="288" y="1"/>
                  </a:moveTo>
                  <a:cubicBezTo>
                    <a:pt x="250" y="1"/>
                    <a:pt x="224" y="2"/>
                    <a:pt x="213" y="3"/>
                  </a:cubicBezTo>
                  <a:cubicBezTo>
                    <a:pt x="117" y="18"/>
                    <a:pt x="0" y="920"/>
                    <a:pt x="550" y="1103"/>
                  </a:cubicBezTo>
                  <a:cubicBezTo>
                    <a:pt x="667" y="1140"/>
                    <a:pt x="827" y="1167"/>
                    <a:pt x="971" y="1167"/>
                  </a:cubicBezTo>
                  <a:cubicBezTo>
                    <a:pt x="1087" y="1167"/>
                    <a:pt x="1191" y="1149"/>
                    <a:pt x="1254" y="1103"/>
                  </a:cubicBezTo>
                  <a:cubicBezTo>
                    <a:pt x="1386" y="1015"/>
                    <a:pt x="1811" y="634"/>
                    <a:pt x="1591" y="326"/>
                  </a:cubicBezTo>
                  <a:cubicBezTo>
                    <a:pt x="1399" y="57"/>
                    <a:pt x="555" y="1"/>
                    <a:pt x="28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8"/>
            <p:cNvSpPr/>
            <p:nvPr/>
          </p:nvSpPr>
          <p:spPr>
            <a:xfrm>
              <a:off x="6859000" y="4322800"/>
              <a:ext cx="44500" cy="29425"/>
            </a:xfrm>
            <a:custGeom>
              <a:rect b="b" l="l" r="r" t="t"/>
              <a:pathLst>
                <a:path extrusionOk="0" h="1177" w="1780">
                  <a:moveTo>
                    <a:pt x="1095" y="1"/>
                  </a:moveTo>
                  <a:cubicBezTo>
                    <a:pt x="1081" y="1"/>
                    <a:pt x="1068" y="1"/>
                    <a:pt x="1054" y="2"/>
                  </a:cubicBezTo>
                  <a:cubicBezTo>
                    <a:pt x="614" y="31"/>
                    <a:pt x="57" y="779"/>
                    <a:pt x="28" y="845"/>
                  </a:cubicBezTo>
                  <a:cubicBezTo>
                    <a:pt x="0" y="895"/>
                    <a:pt x="527" y="1176"/>
                    <a:pt x="988" y="1176"/>
                  </a:cubicBezTo>
                  <a:cubicBezTo>
                    <a:pt x="1136" y="1176"/>
                    <a:pt x="1277" y="1147"/>
                    <a:pt x="1391" y="1073"/>
                  </a:cubicBezTo>
                  <a:cubicBezTo>
                    <a:pt x="1575" y="948"/>
                    <a:pt x="1780" y="713"/>
                    <a:pt x="1736" y="574"/>
                  </a:cubicBezTo>
                  <a:cubicBezTo>
                    <a:pt x="1700" y="439"/>
                    <a:pt x="1513" y="1"/>
                    <a:pt x="10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8"/>
            <p:cNvSpPr/>
            <p:nvPr/>
          </p:nvSpPr>
          <p:spPr>
            <a:xfrm>
              <a:off x="6891000" y="4263250"/>
              <a:ext cx="42925" cy="35175"/>
            </a:xfrm>
            <a:custGeom>
              <a:rect b="b" l="l" r="r" t="t"/>
              <a:pathLst>
                <a:path extrusionOk="0" h="1407" w="1717">
                  <a:moveTo>
                    <a:pt x="729" y="1"/>
                  </a:moveTo>
                  <a:cubicBezTo>
                    <a:pt x="630" y="1"/>
                    <a:pt x="1" y="742"/>
                    <a:pt x="353" y="1123"/>
                  </a:cubicBezTo>
                  <a:cubicBezTo>
                    <a:pt x="480" y="1256"/>
                    <a:pt x="726" y="1407"/>
                    <a:pt x="902" y="1407"/>
                  </a:cubicBezTo>
                  <a:cubicBezTo>
                    <a:pt x="920" y="1407"/>
                    <a:pt x="938" y="1405"/>
                    <a:pt x="955" y="1402"/>
                  </a:cubicBezTo>
                  <a:cubicBezTo>
                    <a:pt x="1130" y="1365"/>
                    <a:pt x="1717" y="1211"/>
                    <a:pt x="1717" y="845"/>
                  </a:cubicBezTo>
                  <a:cubicBezTo>
                    <a:pt x="1717" y="478"/>
                    <a:pt x="823" y="23"/>
                    <a:pt x="735" y="1"/>
                  </a:cubicBezTo>
                  <a:cubicBezTo>
                    <a:pt x="733" y="1"/>
                    <a:pt x="731" y="1"/>
                    <a:pt x="72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8"/>
            <p:cNvSpPr/>
            <p:nvPr/>
          </p:nvSpPr>
          <p:spPr>
            <a:xfrm>
              <a:off x="6925275" y="4247800"/>
              <a:ext cx="45500" cy="29450"/>
            </a:xfrm>
            <a:custGeom>
              <a:rect b="b" l="l" r="r" t="t"/>
              <a:pathLst>
                <a:path extrusionOk="0" h="1178" w="1820">
                  <a:moveTo>
                    <a:pt x="1284" y="0"/>
                  </a:moveTo>
                  <a:cubicBezTo>
                    <a:pt x="833" y="0"/>
                    <a:pt x="107" y="507"/>
                    <a:pt x="53" y="561"/>
                  </a:cubicBezTo>
                  <a:cubicBezTo>
                    <a:pt x="1" y="613"/>
                    <a:pt x="525" y="1177"/>
                    <a:pt x="1043" y="1177"/>
                  </a:cubicBezTo>
                  <a:cubicBezTo>
                    <a:pt x="1109" y="1177"/>
                    <a:pt x="1175" y="1168"/>
                    <a:pt x="1240" y="1147"/>
                  </a:cubicBezTo>
                  <a:cubicBezTo>
                    <a:pt x="1468" y="1081"/>
                    <a:pt x="1761" y="905"/>
                    <a:pt x="1783" y="759"/>
                  </a:cubicBezTo>
                  <a:cubicBezTo>
                    <a:pt x="1805" y="612"/>
                    <a:pt x="1820" y="106"/>
                    <a:pt x="1387" y="11"/>
                  </a:cubicBezTo>
                  <a:cubicBezTo>
                    <a:pt x="1355" y="4"/>
                    <a:pt x="1320" y="0"/>
                    <a:pt x="128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8"/>
            <p:cNvSpPr/>
            <p:nvPr/>
          </p:nvSpPr>
          <p:spPr>
            <a:xfrm>
              <a:off x="6970775" y="4254800"/>
              <a:ext cx="45275" cy="29800"/>
            </a:xfrm>
            <a:custGeom>
              <a:rect b="b" l="l" r="r" t="t"/>
              <a:pathLst>
                <a:path extrusionOk="0" h="1192" w="1811">
                  <a:moveTo>
                    <a:pt x="1246" y="0"/>
                  </a:moveTo>
                  <a:cubicBezTo>
                    <a:pt x="796" y="0"/>
                    <a:pt x="93" y="627"/>
                    <a:pt x="44" y="684"/>
                  </a:cubicBezTo>
                  <a:cubicBezTo>
                    <a:pt x="0" y="740"/>
                    <a:pt x="551" y="1191"/>
                    <a:pt x="1054" y="1191"/>
                  </a:cubicBezTo>
                  <a:cubicBezTo>
                    <a:pt x="1148" y="1191"/>
                    <a:pt x="1240" y="1175"/>
                    <a:pt x="1327" y="1139"/>
                  </a:cubicBezTo>
                  <a:cubicBezTo>
                    <a:pt x="1539" y="1051"/>
                    <a:pt x="1810" y="845"/>
                    <a:pt x="1810" y="699"/>
                  </a:cubicBezTo>
                  <a:cubicBezTo>
                    <a:pt x="1803" y="552"/>
                    <a:pt x="1737" y="54"/>
                    <a:pt x="1290" y="2"/>
                  </a:cubicBezTo>
                  <a:cubicBezTo>
                    <a:pt x="1276" y="1"/>
                    <a:pt x="1261" y="0"/>
                    <a:pt x="124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8"/>
            <p:cNvSpPr/>
            <p:nvPr/>
          </p:nvSpPr>
          <p:spPr>
            <a:xfrm>
              <a:off x="6939950" y="4337525"/>
              <a:ext cx="46950" cy="24400"/>
            </a:xfrm>
            <a:custGeom>
              <a:rect b="b" l="l" r="r" t="t"/>
              <a:pathLst>
                <a:path extrusionOk="0" h="976" w="1878">
                  <a:moveTo>
                    <a:pt x="928" y="0"/>
                  </a:moveTo>
                  <a:cubicBezTo>
                    <a:pt x="545" y="0"/>
                    <a:pt x="148" y="63"/>
                    <a:pt x="96" y="80"/>
                  </a:cubicBezTo>
                  <a:cubicBezTo>
                    <a:pt x="1" y="110"/>
                    <a:pt x="324" y="945"/>
                    <a:pt x="917" y="975"/>
                  </a:cubicBezTo>
                  <a:cubicBezTo>
                    <a:pt x="933" y="975"/>
                    <a:pt x="949" y="976"/>
                    <a:pt x="966" y="976"/>
                  </a:cubicBezTo>
                  <a:cubicBezTo>
                    <a:pt x="1181" y="976"/>
                    <a:pt x="1459" y="931"/>
                    <a:pt x="1541" y="835"/>
                  </a:cubicBezTo>
                  <a:cubicBezTo>
                    <a:pt x="1621" y="725"/>
                    <a:pt x="1878" y="352"/>
                    <a:pt x="1592" y="132"/>
                  </a:cubicBezTo>
                  <a:cubicBezTo>
                    <a:pt x="1462" y="32"/>
                    <a:pt x="1198" y="0"/>
                    <a:pt x="9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8"/>
            <p:cNvSpPr/>
            <p:nvPr/>
          </p:nvSpPr>
          <p:spPr>
            <a:xfrm>
              <a:off x="6957700" y="4186525"/>
              <a:ext cx="38175" cy="36225"/>
            </a:xfrm>
            <a:custGeom>
              <a:rect b="b" l="l" r="r" t="t"/>
              <a:pathLst>
                <a:path extrusionOk="0" h="1449" w="1527">
                  <a:moveTo>
                    <a:pt x="1003" y="0"/>
                  </a:moveTo>
                  <a:cubicBezTo>
                    <a:pt x="856" y="0"/>
                    <a:pt x="1" y="503"/>
                    <a:pt x="105" y="966"/>
                  </a:cubicBezTo>
                  <a:cubicBezTo>
                    <a:pt x="141" y="1142"/>
                    <a:pt x="273" y="1384"/>
                    <a:pt x="420" y="1414"/>
                  </a:cubicBezTo>
                  <a:cubicBezTo>
                    <a:pt x="479" y="1428"/>
                    <a:pt x="598" y="1449"/>
                    <a:pt x="733" y="1449"/>
                  </a:cubicBezTo>
                  <a:cubicBezTo>
                    <a:pt x="935" y="1449"/>
                    <a:pt x="1172" y="1403"/>
                    <a:pt x="1300" y="1223"/>
                  </a:cubicBezTo>
                  <a:cubicBezTo>
                    <a:pt x="1527" y="893"/>
                    <a:pt x="1080" y="72"/>
                    <a:pt x="1021" y="6"/>
                  </a:cubicBezTo>
                  <a:cubicBezTo>
                    <a:pt x="1018" y="2"/>
                    <a:pt x="1012" y="0"/>
                    <a:pt x="100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8"/>
            <p:cNvSpPr/>
            <p:nvPr/>
          </p:nvSpPr>
          <p:spPr>
            <a:xfrm>
              <a:off x="6860050" y="4254500"/>
              <a:ext cx="44775" cy="34475"/>
            </a:xfrm>
            <a:custGeom>
              <a:rect b="b" l="l" r="r" t="t"/>
              <a:pathLst>
                <a:path extrusionOk="0" h="1379" w="1791">
                  <a:moveTo>
                    <a:pt x="825" y="0"/>
                  </a:moveTo>
                  <a:cubicBezTo>
                    <a:pt x="792" y="0"/>
                    <a:pt x="761" y="5"/>
                    <a:pt x="734" y="14"/>
                  </a:cubicBezTo>
                  <a:cubicBezTo>
                    <a:pt x="558" y="73"/>
                    <a:pt x="0" y="300"/>
                    <a:pt x="59" y="652"/>
                  </a:cubicBezTo>
                  <a:cubicBezTo>
                    <a:pt x="125" y="1011"/>
                    <a:pt x="1093" y="1363"/>
                    <a:pt x="1181" y="1378"/>
                  </a:cubicBezTo>
                  <a:cubicBezTo>
                    <a:pt x="1182" y="1378"/>
                    <a:pt x="1183" y="1378"/>
                    <a:pt x="1184" y="1378"/>
                  </a:cubicBezTo>
                  <a:cubicBezTo>
                    <a:pt x="1275" y="1378"/>
                    <a:pt x="1791" y="574"/>
                    <a:pt x="1371" y="234"/>
                  </a:cubicBezTo>
                  <a:cubicBezTo>
                    <a:pt x="1236" y="117"/>
                    <a:pt x="998" y="0"/>
                    <a:pt x="8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8"/>
            <p:cNvSpPr/>
            <p:nvPr/>
          </p:nvSpPr>
          <p:spPr>
            <a:xfrm>
              <a:off x="6879650" y="4225425"/>
              <a:ext cx="45075" cy="34750"/>
            </a:xfrm>
            <a:custGeom>
              <a:rect b="b" l="l" r="r" t="t"/>
              <a:pathLst>
                <a:path extrusionOk="0" h="1390" w="1803">
                  <a:moveTo>
                    <a:pt x="826" y="0"/>
                  </a:moveTo>
                  <a:cubicBezTo>
                    <a:pt x="795" y="0"/>
                    <a:pt x="767" y="4"/>
                    <a:pt x="741" y="11"/>
                  </a:cubicBezTo>
                  <a:cubicBezTo>
                    <a:pt x="565" y="63"/>
                    <a:pt x="1" y="290"/>
                    <a:pt x="67" y="657"/>
                  </a:cubicBezTo>
                  <a:cubicBezTo>
                    <a:pt x="126" y="1023"/>
                    <a:pt x="1093" y="1368"/>
                    <a:pt x="1181" y="1390"/>
                  </a:cubicBezTo>
                  <a:cubicBezTo>
                    <a:pt x="1182" y="1390"/>
                    <a:pt x="1182" y="1390"/>
                    <a:pt x="1182" y="1390"/>
                  </a:cubicBezTo>
                  <a:cubicBezTo>
                    <a:pt x="1274" y="1390"/>
                    <a:pt x="1803" y="567"/>
                    <a:pt x="1387" y="231"/>
                  </a:cubicBezTo>
                  <a:cubicBezTo>
                    <a:pt x="1243" y="113"/>
                    <a:pt x="1000" y="0"/>
                    <a:pt x="82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8"/>
            <p:cNvSpPr/>
            <p:nvPr/>
          </p:nvSpPr>
          <p:spPr>
            <a:xfrm>
              <a:off x="7051950" y="4340975"/>
              <a:ext cx="46200" cy="30950"/>
            </a:xfrm>
            <a:custGeom>
              <a:rect b="b" l="l" r="r" t="t"/>
              <a:pathLst>
                <a:path extrusionOk="0" h="1238" w="1848">
                  <a:moveTo>
                    <a:pt x="389" y="1"/>
                  </a:moveTo>
                  <a:cubicBezTo>
                    <a:pt x="294" y="1"/>
                    <a:pt x="0" y="881"/>
                    <a:pt x="506" y="1115"/>
                  </a:cubicBezTo>
                  <a:cubicBezTo>
                    <a:pt x="645" y="1182"/>
                    <a:pt x="855" y="1238"/>
                    <a:pt x="1021" y="1238"/>
                  </a:cubicBezTo>
                  <a:cubicBezTo>
                    <a:pt x="1093" y="1238"/>
                    <a:pt x="1157" y="1228"/>
                    <a:pt x="1203" y="1203"/>
                  </a:cubicBezTo>
                  <a:cubicBezTo>
                    <a:pt x="1357" y="1115"/>
                    <a:pt x="1848" y="800"/>
                    <a:pt x="1687" y="470"/>
                  </a:cubicBezTo>
                  <a:cubicBezTo>
                    <a:pt x="1533" y="148"/>
                    <a:pt x="477" y="1"/>
                    <a:pt x="38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8"/>
            <p:cNvSpPr/>
            <p:nvPr/>
          </p:nvSpPr>
          <p:spPr>
            <a:xfrm>
              <a:off x="7063125" y="4379100"/>
              <a:ext cx="43650" cy="22550"/>
            </a:xfrm>
            <a:custGeom>
              <a:rect b="b" l="l" r="r" t="t"/>
              <a:pathLst>
                <a:path extrusionOk="0" h="902" w="1746">
                  <a:moveTo>
                    <a:pt x="1314" y="0"/>
                  </a:moveTo>
                  <a:cubicBezTo>
                    <a:pt x="868" y="0"/>
                    <a:pt x="425" y="84"/>
                    <a:pt x="1" y="243"/>
                  </a:cubicBezTo>
                  <a:cubicBezTo>
                    <a:pt x="41" y="384"/>
                    <a:pt x="457" y="901"/>
                    <a:pt x="933" y="901"/>
                  </a:cubicBezTo>
                  <a:cubicBezTo>
                    <a:pt x="976" y="901"/>
                    <a:pt x="1020" y="897"/>
                    <a:pt x="1064" y="888"/>
                  </a:cubicBezTo>
                  <a:cubicBezTo>
                    <a:pt x="1298" y="844"/>
                    <a:pt x="1621" y="705"/>
                    <a:pt x="1665" y="565"/>
                  </a:cubicBezTo>
                  <a:cubicBezTo>
                    <a:pt x="1694" y="470"/>
                    <a:pt x="1746" y="206"/>
                    <a:pt x="1643" y="16"/>
                  </a:cubicBezTo>
                  <a:cubicBezTo>
                    <a:pt x="1533" y="5"/>
                    <a:pt x="1424" y="0"/>
                    <a:pt x="131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8"/>
            <p:cNvSpPr/>
            <p:nvPr/>
          </p:nvSpPr>
          <p:spPr>
            <a:xfrm>
              <a:off x="6987625" y="4182800"/>
              <a:ext cx="47850" cy="36325"/>
            </a:xfrm>
            <a:custGeom>
              <a:rect b="b" l="l" r="r" t="t"/>
              <a:pathLst>
                <a:path extrusionOk="0" h="1453" w="1914">
                  <a:moveTo>
                    <a:pt x="1204" y="1"/>
                  </a:moveTo>
                  <a:cubicBezTo>
                    <a:pt x="1201" y="1"/>
                    <a:pt x="1198" y="1"/>
                    <a:pt x="1195" y="1"/>
                  </a:cubicBezTo>
                  <a:cubicBezTo>
                    <a:pt x="946" y="1"/>
                    <a:pt x="704" y="60"/>
                    <a:pt x="491" y="170"/>
                  </a:cubicBezTo>
                  <a:cubicBezTo>
                    <a:pt x="0" y="763"/>
                    <a:pt x="719" y="1299"/>
                    <a:pt x="1041" y="1453"/>
                  </a:cubicBezTo>
                  <a:cubicBezTo>
                    <a:pt x="1232" y="1372"/>
                    <a:pt x="1914" y="807"/>
                    <a:pt x="1701" y="397"/>
                  </a:cubicBezTo>
                  <a:cubicBezTo>
                    <a:pt x="1607" y="224"/>
                    <a:pt x="1386" y="1"/>
                    <a:pt x="120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8"/>
            <p:cNvSpPr/>
            <p:nvPr/>
          </p:nvSpPr>
          <p:spPr>
            <a:xfrm>
              <a:off x="6982300" y="4161150"/>
              <a:ext cx="36325" cy="24250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8"/>
            <p:cNvSpPr/>
            <p:nvPr/>
          </p:nvSpPr>
          <p:spPr>
            <a:xfrm>
              <a:off x="7049025" y="4295725"/>
              <a:ext cx="30250" cy="28600"/>
            </a:xfrm>
            <a:custGeom>
              <a:rect b="b" l="l" r="r" t="t"/>
              <a:pathLst>
                <a:path extrusionOk="0" h="1144" w="1210">
                  <a:moveTo>
                    <a:pt x="308" y="0"/>
                  </a:moveTo>
                  <a:cubicBezTo>
                    <a:pt x="103" y="345"/>
                    <a:pt x="0" y="741"/>
                    <a:pt x="22" y="1144"/>
                  </a:cubicBezTo>
                  <a:cubicBezTo>
                    <a:pt x="469" y="1085"/>
                    <a:pt x="1107" y="653"/>
                    <a:pt x="1158" y="609"/>
                  </a:cubicBezTo>
                  <a:cubicBezTo>
                    <a:pt x="1210" y="557"/>
                    <a:pt x="785" y="88"/>
                    <a:pt x="30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8"/>
            <p:cNvSpPr/>
            <p:nvPr/>
          </p:nvSpPr>
          <p:spPr>
            <a:xfrm>
              <a:off x="6876175" y="4183325"/>
              <a:ext cx="36250" cy="36900"/>
            </a:xfrm>
            <a:custGeom>
              <a:rect b="b" l="l" r="r" t="t"/>
              <a:pathLst>
                <a:path extrusionOk="0" h="1476" w="1450">
                  <a:moveTo>
                    <a:pt x="197" y="1"/>
                  </a:moveTo>
                  <a:cubicBezTo>
                    <a:pt x="145" y="1"/>
                    <a:pt x="94" y="3"/>
                    <a:pt x="45" y="9"/>
                  </a:cubicBezTo>
                  <a:cubicBezTo>
                    <a:pt x="1" y="515"/>
                    <a:pt x="103" y="1028"/>
                    <a:pt x="345" y="1476"/>
                  </a:cubicBezTo>
                  <a:cubicBezTo>
                    <a:pt x="851" y="1241"/>
                    <a:pt x="1379" y="508"/>
                    <a:pt x="1416" y="427"/>
                  </a:cubicBezTo>
                  <a:cubicBezTo>
                    <a:pt x="1449" y="360"/>
                    <a:pt x="788" y="1"/>
                    <a:pt x="19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8"/>
            <p:cNvSpPr/>
            <p:nvPr/>
          </p:nvSpPr>
          <p:spPr>
            <a:xfrm>
              <a:off x="7023000" y="4343200"/>
              <a:ext cx="28975" cy="26400"/>
            </a:xfrm>
            <a:custGeom>
              <a:rect b="b" l="l" r="r" t="t"/>
              <a:pathLst>
                <a:path extrusionOk="0" h="1056" w="1159">
                  <a:moveTo>
                    <a:pt x="729" y="1"/>
                  </a:moveTo>
                  <a:cubicBezTo>
                    <a:pt x="495" y="1"/>
                    <a:pt x="210" y="34"/>
                    <a:pt x="0" y="139"/>
                  </a:cubicBezTo>
                  <a:cubicBezTo>
                    <a:pt x="169" y="506"/>
                    <a:pt x="440" y="821"/>
                    <a:pt x="777" y="1056"/>
                  </a:cubicBezTo>
                  <a:cubicBezTo>
                    <a:pt x="1056" y="762"/>
                    <a:pt x="1158" y="132"/>
                    <a:pt x="1158" y="66"/>
                  </a:cubicBezTo>
                  <a:cubicBezTo>
                    <a:pt x="1158" y="36"/>
                    <a:pt x="970" y="1"/>
                    <a:pt x="72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8"/>
            <p:cNvSpPr/>
            <p:nvPr/>
          </p:nvSpPr>
          <p:spPr>
            <a:xfrm>
              <a:off x="7052125" y="4394500"/>
              <a:ext cx="28200" cy="27525"/>
            </a:xfrm>
            <a:custGeom>
              <a:rect b="b" l="l" r="r" t="t"/>
              <a:pathLst>
                <a:path extrusionOk="0" h="1101" w="1128">
                  <a:moveTo>
                    <a:pt x="168" y="1"/>
                  </a:moveTo>
                  <a:cubicBezTo>
                    <a:pt x="124" y="1"/>
                    <a:pt x="80" y="3"/>
                    <a:pt x="37" y="8"/>
                  </a:cubicBezTo>
                  <a:cubicBezTo>
                    <a:pt x="1" y="389"/>
                    <a:pt x="89" y="771"/>
                    <a:pt x="279" y="1100"/>
                  </a:cubicBezTo>
                  <a:cubicBezTo>
                    <a:pt x="675" y="924"/>
                    <a:pt x="1078" y="367"/>
                    <a:pt x="1108" y="309"/>
                  </a:cubicBezTo>
                  <a:cubicBezTo>
                    <a:pt x="1128" y="255"/>
                    <a:pt x="624" y="1"/>
                    <a:pt x="16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8"/>
            <p:cNvSpPr/>
            <p:nvPr/>
          </p:nvSpPr>
          <p:spPr>
            <a:xfrm>
              <a:off x="7004650" y="4384675"/>
              <a:ext cx="31925" cy="25425"/>
            </a:xfrm>
            <a:custGeom>
              <a:rect b="b" l="l" r="r" t="t"/>
              <a:pathLst>
                <a:path extrusionOk="0" h="1017" w="1277">
                  <a:moveTo>
                    <a:pt x="1021" y="1"/>
                  </a:moveTo>
                  <a:cubicBezTo>
                    <a:pt x="838" y="1"/>
                    <a:pt x="275" y="123"/>
                    <a:pt x="1" y="372"/>
                  </a:cubicBezTo>
                  <a:cubicBezTo>
                    <a:pt x="324" y="672"/>
                    <a:pt x="705" y="892"/>
                    <a:pt x="1123" y="1017"/>
                  </a:cubicBezTo>
                  <a:cubicBezTo>
                    <a:pt x="1277" y="680"/>
                    <a:pt x="1108" y="71"/>
                    <a:pt x="1079" y="12"/>
                  </a:cubicBezTo>
                  <a:cubicBezTo>
                    <a:pt x="1074" y="5"/>
                    <a:pt x="1054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8"/>
            <p:cNvSpPr/>
            <p:nvPr/>
          </p:nvSpPr>
          <p:spPr>
            <a:xfrm>
              <a:off x="6900925" y="4151375"/>
              <a:ext cx="42550" cy="3105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8"/>
            <p:cNvSpPr/>
            <p:nvPr/>
          </p:nvSpPr>
          <p:spPr>
            <a:xfrm>
              <a:off x="6939175" y="4155850"/>
              <a:ext cx="44625" cy="31200"/>
            </a:xfrm>
            <a:custGeom>
              <a:rect b="b" l="l" r="r" t="t"/>
              <a:pathLst>
                <a:path extrusionOk="0" h="1248" w="1785">
                  <a:moveTo>
                    <a:pt x="1021" y="1"/>
                  </a:moveTo>
                  <a:cubicBezTo>
                    <a:pt x="979" y="1"/>
                    <a:pt x="935" y="5"/>
                    <a:pt x="890" y="16"/>
                  </a:cubicBezTo>
                  <a:cubicBezTo>
                    <a:pt x="442" y="111"/>
                    <a:pt x="32" y="962"/>
                    <a:pt x="10" y="1035"/>
                  </a:cubicBezTo>
                  <a:cubicBezTo>
                    <a:pt x="0" y="1087"/>
                    <a:pt x="435" y="1248"/>
                    <a:pt x="856" y="1248"/>
                  </a:cubicBezTo>
                  <a:cubicBezTo>
                    <a:pt x="1084" y="1248"/>
                    <a:pt x="1308" y="1201"/>
                    <a:pt x="1454" y="1064"/>
                  </a:cubicBezTo>
                  <a:cubicBezTo>
                    <a:pt x="1616" y="910"/>
                    <a:pt x="1784" y="632"/>
                    <a:pt x="1711" y="500"/>
                  </a:cubicBezTo>
                  <a:cubicBezTo>
                    <a:pt x="1645" y="375"/>
                    <a:pt x="1396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8"/>
            <p:cNvSpPr/>
            <p:nvPr/>
          </p:nvSpPr>
          <p:spPr>
            <a:xfrm>
              <a:off x="6910650" y="4188200"/>
              <a:ext cx="44175" cy="30925"/>
            </a:xfrm>
            <a:custGeom>
              <a:rect b="b" l="l" r="r" t="t"/>
              <a:pathLst>
                <a:path extrusionOk="0" h="1237" w="1767">
                  <a:moveTo>
                    <a:pt x="998" y="1"/>
                  </a:moveTo>
                  <a:cubicBezTo>
                    <a:pt x="960" y="1"/>
                    <a:pt x="920" y="4"/>
                    <a:pt x="880" y="12"/>
                  </a:cubicBezTo>
                  <a:cubicBezTo>
                    <a:pt x="432" y="108"/>
                    <a:pt x="37" y="951"/>
                    <a:pt x="15" y="1024"/>
                  </a:cubicBezTo>
                  <a:cubicBezTo>
                    <a:pt x="0" y="1076"/>
                    <a:pt x="434" y="1237"/>
                    <a:pt x="852" y="1237"/>
                  </a:cubicBezTo>
                  <a:cubicBezTo>
                    <a:pt x="1078" y="1237"/>
                    <a:pt x="1300" y="1190"/>
                    <a:pt x="1444" y="1053"/>
                  </a:cubicBezTo>
                  <a:cubicBezTo>
                    <a:pt x="1605" y="899"/>
                    <a:pt x="1767" y="628"/>
                    <a:pt x="1693" y="496"/>
                  </a:cubicBezTo>
                  <a:cubicBezTo>
                    <a:pt x="1627" y="369"/>
                    <a:pt x="1378" y="1"/>
                    <a:pt x="99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8"/>
            <p:cNvSpPr/>
            <p:nvPr/>
          </p:nvSpPr>
          <p:spPr>
            <a:xfrm>
              <a:off x="6956450" y="4365300"/>
              <a:ext cx="46025" cy="26650"/>
            </a:xfrm>
            <a:custGeom>
              <a:rect b="b" l="l" r="r" t="t"/>
              <a:pathLst>
                <a:path extrusionOk="0" h="1066" w="1841">
                  <a:moveTo>
                    <a:pt x="976" y="0"/>
                  </a:moveTo>
                  <a:cubicBezTo>
                    <a:pt x="754" y="0"/>
                    <a:pt x="472" y="48"/>
                    <a:pt x="382" y="157"/>
                  </a:cubicBezTo>
                  <a:cubicBezTo>
                    <a:pt x="287" y="282"/>
                    <a:pt x="1" y="722"/>
                    <a:pt x="316" y="956"/>
                  </a:cubicBezTo>
                  <a:cubicBezTo>
                    <a:pt x="426" y="1038"/>
                    <a:pt x="623" y="1065"/>
                    <a:pt x="837" y="1065"/>
                  </a:cubicBezTo>
                  <a:cubicBezTo>
                    <a:pt x="1239" y="1065"/>
                    <a:pt x="1703" y="968"/>
                    <a:pt x="1760" y="949"/>
                  </a:cubicBezTo>
                  <a:cubicBezTo>
                    <a:pt x="1841" y="919"/>
                    <a:pt x="1658" y="54"/>
                    <a:pt x="1064" y="3"/>
                  </a:cubicBezTo>
                  <a:cubicBezTo>
                    <a:pt x="1036" y="1"/>
                    <a:pt x="1006" y="0"/>
                    <a:pt x="97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8"/>
            <p:cNvSpPr/>
            <p:nvPr/>
          </p:nvSpPr>
          <p:spPr>
            <a:xfrm>
              <a:off x="7001000" y="4357850"/>
              <a:ext cx="29150" cy="19600"/>
            </a:xfrm>
            <a:custGeom>
              <a:rect b="b" l="l" r="r" t="t"/>
              <a:pathLst>
                <a:path extrusionOk="0" h="784" w="1166">
                  <a:moveTo>
                    <a:pt x="250" y="0"/>
                  </a:moveTo>
                  <a:cubicBezTo>
                    <a:pt x="191" y="0"/>
                    <a:pt x="0" y="550"/>
                    <a:pt x="323" y="704"/>
                  </a:cubicBezTo>
                  <a:cubicBezTo>
                    <a:pt x="412" y="746"/>
                    <a:pt x="545" y="784"/>
                    <a:pt x="648" y="784"/>
                  </a:cubicBezTo>
                  <a:cubicBezTo>
                    <a:pt x="691" y="784"/>
                    <a:pt x="728" y="778"/>
                    <a:pt x="755" y="763"/>
                  </a:cubicBezTo>
                  <a:cubicBezTo>
                    <a:pt x="858" y="712"/>
                    <a:pt x="1166" y="514"/>
                    <a:pt x="1071" y="308"/>
                  </a:cubicBezTo>
                  <a:cubicBezTo>
                    <a:pt x="968" y="96"/>
                    <a:pt x="308" y="0"/>
                    <a:pt x="25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8"/>
            <p:cNvSpPr/>
            <p:nvPr/>
          </p:nvSpPr>
          <p:spPr>
            <a:xfrm>
              <a:off x="7021050" y="4158550"/>
              <a:ext cx="49425" cy="26025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8"/>
            <p:cNvSpPr/>
            <p:nvPr/>
          </p:nvSpPr>
          <p:spPr>
            <a:xfrm>
              <a:off x="6903300" y="4388150"/>
              <a:ext cx="45425" cy="31300"/>
            </a:xfrm>
            <a:custGeom>
              <a:rect b="b" l="l" r="r" t="t"/>
              <a:pathLst>
                <a:path extrusionOk="0" h="1252" w="1817">
                  <a:moveTo>
                    <a:pt x="809" y="0"/>
                  </a:moveTo>
                  <a:cubicBezTo>
                    <a:pt x="751" y="0"/>
                    <a:pt x="700" y="9"/>
                    <a:pt x="660" y="27"/>
                  </a:cubicBezTo>
                  <a:cubicBezTo>
                    <a:pt x="499" y="101"/>
                    <a:pt x="1" y="387"/>
                    <a:pt x="133" y="717"/>
                  </a:cubicBezTo>
                  <a:cubicBezTo>
                    <a:pt x="272" y="1047"/>
                    <a:pt x="1284" y="1244"/>
                    <a:pt x="1372" y="1252"/>
                  </a:cubicBezTo>
                  <a:cubicBezTo>
                    <a:pt x="1372" y="1252"/>
                    <a:pt x="1372" y="1252"/>
                    <a:pt x="1373" y="1252"/>
                  </a:cubicBezTo>
                  <a:cubicBezTo>
                    <a:pt x="1463" y="1252"/>
                    <a:pt x="1817" y="415"/>
                    <a:pt x="1335" y="145"/>
                  </a:cubicBezTo>
                  <a:cubicBezTo>
                    <a:pt x="1193" y="69"/>
                    <a:pt x="975" y="0"/>
                    <a:pt x="80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8"/>
            <p:cNvSpPr/>
            <p:nvPr/>
          </p:nvSpPr>
          <p:spPr>
            <a:xfrm>
              <a:off x="6873050" y="4354525"/>
              <a:ext cx="45300" cy="31575"/>
            </a:xfrm>
            <a:custGeom>
              <a:rect b="b" l="l" r="r" t="t"/>
              <a:pathLst>
                <a:path extrusionOk="0" h="1263" w="1812">
                  <a:moveTo>
                    <a:pt x="809" y="1"/>
                  </a:moveTo>
                  <a:cubicBezTo>
                    <a:pt x="750" y="1"/>
                    <a:pt x="696" y="10"/>
                    <a:pt x="653" y="31"/>
                  </a:cubicBezTo>
                  <a:cubicBezTo>
                    <a:pt x="499" y="104"/>
                    <a:pt x="1" y="390"/>
                    <a:pt x="133" y="727"/>
                  </a:cubicBezTo>
                  <a:cubicBezTo>
                    <a:pt x="272" y="1057"/>
                    <a:pt x="1284" y="1262"/>
                    <a:pt x="1379" y="1262"/>
                  </a:cubicBezTo>
                  <a:cubicBezTo>
                    <a:pt x="1460" y="1262"/>
                    <a:pt x="1812" y="412"/>
                    <a:pt x="1328" y="148"/>
                  </a:cubicBezTo>
                  <a:cubicBezTo>
                    <a:pt x="1193" y="72"/>
                    <a:pt x="978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8"/>
            <p:cNvSpPr/>
            <p:nvPr/>
          </p:nvSpPr>
          <p:spPr>
            <a:xfrm>
              <a:off x="6916500" y="4357900"/>
              <a:ext cx="45650" cy="31675"/>
            </a:xfrm>
            <a:custGeom>
              <a:rect b="b" l="l" r="r" t="t"/>
              <a:pathLst>
                <a:path extrusionOk="0" h="1267" w="1826">
                  <a:moveTo>
                    <a:pt x="816" y="1"/>
                  </a:moveTo>
                  <a:cubicBezTo>
                    <a:pt x="759" y="1"/>
                    <a:pt x="707" y="9"/>
                    <a:pt x="668" y="28"/>
                  </a:cubicBezTo>
                  <a:cubicBezTo>
                    <a:pt x="506" y="101"/>
                    <a:pt x="1" y="394"/>
                    <a:pt x="140" y="724"/>
                  </a:cubicBezTo>
                  <a:cubicBezTo>
                    <a:pt x="272" y="1054"/>
                    <a:pt x="1291" y="1259"/>
                    <a:pt x="1379" y="1267"/>
                  </a:cubicBezTo>
                  <a:cubicBezTo>
                    <a:pt x="1474" y="1267"/>
                    <a:pt x="1826" y="416"/>
                    <a:pt x="1342" y="145"/>
                  </a:cubicBezTo>
                  <a:cubicBezTo>
                    <a:pt x="1201" y="69"/>
                    <a:pt x="982" y="1"/>
                    <a:pt x="81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8"/>
            <p:cNvSpPr/>
            <p:nvPr/>
          </p:nvSpPr>
          <p:spPr>
            <a:xfrm>
              <a:off x="6972025" y="4324400"/>
              <a:ext cx="43350" cy="29800"/>
            </a:xfrm>
            <a:custGeom>
              <a:rect b="b" l="l" r="r" t="t"/>
              <a:pathLst>
                <a:path extrusionOk="0" h="1192" w="1734">
                  <a:moveTo>
                    <a:pt x="919" y="0"/>
                  </a:moveTo>
                  <a:cubicBezTo>
                    <a:pt x="685" y="0"/>
                    <a:pt x="454" y="48"/>
                    <a:pt x="309" y="187"/>
                  </a:cubicBezTo>
                  <a:cubicBezTo>
                    <a:pt x="155" y="334"/>
                    <a:pt x="1" y="598"/>
                    <a:pt x="82" y="730"/>
                  </a:cubicBezTo>
                  <a:cubicBezTo>
                    <a:pt x="147" y="842"/>
                    <a:pt x="397" y="1191"/>
                    <a:pt x="767" y="1191"/>
                  </a:cubicBezTo>
                  <a:cubicBezTo>
                    <a:pt x="808" y="1191"/>
                    <a:pt x="851" y="1187"/>
                    <a:pt x="895" y="1177"/>
                  </a:cubicBezTo>
                  <a:cubicBezTo>
                    <a:pt x="1328" y="1075"/>
                    <a:pt x="1702" y="268"/>
                    <a:pt x="1724" y="187"/>
                  </a:cubicBezTo>
                  <a:cubicBezTo>
                    <a:pt x="1733" y="141"/>
                    <a:pt x="1322" y="0"/>
                    <a:pt x="91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8"/>
            <p:cNvSpPr/>
            <p:nvPr/>
          </p:nvSpPr>
          <p:spPr>
            <a:xfrm>
              <a:off x="6867575" y="4384250"/>
              <a:ext cx="37575" cy="29650"/>
            </a:xfrm>
            <a:custGeom>
              <a:rect b="b" l="l" r="r" t="t"/>
              <a:pathLst>
                <a:path extrusionOk="0" h="1186" w="1503">
                  <a:moveTo>
                    <a:pt x="828" y="0"/>
                  </a:moveTo>
                  <a:cubicBezTo>
                    <a:pt x="447" y="293"/>
                    <a:pt x="154" y="689"/>
                    <a:pt x="0" y="1144"/>
                  </a:cubicBezTo>
                  <a:cubicBezTo>
                    <a:pt x="63" y="1167"/>
                    <a:pt x="212" y="1186"/>
                    <a:pt x="389" y="1186"/>
                  </a:cubicBezTo>
                  <a:cubicBezTo>
                    <a:pt x="728" y="1186"/>
                    <a:pt x="1173" y="1116"/>
                    <a:pt x="1327" y="865"/>
                  </a:cubicBezTo>
                  <a:cubicBezTo>
                    <a:pt x="1430" y="697"/>
                    <a:pt x="1503" y="418"/>
                    <a:pt x="1386" y="315"/>
                  </a:cubicBezTo>
                  <a:cubicBezTo>
                    <a:pt x="1232" y="161"/>
                    <a:pt x="1034" y="59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7" name="Google Shape;1147;p8"/>
          <p:cNvGrpSpPr/>
          <p:nvPr/>
        </p:nvGrpSpPr>
        <p:grpSpPr>
          <a:xfrm>
            <a:off x="-1238100" y="-864353"/>
            <a:ext cx="11364645" cy="6355344"/>
            <a:chOff x="-1238100" y="-864353"/>
            <a:chExt cx="11364645" cy="6355344"/>
          </a:xfrm>
        </p:grpSpPr>
        <p:sp>
          <p:nvSpPr>
            <p:cNvPr id="1148" name="Google Shape;1148;p8"/>
            <p:cNvSpPr/>
            <p:nvPr/>
          </p:nvSpPr>
          <p:spPr>
            <a:xfrm>
              <a:off x="6724891" y="-176725"/>
              <a:ext cx="1227760" cy="1538249"/>
            </a:xfrm>
            <a:custGeom>
              <a:rect b="b" l="l" r="r" t="t"/>
              <a:pathLst>
                <a:path extrusionOk="0" h="6936" w="5536">
                  <a:moveTo>
                    <a:pt x="59" y="0"/>
                  </a:moveTo>
                  <a:cubicBezTo>
                    <a:pt x="67" y="44"/>
                    <a:pt x="74" y="88"/>
                    <a:pt x="74" y="132"/>
                  </a:cubicBezTo>
                  <a:cubicBezTo>
                    <a:pt x="74" y="352"/>
                    <a:pt x="1" y="594"/>
                    <a:pt x="1" y="792"/>
                  </a:cubicBezTo>
                  <a:cubicBezTo>
                    <a:pt x="1" y="814"/>
                    <a:pt x="2098" y="2126"/>
                    <a:pt x="3630" y="3842"/>
                  </a:cubicBezTo>
                  <a:cubicBezTo>
                    <a:pt x="4642" y="4964"/>
                    <a:pt x="5169" y="6613"/>
                    <a:pt x="5536" y="6936"/>
                  </a:cubicBezTo>
                  <a:cubicBezTo>
                    <a:pt x="3512" y="2691"/>
                    <a:pt x="4817" y="4795"/>
                    <a:pt x="3183" y="2830"/>
                  </a:cubicBezTo>
                  <a:cubicBezTo>
                    <a:pt x="2266" y="2097"/>
                    <a:pt x="1731" y="917"/>
                    <a:pt x="595" y="550"/>
                  </a:cubicBezTo>
                  <a:cubicBezTo>
                    <a:pt x="367" y="550"/>
                    <a:pt x="213" y="183"/>
                    <a:pt x="59" y="0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8"/>
            <p:cNvSpPr/>
            <p:nvPr/>
          </p:nvSpPr>
          <p:spPr>
            <a:xfrm>
              <a:off x="3966857" y="3254381"/>
              <a:ext cx="2464392" cy="1997328"/>
            </a:xfrm>
            <a:custGeom>
              <a:rect b="b" l="l" r="r" t="t"/>
              <a:pathLst>
                <a:path extrusionOk="0" h="9006" w="11112">
                  <a:moveTo>
                    <a:pt x="1695" y="1"/>
                  </a:moveTo>
                  <a:cubicBezTo>
                    <a:pt x="4723" y="2963"/>
                    <a:pt x="3587" y="2567"/>
                    <a:pt x="4137" y="3681"/>
                  </a:cubicBezTo>
                  <a:cubicBezTo>
                    <a:pt x="4210" y="3835"/>
                    <a:pt x="4254" y="3996"/>
                    <a:pt x="4269" y="4165"/>
                  </a:cubicBezTo>
                  <a:cubicBezTo>
                    <a:pt x="4247" y="4251"/>
                    <a:pt x="4132" y="4256"/>
                    <a:pt x="4010" y="4256"/>
                  </a:cubicBezTo>
                  <a:cubicBezTo>
                    <a:pt x="3994" y="4256"/>
                    <a:pt x="3978" y="4256"/>
                    <a:pt x="3962" y="4256"/>
                  </a:cubicBezTo>
                  <a:cubicBezTo>
                    <a:pt x="3893" y="4256"/>
                    <a:pt x="3826" y="4258"/>
                    <a:pt x="3777" y="4275"/>
                  </a:cubicBezTo>
                  <a:cubicBezTo>
                    <a:pt x="3188" y="4350"/>
                    <a:pt x="2597" y="4365"/>
                    <a:pt x="2079" y="4365"/>
                  </a:cubicBezTo>
                  <a:cubicBezTo>
                    <a:pt x="1733" y="4365"/>
                    <a:pt x="1419" y="4358"/>
                    <a:pt x="1160" y="4358"/>
                  </a:cubicBezTo>
                  <a:cubicBezTo>
                    <a:pt x="214" y="4358"/>
                    <a:pt x="0" y="4448"/>
                    <a:pt x="1607" y="5279"/>
                  </a:cubicBezTo>
                  <a:cubicBezTo>
                    <a:pt x="1886" y="5419"/>
                    <a:pt x="2164" y="5558"/>
                    <a:pt x="2443" y="5697"/>
                  </a:cubicBezTo>
                  <a:cubicBezTo>
                    <a:pt x="2663" y="5807"/>
                    <a:pt x="2839" y="5917"/>
                    <a:pt x="2927" y="5961"/>
                  </a:cubicBezTo>
                  <a:cubicBezTo>
                    <a:pt x="3589" y="6302"/>
                    <a:pt x="4229" y="6407"/>
                    <a:pt x="4825" y="6407"/>
                  </a:cubicBezTo>
                  <a:cubicBezTo>
                    <a:pt x="5358" y="6407"/>
                    <a:pt x="5857" y="6323"/>
                    <a:pt x="6307" y="6247"/>
                  </a:cubicBezTo>
                  <a:cubicBezTo>
                    <a:pt x="6710" y="6188"/>
                    <a:pt x="6738" y="5415"/>
                    <a:pt x="7062" y="5415"/>
                  </a:cubicBezTo>
                  <a:cubicBezTo>
                    <a:pt x="7103" y="5415"/>
                    <a:pt x="7149" y="5427"/>
                    <a:pt x="7201" y="5455"/>
                  </a:cubicBezTo>
                  <a:cubicBezTo>
                    <a:pt x="8719" y="6460"/>
                    <a:pt x="8176" y="6863"/>
                    <a:pt x="8316" y="7442"/>
                  </a:cubicBezTo>
                  <a:cubicBezTo>
                    <a:pt x="8345" y="7530"/>
                    <a:pt x="8528" y="7669"/>
                    <a:pt x="8521" y="7728"/>
                  </a:cubicBezTo>
                  <a:cubicBezTo>
                    <a:pt x="8501" y="7962"/>
                    <a:pt x="8126" y="8845"/>
                    <a:pt x="7217" y="8845"/>
                  </a:cubicBezTo>
                  <a:cubicBezTo>
                    <a:pt x="7131" y="8845"/>
                    <a:pt x="7040" y="8837"/>
                    <a:pt x="6945" y="8820"/>
                  </a:cubicBezTo>
                  <a:lnTo>
                    <a:pt x="6945" y="8820"/>
                  </a:lnTo>
                  <a:cubicBezTo>
                    <a:pt x="7298" y="8885"/>
                    <a:pt x="8267" y="9005"/>
                    <a:pt x="9189" y="9005"/>
                  </a:cubicBezTo>
                  <a:cubicBezTo>
                    <a:pt x="10043" y="9005"/>
                    <a:pt x="10858" y="8902"/>
                    <a:pt x="11109" y="8556"/>
                  </a:cubicBezTo>
                  <a:cubicBezTo>
                    <a:pt x="11111" y="8403"/>
                    <a:pt x="11044" y="8362"/>
                    <a:pt x="10953" y="8362"/>
                  </a:cubicBezTo>
                  <a:cubicBezTo>
                    <a:pt x="10850" y="8362"/>
                    <a:pt x="10716" y="8413"/>
                    <a:pt x="10617" y="8413"/>
                  </a:cubicBezTo>
                  <a:cubicBezTo>
                    <a:pt x="10561" y="8413"/>
                    <a:pt x="10515" y="8397"/>
                    <a:pt x="10493" y="8344"/>
                  </a:cubicBezTo>
                  <a:cubicBezTo>
                    <a:pt x="10515" y="7875"/>
                    <a:pt x="10148" y="7479"/>
                    <a:pt x="10178" y="6922"/>
                  </a:cubicBezTo>
                  <a:cubicBezTo>
                    <a:pt x="10222" y="5968"/>
                    <a:pt x="10640" y="5998"/>
                    <a:pt x="9892" y="5565"/>
                  </a:cubicBezTo>
                  <a:cubicBezTo>
                    <a:pt x="9754" y="5489"/>
                    <a:pt x="7454" y="4630"/>
                    <a:pt x="6611" y="4630"/>
                  </a:cubicBezTo>
                  <a:cubicBezTo>
                    <a:pt x="6557" y="4630"/>
                    <a:pt x="6509" y="4634"/>
                    <a:pt x="6468" y="4641"/>
                  </a:cubicBezTo>
                  <a:cubicBezTo>
                    <a:pt x="6270" y="4678"/>
                    <a:pt x="6490" y="5697"/>
                    <a:pt x="6277" y="5807"/>
                  </a:cubicBezTo>
                  <a:cubicBezTo>
                    <a:pt x="5719" y="5949"/>
                    <a:pt x="5233" y="6165"/>
                    <a:pt x="4675" y="6165"/>
                  </a:cubicBezTo>
                  <a:cubicBezTo>
                    <a:pt x="4339" y="6165"/>
                    <a:pt x="3977" y="6086"/>
                    <a:pt x="3557" y="5866"/>
                  </a:cubicBezTo>
                  <a:cubicBezTo>
                    <a:pt x="3059" y="5602"/>
                    <a:pt x="1519" y="4876"/>
                    <a:pt x="1541" y="4803"/>
                  </a:cubicBezTo>
                  <a:cubicBezTo>
                    <a:pt x="1651" y="4414"/>
                    <a:pt x="4642" y="4920"/>
                    <a:pt x="4840" y="3989"/>
                  </a:cubicBezTo>
                  <a:cubicBezTo>
                    <a:pt x="4950" y="3468"/>
                    <a:pt x="4415" y="3358"/>
                    <a:pt x="4203" y="2963"/>
                  </a:cubicBezTo>
                  <a:cubicBezTo>
                    <a:pt x="3697" y="1834"/>
                    <a:pt x="2729" y="917"/>
                    <a:pt x="1695" y="1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8"/>
            <p:cNvSpPr/>
            <p:nvPr/>
          </p:nvSpPr>
          <p:spPr>
            <a:xfrm>
              <a:off x="-1238100" y="-864353"/>
              <a:ext cx="2280538" cy="2008861"/>
            </a:xfrm>
            <a:custGeom>
              <a:rect b="b" l="l" r="r" t="t"/>
              <a:pathLst>
                <a:path extrusionOk="0" h="9058" w="10283">
                  <a:moveTo>
                    <a:pt x="7973" y="0"/>
                  </a:moveTo>
                  <a:cubicBezTo>
                    <a:pt x="7357" y="0"/>
                    <a:pt x="4417" y="1372"/>
                    <a:pt x="3872" y="1986"/>
                  </a:cubicBezTo>
                  <a:cubicBezTo>
                    <a:pt x="4539" y="1528"/>
                    <a:pt x="4962" y="1387"/>
                    <a:pt x="5242" y="1387"/>
                  </a:cubicBezTo>
                  <a:cubicBezTo>
                    <a:pt x="5639" y="1387"/>
                    <a:pt x="5750" y="1671"/>
                    <a:pt x="5866" y="1744"/>
                  </a:cubicBezTo>
                  <a:cubicBezTo>
                    <a:pt x="5910" y="1774"/>
                    <a:pt x="5969" y="1803"/>
                    <a:pt x="6020" y="1832"/>
                  </a:cubicBezTo>
                  <a:cubicBezTo>
                    <a:pt x="6306" y="2008"/>
                    <a:pt x="6555" y="2925"/>
                    <a:pt x="6357" y="3834"/>
                  </a:cubicBezTo>
                  <a:cubicBezTo>
                    <a:pt x="4906" y="4354"/>
                    <a:pt x="2611" y="3497"/>
                    <a:pt x="1401" y="6055"/>
                  </a:cubicBezTo>
                  <a:cubicBezTo>
                    <a:pt x="1064" y="6759"/>
                    <a:pt x="573" y="7412"/>
                    <a:pt x="1" y="8020"/>
                  </a:cubicBezTo>
                  <a:cubicBezTo>
                    <a:pt x="881" y="8005"/>
                    <a:pt x="1768" y="7947"/>
                    <a:pt x="1797" y="7346"/>
                  </a:cubicBezTo>
                  <a:cubicBezTo>
                    <a:pt x="1841" y="6884"/>
                    <a:pt x="1914" y="6429"/>
                    <a:pt x="2105" y="6026"/>
                  </a:cubicBezTo>
                  <a:cubicBezTo>
                    <a:pt x="2699" y="4766"/>
                    <a:pt x="4473" y="4561"/>
                    <a:pt x="5342" y="4561"/>
                  </a:cubicBezTo>
                  <a:cubicBezTo>
                    <a:pt x="5621" y="4561"/>
                    <a:pt x="5806" y="4582"/>
                    <a:pt x="5829" y="4596"/>
                  </a:cubicBezTo>
                  <a:cubicBezTo>
                    <a:pt x="6262" y="4875"/>
                    <a:pt x="5676" y="6011"/>
                    <a:pt x="5976" y="6195"/>
                  </a:cubicBezTo>
                  <a:cubicBezTo>
                    <a:pt x="6299" y="6400"/>
                    <a:pt x="6856" y="6906"/>
                    <a:pt x="7061" y="7287"/>
                  </a:cubicBezTo>
                  <a:cubicBezTo>
                    <a:pt x="7332" y="7793"/>
                    <a:pt x="6460" y="8313"/>
                    <a:pt x="7215" y="8783"/>
                  </a:cubicBezTo>
                  <a:cubicBezTo>
                    <a:pt x="7543" y="8987"/>
                    <a:pt x="7961" y="9058"/>
                    <a:pt x="8379" y="9058"/>
                  </a:cubicBezTo>
                  <a:cubicBezTo>
                    <a:pt x="9327" y="9058"/>
                    <a:pt x="10282" y="8695"/>
                    <a:pt x="10221" y="8695"/>
                  </a:cubicBezTo>
                  <a:cubicBezTo>
                    <a:pt x="9810" y="8727"/>
                    <a:pt x="9462" y="8741"/>
                    <a:pt x="9166" y="8741"/>
                  </a:cubicBezTo>
                  <a:cubicBezTo>
                    <a:pt x="6958" y="8741"/>
                    <a:pt x="7685" y="7914"/>
                    <a:pt x="7420" y="7228"/>
                  </a:cubicBezTo>
                  <a:cubicBezTo>
                    <a:pt x="6885" y="5879"/>
                    <a:pt x="6636" y="6847"/>
                    <a:pt x="6372" y="5637"/>
                  </a:cubicBezTo>
                  <a:cubicBezTo>
                    <a:pt x="6299" y="5388"/>
                    <a:pt x="6819" y="4230"/>
                    <a:pt x="6878" y="3959"/>
                  </a:cubicBezTo>
                  <a:cubicBezTo>
                    <a:pt x="7545" y="945"/>
                    <a:pt x="5763" y="1781"/>
                    <a:pt x="8110" y="95"/>
                  </a:cubicBezTo>
                  <a:cubicBezTo>
                    <a:pt x="8102" y="95"/>
                    <a:pt x="8088" y="102"/>
                    <a:pt x="8073" y="110"/>
                  </a:cubicBezTo>
                  <a:cubicBezTo>
                    <a:pt x="8109" y="34"/>
                    <a:pt x="8069" y="0"/>
                    <a:pt x="7973" y="0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8"/>
            <p:cNvSpPr/>
            <p:nvPr/>
          </p:nvSpPr>
          <p:spPr>
            <a:xfrm>
              <a:off x="2184799" y="-541011"/>
              <a:ext cx="1433126" cy="1080500"/>
            </a:xfrm>
            <a:custGeom>
              <a:rect b="b" l="l" r="r" t="t"/>
              <a:pathLst>
                <a:path extrusionOk="0" h="4872" w="6462">
                  <a:moveTo>
                    <a:pt x="482" y="1"/>
                  </a:moveTo>
                  <a:cubicBezTo>
                    <a:pt x="184" y="1"/>
                    <a:pt x="0" y="35"/>
                    <a:pt x="46" y="120"/>
                  </a:cubicBezTo>
                  <a:cubicBezTo>
                    <a:pt x="347" y="582"/>
                    <a:pt x="4306" y="1601"/>
                    <a:pt x="4607" y="2078"/>
                  </a:cubicBezTo>
                  <a:cubicBezTo>
                    <a:pt x="4746" y="2291"/>
                    <a:pt x="4768" y="2584"/>
                    <a:pt x="4907" y="2796"/>
                  </a:cubicBezTo>
                  <a:cubicBezTo>
                    <a:pt x="4944" y="2862"/>
                    <a:pt x="5802" y="3713"/>
                    <a:pt x="6088" y="4167"/>
                  </a:cubicBezTo>
                  <a:cubicBezTo>
                    <a:pt x="6227" y="4387"/>
                    <a:pt x="6330" y="4622"/>
                    <a:pt x="6396" y="4871"/>
                  </a:cubicBezTo>
                  <a:cubicBezTo>
                    <a:pt x="6461" y="4556"/>
                    <a:pt x="6278" y="4248"/>
                    <a:pt x="6080" y="3940"/>
                  </a:cubicBezTo>
                  <a:cubicBezTo>
                    <a:pt x="5809" y="3508"/>
                    <a:pt x="5494" y="3119"/>
                    <a:pt x="5230" y="2694"/>
                  </a:cubicBezTo>
                  <a:cubicBezTo>
                    <a:pt x="5047" y="2393"/>
                    <a:pt x="4885" y="2078"/>
                    <a:pt x="4746" y="1763"/>
                  </a:cubicBezTo>
                  <a:cubicBezTo>
                    <a:pt x="4365" y="1154"/>
                    <a:pt x="3632" y="1257"/>
                    <a:pt x="3177" y="531"/>
                  </a:cubicBezTo>
                  <a:cubicBezTo>
                    <a:pt x="3140" y="472"/>
                    <a:pt x="3104" y="414"/>
                    <a:pt x="3074" y="348"/>
                  </a:cubicBezTo>
                  <a:cubicBezTo>
                    <a:pt x="2687" y="212"/>
                    <a:pt x="1227" y="1"/>
                    <a:pt x="482" y="1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8"/>
            <p:cNvSpPr/>
            <p:nvPr/>
          </p:nvSpPr>
          <p:spPr>
            <a:xfrm>
              <a:off x="-305007" y="2943119"/>
              <a:ext cx="1591919" cy="2434230"/>
            </a:xfrm>
            <a:custGeom>
              <a:rect b="b" l="l" r="r" t="t"/>
              <a:pathLst>
                <a:path extrusionOk="0" h="10976" w="7178">
                  <a:moveTo>
                    <a:pt x="6298" y="1"/>
                  </a:moveTo>
                  <a:lnTo>
                    <a:pt x="6298" y="1"/>
                  </a:lnTo>
                  <a:cubicBezTo>
                    <a:pt x="6679" y="1027"/>
                    <a:pt x="6819" y="2119"/>
                    <a:pt x="6709" y="3204"/>
                  </a:cubicBezTo>
                  <a:cubicBezTo>
                    <a:pt x="6423" y="5976"/>
                    <a:pt x="4436" y="7493"/>
                    <a:pt x="4135" y="7501"/>
                  </a:cubicBezTo>
                  <a:cubicBezTo>
                    <a:pt x="4133" y="7501"/>
                    <a:pt x="4130" y="7501"/>
                    <a:pt x="4128" y="7501"/>
                  </a:cubicBezTo>
                  <a:cubicBezTo>
                    <a:pt x="3636" y="7501"/>
                    <a:pt x="3569" y="6766"/>
                    <a:pt x="3146" y="6562"/>
                  </a:cubicBezTo>
                  <a:cubicBezTo>
                    <a:pt x="2934" y="6472"/>
                    <a:pt x="2717" y="6467"/>
                    <a:pt x="2499" y="6467"/>
                  </a:cubicBezTo>
                  <a:cubicBezTo>
                    <a:pt x="2467" y="6467"/>
                    <a:pt x="2436" y="6467"/>
                    <a:pt x="2405" y="6467"/>
                  </a:cubicBezTo>
                  <a:cubicBezTo>
                    <a:pt x="2361" y="6467"/>
                    <a:pt x="1643" y="6628"/>
                    <a:pt x="1628" y="7141"/>
                  </a:cubicBezTo>
                  <a:lnTo>
                    <a:pt x="1628" y="7464"/>
                  </a:lnTo>
                  <a:cubicBezTo>
                    <a:pt x="1621" y="7852"/>
                    <a:pt x="1437" y="7984"/>
                    <a:pt x="1283" y="7984"/>
                  </a:cubicBezTo>
                  <a:cubicBezTo>
                    <a:pt x="1282" y="7985"/>
                    <a:pt x="1280" y="7985"/>
                    <a:pt x="1278" y="7985"/>
                  </a:cubicBezTo>
                  <a:cubicBezTo>
                    <a:pt x="1007" y="7985"/>
                    <a:pt x="902" y="7383"/>
                    <a:pt x="527" y="7383"/>
                  </a:cubicBezTo>
                  <a:cubicBezTo>
                    <a:pt x="523" y="7383"/>
                    <a:pt x="518" y="7383"/>
                    <a:pt x="514" y="7383"/>
                  </a:cubicBezTo>
                  <a:cubicBezTo>
                    <a:pt x="15" y="7391"/>
                    <a:pt x="8" y="8842"/>
                    <a:pt x="8" y="9568"/>
                  </a:cubicBezTo>
                  <a:cubicBezTo>
                    <a:pt x="0" y="9964"/>
                    <a:pt x="59" y="10360"/>
                    <a:pt x="191" y="10734"/>
                  </a:cubicBezTo>
                  <a:cubicBezTo>
                    <a:pt x="1943" y="10976"/>
                    <a:pt x="3813" y="10829"/>
                    <a:pt x="5646" y="10924"/>
                  </a:cubicBezTo>
                  <a:cubicBezTo>
                    <a:pt x="5646" y="10880"/>
                    <a:pt x="5660" y="10829"/>
                    <a:pt x="5660" y="10778"/>
                  </a:cubicBezTo>
                  <a:cubicBezTo>
                    <a:pt x="4698" y="10188"/>
                    <a:pt x="3722" y="9597"/>
                    <a:pt x="2487" y="9597"/>
                  </a:cubicBezTo>
                  <a:cubicBezTo>
                    <a:pt x="2479" y="9597"/>
                    <a:pt x="2471" y="9597"/>
                    <a:pt x="2464" y="9597"/>
                  </a:cubicBezTo>
                  <a:cubicBezTo>
                    <a:pt x="2478" y="9223"/>
                    <a:pt x="2962" y="9209"/>
                    <a:pt x="2977" y="8894"/>
                  </a:cubicBezTo>
                  <a:cubicBezTo>
                    <a:pt x="2992" y="8710"/>
                    <a:pt x="2823" y="8564"/>
                    <a:pt x="2830" y="8439"/>
                  </a:cubicBezTo>
                  <a:cubicBezTo>
                    <a:pt x="2838" y="8314"/>
                    <a:pt x="3226" y="7999"/>
                    <a:pt x="3901" y="7992"/>
                  </a:cubicBezTo>
                  <a:cubicBezTo>
                    <a:pt x="3927" y="7991"/>
                    <a:pt x="3953" y="7991"/>
                    <a:pt x="3979" y="7991"/>
                  </a:cubicBezTo>
                  <a:cubicBezTo>
                    <a:pt x="4451" y="7991"/>
                    <a:pt x="4957" y="8103"/>
                    <a:pt x="5446" y="8103"/>
                  </a:cubicBezTo>
                  <a:cubicBezTo>
                    <a:pt x="5474" y="8103"/>
                    <a:pt x="5501" y="8102"/>
                    <a:pt x="5528" y="8102"/>
                  </a:cubicBezTo>
                  <a:cubicBezTo>
                    <a:pt x="5880" y="8094"/>
                    <a:pt x="6247" y="8058"/>
                    <a:pt x="6357" y="7024"/>
                  </a:cubicBezTo>
                  <a:cubicBezTo>
                    <a:pt x="6540" y="5946"/>
                    <a:pt x="6789" y="4839"/>
                    <a:pt x="6907" y="3688"/>
                  </a:cubicBezTo>
                  <a:cubicBezTo>
                    <a:pt x="7009" y="2816"/>
                    <a:pt x="7178" y="382"/>
                    <a:pt x="6298" y="1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8"/>
            <p:cNvSpPr/>
            <p:nvPr/>
          </p:nvSpPr>
          <p:spPr>
            <a:xfrm>
              <a:off x="6261406" y="1439226"/>
              <a:ext cx="3865138" cy="2078721"/>
            </a:xfrm>
            <a:custGeom>
              <a:rect b="b" l="l" r="r" t="t"/>
              <a:pathLst>
                <a:path extrusionOk="0" h="9373" w="17428">
                  <a:moveTo>
                    <a:pt x="2946" y="1"/>
                  </a:moveTo>
                  <a:cubicBezTo>
                    <a:pt x="1936" y="1"/>
                    <a:pt x="929" y="51"/>
                    <a:pt x="1" y="98"/>
                  </a:cubicBezTo>
                  <a:cubicBezTo>
                    <a:pt x="478" y="83"/>
                    <a:pt x="953" y="75"/>
                    <a:pt x="1422" y="75"/>
                  </a:cubicBezTo>
                  <a:cubicBezTo>
                    <a:pt x="5143" y="75"/>
                    <a:pt x="8505" y="605"/>
                    <a:pt x="9664" y="2708"/>
                  </a:cubicBezTo>
                  <a:cubicBezTo>
                    <a:pt x="9664" y="2708"/>
                    <a:pt x="8996" y="3727"/>
                    <a:pt x="9011" y="4321"/>
                  </a:cubicBezTo>
                  <a:cubicBezTo>
                    <a:pt x="9004" y="4560"/>
                    <a:pt x="8738" y="4643"/>
                    <a:pt x="8342" y="4643"/>
                  </a:cubicBezTo>
                  <a:cubicBezTo>
                    <a:pt x="7587" y="4643"/>
                    <a:pt x="6357" y="4342"/>
                    <a:pt x="5543" y="4255"/>
                  </a:cubicBezTo>
                  <a:lnTo>
                    <a:pt x="5543" y="4255"/>
                  </a:lnTo>
                  <a:cubicBezTo>
                    <a:pt x="6335" y="4446"/>
                    <a:pt x="7105" y="4731"/>
                    <a:pt x="7831" y="5120"/>
                  </a:cubicBezTo>
                  <a:cubicBezTo>
                    <a:pt x="7941" y="5169"/>
                    <a:pt x="8063" y="5194"/>
                    <a:pt x="8185" y="5194"/>
                  </a:cubicBezTo>
                  <a:cubicBezTo>
                    <a:pt x="8226" y="5194"/>
                    <a:pt x="8267" y="5191"/>
                    <a:pt x="8307" y="5186"/>
                  </a:cubicBezTo>
                  <a:cubicBezTo>
                    <a:pt x="10103" y="4915"/>
                    <a:pt x="8740" y="3360"/>
                    <a:pt x="11189" y="2987"/>
                  </a:cubicBezTo>
                  <a:cubicBezTo>
                    <a:pt x="11427" y="2950"/>
                    <a:pt x="11659" y="2932"/>
                    <a:pt x="11884" y="2932"/>
                  </a:cubicBezTo>
                  <a:cubicBezTo>
                    <a:pt x="14732" y="2932"/>
                    <a:pt x="16447" y="5693"/>
                    <a:pt x="16467" y="5985"/>
                  </a:cubicBezTo>
                  <a:cubicBezTo>
                    <a:pt x="16658" y="9196"/>
                    <a:pt x="15287" y="8382"/>
                    <a:pt x="15551" y="9372"/>
                  </a:cubicBezTo>
                  <a:cubicBezTo>
                    <a:pt x="15719" y="8632"/>
                    <a:pt x="16306" y="8478"/>
                    <a:pt x="16504" y="8185"/>
                  </a:cubicBezTo>
                  <a:cubicBezTo>
                    <a:pt x="16951" y="7231"/>
                    <a:pt x="16438" y="6484"/>
                    <a:pt x="17354" y="5641"/>
                  </a:cubicBezTo>
                  <a:cubicBezTo>
                    <a:pt x="17413" y="5582"/>
                    <a:pt x="17428" y="5501"/>
                    <a:pt x="17406" y="5421"/>
                  </a:cubicBezTo>
                  <a:cubicBezTo>
                    <a:pt x="17391" y="5369"/>
                    <a:pt x="14642" y="3119"/>
                    <a:pt x="13711" y="2583"/>
                  </a:cubicBezTo>
                  <a:cubicBezTo>
                    <a:pt x="13168" y="2267"/>
                    <a:pt x="11986" y="2210"/>
                    <a:pt x="11049" y="2210"/>
                  </a:cubicBezTo>
                  <a:cubicBezTo>
                    <a:pt x="10516" y="2210"/>
                    <a:pt x="10063" y="2229"/>
                    <a:pt x="9850" y="2229"/>
                  </a:cubicBezTo>
                  <a:cubicBezTo>
                    <a:pt x="9795" y="2229"/>
                    <a:pt x="9757" y="2227"/>
                    <a:pt x="9737" y="2224"/>
                  </a:cubicBezTo>
                  <a:cubicBezTo>
                    <a:pt x="8497" y="377"/>
                    <a:pt x="5711" y="1"/>
                    <a:pt x="2946" y="1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8"/>
            <p:cNvSpPr/>
            <p:nvPr/>
          </p:nvSpPr>
          <p:spPr>
            <a:xfrm>
              <a:off x="7356810" y="3716994"/>
              <a:ext cx="1850733" cy="1773998"/>
            </a:xfrm>
            <a:custGeom>
              <a:rect b="b" l="l" r="r" t="t"/>
              <a:pathLst>
                <a:path extrusionOk="0" h="7999" w="8345">
                  <a:moveTo>
                    <a:pt x="1511" y="0"/>
                  </a:moveTo>
                  <a:lnTo>
                    <a:pt x="1511" y="0"/>
                  </a:lnTo>
                  <a:cubicBezTo>
                    <a:pt x="1416" y="81"/>
                    <a:pt x="1284" y="118"/>
                    <a:pt x="1218" y="220"/>
                  </a:cubicBezTo>
                  <a:cubicBezTo>
                    <a:pt x="1" y="2618"/>
                    <a:pt x="756" y="1965"/>
                    <a:pt x="514" y="2698"/>
                  </a:cubicBezTo>
                  <a:cubicBezTo>
                    <a:pt x="448" y="2874"/>
                    <a:pt x="192" y="3475"/>
                    <a:pt x="258" y="3813"/>
                  </a:cubicBezTo>
                  <a:cubicBezTo>
                    <a:pt x="280" y="3930"/>
                    <a:pt x="367" y="4025"/>
                    <a:pt x="485" y="4062"/>
                  </a:cubicBezTo>
                  <a:cubicBezTo>
                    <a:pt x="705" y="4062"/>
                    <a:pt x="917" y="4172"/>
                    <a:pt x="1145" y="4172"/>
                  </a:cubicBezTo>
                  <a:cubicBezTo>
                    <a:pt x="1848" y="4172"/>
                    <a:pt x="2325" y="3322"/>
                    <a:pt x="2897" y="3322"/>
                  </a:cubicBezTo>
                  <a:lnTo>
                    <a:pt x="3051" y="3322"/>
                  </a:lnTo>
                  <a:cubicBezTo>
                    <a:pt x="3417" y="3322"/>
                    <a:pt x="3381" y="3058"/>
                    <a:pt x="3689" y="3058"/>
                  </a:cubicBezTo>
                  <a:cubicBezTo>
                    <a:pt x="4312" y="3058"/>
                    <a:pt x="4686" y="4253"/>
                    <a:pt x="4766" y="4648"/>
                  </a:cubicBezTo>
                  <a:cubicBezTo>
                    <a:pt x="4825" y="4993"/>
                    <a:pt x="4825" y="5330"/>
                    <a:pt x="4891" y="5675"/>
                  </a:cubicBezTo>
                  <a:cubicBezTo>
                    <a:pt x="4906" y="5748"/>
                    <a:pt x="4920" y="5822"/>
                    <a:pt x="4942" y="5902"/>
                  </a:cubicBezTo>
                  <a:cubicBezTo>
                    <a:pt x="5074" y="5587"/>
                    <a:pt x="5521" y="5382"/>
                    <a:pt x="5771" y="5382"/>
                  </a:cubicBezTo>
                  <a:cubicBezTo>
                    <a:pt x="5932" y="5382"/>
                    <a:pt x="5888" y="5404"/>
                    <a:pt x="5976" y="5492"/>
                  </a:cubicBezTo>
                  <a:cubicBezTo>
                    <a:pt x="6240" y="5726"/>
                    <a:pt x="6753" y="5858"/>
                    <a:pt x="6826" y="6239"/>
                  </a:cubicBezTo>
                  <a:cubicBezTo>
                    <a:pt x="6870" y="6445"/>
                    <a:pt x="6753" y="7266"/>
                    <a:pt x="5917" y="7889"/>
                  </a:cubicBezTo>
                  <a:lnTo>
                    <a:pt x="6775" y="7999"/>
                  </a:lnTo>
                  <a:cubicBezTo>
                    <a:pt x="7288" y="7933"/>
                    <a:pt x="7831" y="7999"/>
                    <a:pt x="8329" y="7867"/>
                  </a:cubicBezTo>
                  <a:cubicBezTo>
                    <a:pt x="8344" y="7676"/>
                    <a:pt x="8337" y="7478"/>
                    <a:pt x="8300" y="7295"/>
                  </a:cubicBezTo>
                  <a:cubicBezTo>
                    <a:pt x="8197" y="6745"/>
                    <a:pt x="7919" y="6203"/>
                    <a:pt x="7728" y="5646"/>
                  </a:cubicBezTo>
                  <a:cubicBezTo>
                    <a:pt x="7626" y="5455"/>
                    <a:pt x="7435" y="5338"/>
                    <a:pt x="7222" y="5323"/>
                  </a:cubicBezTo>
                  <a:lnTo>
                    <a:pt x="7090" y="5323"/>
                  </a:lnTo>
                  <a:cubicBezTo>
                    <a:pt x="6863" y="5323"/>
                    <a:pt x="6761" y="5206"/>
                    <a:pt x="6489" y="4964"/>
                  </a:cubicBezTo>
                  <a:cubicBezTo>
                    <a:pt x="6299" y="4766"/>
                    <a:pt x="6262" y="4495"/>
                    <a:pt x="6130" y="4260"/>
                  </a:cubicBezTo>
                  <a:cubicBezTo>
                    <a:pt x="5785" y="4319"/>
                    <a:pt x="5617" y="4663"/>
                    <a:pt x="5324" y="4832"/>
                  </a:cubicBezTo>
                  <a:cubicBezTo>
                    <a:pt x="5302" y="4714"/>
                    <a:pt x="5287" y="4597"/>
                    <a:pt x="5265" y="4480"/>
                  </a:cubicBezTo>
                  <a:cubicBezTo>
                    <a:pt x="5214" y="4209"/>
                    <a:pt x="4781" y="3534"/>
                    <a:pt x="4656" y="3380"/>
                  </a:cubicBezTo>
                  <a:cubicBezTo>
                    <a:pt x="4436" y="3094"/>
                    <a:pt x="3997" y="2735"/>
                    <a:pt x="3945" y="2456"/>
                  </a:cubicBezTo>
                  <a:cubicBezTo>
                    <a:pt x="3938" y="2427"/>
                    <a:pt x="3931" y="2405"/>
                    <a:pt x="3931" y="2376"/>
                  </a:cubicBezTo>
                  <a:cubicBezTo>
                    <a:pt x="3913" y="2282"/>
                    <a:pt x="3895" y="2273"/>
                    <a:pt x="3852" y="2273"/>
                  </a:cubicBezTo>
                  <a:cubicBezTo>
                    <a:pt x="3841" y="2273"/>
                    <a:pt x="3828" y="2273"/>
                    <a:pt x="3813" y="2273"/>
                  </a:cubicBezTo>
                  <a:cubicBezTo>
                    <a:pt x="3263" y="2273"/>
                    <a:pt x="2911" y="2750"/>
                    <a:pt x="2450" y="2999"/>
                  </a:cubicBezTo>
                  <a:cubicBezTo>
                    <a:pt x="2347" y="3028"/>
                    <a:pt x="2252" y="3072"/>
                    <a:pt x="2164" y="3124"/>
                  </a:cubicBezTo>
                  <a:cubicBezTo>
                    <a:pt x="1900" y="3358"/>
                    <a:pt x="1753" y="3769"/>
                    <a:pt x="1123" y="3769"/>
                  </a:cubicBezTo>
                  <a:cubicBezTo>
                    <a:pt x="1118" y="3769"/>
                    <a:pt x="1113" y="3769"/>
                    <a:pt x="1108" y="3769"/>
                  </a:cubicBezTo>
                  <a:cubicBezTo>
                    <a:pt x="916" y="3769"/>
                    <a:pt x="748" y="3625"/>
                    <a:pt x="719" y="3439"/>
                  </a:cubicBezTo>
                  <a:cubicBezTo>
                    <a:pt x="661" y="3131"/>
                    <a:pt x="998" y="2860"/>
                    <a:pt x="932" y="2544"/>
                  </a:cubicBezTo>
                  <a:cubicBezTo>
                    <a:pt x="917" y="2478"/>
                    <a:pt x="888" y="2434"/>
                    <a:pt x="866" y="2280"/>
                  </a:cubicBezTo>
                  <a:cubicBezTo>
                    <a:pt x="785" y="1877"/>
                    <a:pt x="881" y="1518"/>
                    <a:pt x="991" y="1181"/>
                  </a:cubicBezTo>
                  <a:cubicBezTo>
                    <a:pt x="1027" y="1100"/>
                    <a:pt x="1211" y="1137"/>
                    <a:pt x="1203" y="1100"/>
                  </a:cubicBezTo>
                  <a:cubicBezTo>
                    <a:pt x="1174" y="638"/>
                    <a:pt x="1284" y="257"/>
                    <a:pt x="1511" y="0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8"/>
            <p:cNvSpPr/>
            <p:nvPr/>
          </p:nvSpPr>
          <p:spPr>
            <a:xfrm>
              <a:off x="2348870" y="3247279"/>
              <a:ext cx="429361" cy="2011522"/>
            </a:xfrm>
            <a:custGeom>
              <a:rect b="b" l="l" r="r" t="t"/>
              <a:pathLst>
                <a:path extrusionOk="0" h="9070" w="1936">
                  <a:moveTo>
                    <a:pt x="1686" y="1"/>
                  </a:moveTo>
                  <a:cubicBezTo>
                    <a:pt x="1686" y="206"/>
                    <a:pt x="1804" y="419"/>
                    <a:pt x="1804" y="609"/>
                  </a:cubicBezTo>
                  <a:cubicBezTo>
                    <a:pt x="1804" y="1100"/>
                    <a:pt x="799" y="1929"/>
                    <a:pt x="484" y="2662"/>
                  </a:cubicBezTo>
                  <a:cubicBezTo>
                    <a:pt x="337" y="3014"/>
                    <a:pt x="0" y="3051"/>
                    <a:pt x="0" y="3351"/>
                  </a:cubicBezTo>
                  <a:lnTo>
                    <a:pt x="0" y="3359"/>
                  </a:lnTo>
                  <a:cubicBezTo>
                    <a:pt x="44" y="3593"/>
                    <a:pt x="286" y="3703"/>
                    <a:pt x="359" y="3901"/>
                  </a:cubicBezTo>
                  <a:cubicBezTo>
                    <a:pt x="440" y="4128"/>
                    <a:pt x="403" y="4400"/>
                    <a:pt x="528" y="4598"/>
                  </a:cubicBezTo>
                  <a:cubicBezTo>
                    <a:pt x="836" y="5125"/>
                    <a:pt x="1261" y="5705"/>
                    <a:pt x="1261" y="6313"/>
                  </a:cubicBezTo>
                  <a:cubicBezTo>
                    <a:pt x="1261" y="7142"/>
                    <a:pt x="425" y="7515"/>
                    <a:pt x="425" y="8212"/>
                  </a:cubicBezTo>
                  <a:cubicBezTo>
                    <a:pt x="425" y="8351"/>
                    <a:pt x="462" y="8490"/>
                    <a:pt x="528" y="8608"/>
                  </a:cubicBezTo>
                  <a:lnTo>
                    <a:pt x="1760" y="9070"/>
                  </a:lnTo>
                  <a:cubicBezTo>
                    <a:pt x="1401" y="8769"/>
                    <a:pt x="1188" y="8337"/>
                    <a:pt x="1181" y="7875"/>
                  </a:cubicBezTo>
                  <a:cubicBezTo>
                    <a:pt x="1181" y="7149"/>
                    <a:pt x="1716" y="7120"/>
                    <a:pt x="1716" y="6672"/>
                  </a:cubicBezTo>
                  <a:cubicBezTo>
                    <a:pt x="1547" y="5221"/>
                    <a:pt x="1936" y="6320"/>
                    <a:pt x="352" y="3586"/>
                  </a:cubicBezTo>
                  <a:cubicBezTo>
                    <a:pt x="293" y="3505"/>
                    <a:pt x="264" y="3410"/>
                    <a:pt x="264" y="3315"/>
                  </a:cubicBezTo>
                  <a:cubicBezTo>
                    <a:pt x="264" y="2743"/>
                    <a:pt x="1928" y="1335"/>
                    <a:pt x="1892" y="661"/>
                  </a:cubicBezTo>
                  <a:cubicBezTo>
                    <a:pt x="1877" y="411"/>
                    <a:pt x="1760" y="250"/>
                    <a:pt x="1686" y="1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6" name="Google Shape;1156;p8"/>
          <p:cNvGrpSpPr/>
          <p:nvPr/>
        </p:nvGrpSpPr>
        <p:grpSpPr>
          <a:xfrm>
            <a:off x="-2917751" y="-2247009"/>
            <a:ext cx="11283951" cy="7893076"/>
            <a:chOff x="-2917751" y="-2247009"/>
            <a:chExt cx="11283951" cy="7893076"/>
          </a:xfrm>
        </p:grpSpPr>
        <p:sp>
          <p:nvSpPr>
            <p:cNvPr id="1157" name="Google Shape;1157;p8"/>
            <p:cNvSpPr/>
            <p:nvPr/>
          </p:nvSpPr>
          <p:spPr>
            <a:xfrm flipH="1" rot="701950">
              <a:off x="-2423613" y="-1264748"/>
              <a:ext cx="10295675" cy="5928554"/>
            </a:xfrm>
            <a:custGeom>
              <a:rect b="b" l="l" r="r" t="t"/>
              <a:pathLst>
                <a:path extrusionOk="0" h="20016" w="34760">
                  <a:moveTo>
                    <a:pt x="23546" y="0"/>
                  </a:moveTo>
                  <a:cubicBezTo>
                    <a:pt x="19012" y="0"/>
                    <a:pt x="13311" y="1230"/>
                    <a:pt x="7655" y="1834"/>
                  </a:cubicBezTo>
                  <a:cubicBezTo>
                    <a:pt x="7472" y="1849"/>
                    <a:pt x="7288" y="1878"/>
                    <a:pt x="7105" y="1900"/>
                  </a:cubicBezTo>
                  <a:cubicBezTo>
                    <a:pt x="2611" y="4371"/>
                    <a:pt x="1" y="7604"/>
                    <a:pt x="477" y="10881"/>
                  </a:cubicBezTo>
                  <a:cubicBezTo>
                    <a:pt x="1238" y="16141"/>
                    <a:pt x="13816" y="20016"/>
                    <a:pt x="25142" y="20016"/>
                  </a:cubicBezTo>
                  <a:cubicBezTo>
                    <a:pt x="26367" y="20016"/>
                    <a:pt x="27576" y="19970"/>
                    <a:pt x="28755" y="19877"/>
                  </a:cubicBezTo>
                  <a:cubicBezTo>
                    <a:pt x="34759" y="17340"/>
                    <a:pt x="32465" y="13425"/>
                    <a:pt x="32692" y="9723"/>
                  </a:cubicBezTo>
                  <a:cubicBezTo>
                    <a:pt x="33171" y="1979"/>
                    <a:pt x="29298" y="0"/>
                    <a:pt x="23546" y="0"/>
                  </a:cubicBezTo>
                  <a:close/>
                </a:path>
              </a:pathLst>
            </a:custGeom>
            <a:solidFill>
              <a:srgbClr val="AAF2E1">
                <a:alpha val="31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8"/>
            <p:cNvSpPr/>
            <p:nvPr/>
          </p:nvSpPr>
          <p:spPr>
            <a:xfrm flipH="1" rot="701950">
              <a:off x="-2423613" y="-1264748"/>
              <a:ext cx="10295675" cy="5928554"/>
            </a:xfrm>
            <a:custGeom>
              <a:rect b="b" l="l" r="r" t="t"/>
              <a:pathLst>
                <a:path extrusionOk="0" h="20016" w="34760">
                  <a:moveTo>
                    <a:pt x="23546" y="0"/>
                  </a:moveTo>
                  <a:cubicBezTo>
                    <a:pt x="19012" y="0"/>
                    <a:pt x="13311" y="1230"/>
                    <a:pt x="7655" y="1834"/>
                  </a:cubicBezTo>
                  <a:cubicBezTo>
                    <a:pt x="7472" y="1849"/>
                    <a:pt x="7288" y="1878"/>
                    <a:pt x="7105" y="1900"/>
                  </a:cubicBezTo>
                  <a:cubicBezTo>
                    <a:pt x="2611" y="4371"/>
                    <a:pt x="1" y="7604"/>
                    <a:pt x="477" y="10881"/>
                  </a:cubicBezTo>
                  <a:cubicBezTo>
                    <a:pt x="1238" y="16141"/>
                    <a:pt x="13816" y="20016"/>
                    <a:pt x="25142" y="20016"/>
                  </a:cubicBezTo>
                  <a:cubicBezTo>
                    <a:pt x="26367" y="20016"/>
                    <a:pt x="27576" y="19970"/>
                    <a:pt x="28755" y="19877"/>
                  </a:cubicBezTo>
                  <a:cubicBezTo>
                    <a:pt x="34759" y="17340"/>
                    <a:pt x="32465" y="13425"/>
                    <a:pt x="32692" y="9723"/>
                  </a:cubicBezTo>
                  <a:cubicBezTo>
                    <a:pt x="33171" y="1979"/>
                    <a:pt x="29298" y="0"/>
                    <a:pt x="23546" y="0"/>
                  </a:cubicBezTo>
                  <a:close/>
                </a:path>
              </a:pathLst>
            </a:custGeom>
            <a:solidFill>
              <a:srgbClr val="AAF2E1">
                <a:alpha val="31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9" name="Google Shape;1159;p8"/>
          <p:cNvSpPr txBox="1"/>
          <p:nvPr>
            <p:ph type="title"/>
          </p:nvPr>
        </p:nvSpPr>
        <p:spPr>
          <a:xfrm>
            <a:off x="1170425" y="1301475"/>
            <a:ext cx="5127900" cy="1939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lt1"/>
        </a:solidFill>
      </p:bgPr>
    </p:bg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9"/>
          <p:cNvSpPr/>
          <p:nvPr/>
        </p:nvSpPr>
        <p:spPr>
          <a:xfrm flipH="1" rot="10800000">
            <a:off x="5740042" y="-205358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9"/>
          <p:cNvSpPr txBox="1"/>
          <p:nvPr>
            <p:ph idx="1" type="subTitle"/>
          </p:nvPr>
        </p:nvSpPr>
        <p:spPr>
          <a:xfrm>
            <a:off x="4074913" y="1923875"/>
            <a:ext cx="4220400" cy="114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63" name="Google Shape;1163;p9"/>
          <p:cNvSpPr txBox="1"/>
          <p:nvPr>
            <p:ph type="title"/>
          </p:nvPr>
        </p:nvSpPr>
        <p:spPr>
          <a:xfrm>
            <a:off x="4539463" y="1196864"/>
            <a:ext cx="32913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grpSp>
        <p:nvGrpSpPr>
          <p:cNvPr id="1164" name="Google Shape;1164;p9"/>
          <p:cNvGrpSpPr/>
          <p:nvPr/>
        </p:nvGrpSpPr>
        <p:grpSpPr>
          <a:xfrm>
            <a:off x="7855024" y="-77158"/>
            <a:ext cx="3249305" cy="780519"/>
            <a:chOff x="1285551" y="-3218411"/>
            <a:chExt cx="2391833" cy="574545"/>
          </a:xfrm>
        </p:grpSpPr>
        <p:sp>
          <p:nvSpPr>
            <p:cNvPr id="1165" name="Google Shape;1165;p9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9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7" name="Google Shape;1167;p9"/>
          <p:cNvGrpSpPr/>
          <p:nvPr/>
        </p:nvGrpSpPr>
        <p:grpSpPr>
          <a:xfrm>
            <a:off x="-3472246" y="-563386"/>
            <a:ext cx="6372800" cy="1530817"/>
            <a:chOff x="1285551" y="-3218411"/>
            <a:chExt cx="2391833" cy="574545"/>
          </a:xfrm>
        </p:grpSpPr>
        <p:sp>
          <p:nvSpPr>
            <p:cNvPr id="1168" name="Google Shape;1168;p9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9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0" name="Google Shape;1170;p9"/>
          <p:cNvSpPr/>
          <p:nvPr/>
        </p:nvSpPr>
        <p:spPr>
          <a:xfrm>
            <a:off x="100" y="4604000"/>
            <a:ext cx="9144000" cy="524400"/>
          </a:xfrm>
          <a:prstGeom prst="rect">
            <a:avLst/>
          </a:prstGeom>
          <a:solidFill>
            <a:srgbClr val="DDD9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lt1"/>
        </a:solidFill>
      </p:bgPr>
    </p:bg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AF2E1">
              <a:alpha val="21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10"/>
          <p:cNvSpPr/>
          <p:nvPr/>
        </p:nvSpPr>
        <p:spPr>
          <a:xfrm flipH="1" rot="10800000">
            <a:off x="539850" y="540150"/>
            <a:ext cx="8064300" cy="813600"/>
          </a:xfrm>
          <a:prstGeom prst="trapezoid">
            <a:avLst>
              <a:gd fmla="val 55204" name="adj"/>
            </a:avLst>
          </a:prstGeom>
          <a:solidFill>
            <a:srgbClr val="A041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10"/>
          <p:cNvSpPr/>
          <p:nvPr/>
        </p:nvSpPr>
        <p:spPr>
          <a:xfrm flipH="1" rot="10800000">
            <a:off x="859950" y="682350"/>
            <a:ext cx="7424100" cy="529200"/>
          </a:xfrm>
          <a:prstGeom prst="trapezoid">
            <a:avLst>
              <a:gd fmla="val 55204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10"/>
          <p:cNvSpPr txBox="1"/>
          <p:nvPr>
            <p:ph type="title"/>
          </p:nvPr>
        </p:nvSpPr>
        <p:spPr>
          <a:xfrm>
            <a:off x="1183350" y="676800"/>
            <a:ext cx="6777300" cy="540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1"/>
          <p:cNvSpPr/>
          <p:nvPr/>
        </p:nvSpPr>
        <p:spPr>
          <a:xfrm rot="10800000">
            <a:off x="-4826720" y="-10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11"/>
          <p:cNvSpPr/>
          <p:nvPr/>
        </p:nvSpPr>
        <p:spPr>
          <a:xfrm flipH="1" rot="10800000">
            <a:off x="6931905" y="-40285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11"/>
          <p:cNvSpPr txBox="1"/>
          <p:nvPr>
            <p:ph hasCustomPrompt="1" type="title"/>
          </p:nvPr>
        </p:nvSpPr>
        <p:spPr>
          <a:xfrm>
            <a:off x="713225" y="539500"/>
            <a:ext cx="5851800" cy="10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80" name="Google Shape;1180;p11"/>
          <p:cNvSpPr txBox="1"/>
          <p:nvPr>
            <p:ph idx="1" type="subTitle"/>
          </p:nvPr>
        </p:nvSpPr>
        <p:spPr>
          <a:xfrm>
            <a:off x="713225" y="1638400"/>
            <a:ext cx="5851800" cy="252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2">
    <p:bg>
      <p:bgPr>
        <a:solidFill>
          <a:schemeClr val="lt1"/>
        </a:solidFill>
      </p:bgPr>
    </p:bg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13"/>
          <p:cNvSpPr/>
          <p:nvPr/>
        </p:nvSpPr>
        <p:spPr>
          <a:xfrm rot="10800000">
            <a:off x="5469791" y="-639802"/>
            <a:ext cx="6773097" cy="2787211"/>
          </a:xfrm>
          <a:custGeom>
            <a:rect b="b" l="l" r="r" t="t"/>
            <a:pathLst>
              <a:path extrusionOk="0" h="14470" w="35163">
                <a:moveTo>
                  <a:pt x="19320" y="1"/>
                </a:moveTo>
                <a:cubicBezTo>
                  <a:pt x="18483" y="1"/>
                  <a:pt x="17593" y="222"/>
                  <a:pt x="16848" y="525"/>
                </a:cubicBezTo>
                <a:cubicBezTo>
                  <a:pt x="16211" y="789"/>
                  <a:pt x="15851" y="1302"/>
                  <a:pt x="15734" y="2006"/>
                </a:cubicBezTo>
                <a:cubicBezTo>
                  <a:pt x="15587" y="2893"/>
                  <a:pt x="16159" y="3348"/>
                  <a:pt x="16372" y="4073"/>
                </a:cubicBezTo>
                <a:cubicBezTo>
                  <a:pt x="16653" y="4992"/>
                  <a:pt x="16240" y="6140"/>
                  <a:pt x="15379" y="6140"/>
                </a:cubicBezTo>
                <a:cubicBezTo>
                  <a:pt x="15209" y="6140"/>
                  <a:pt x="15021" y="6095"/>
                  <a:pt x="14818" y="5994"/>
                </a:cubicBezTo>
                <a:cubicBezTo>
                  <a:pt x="14837" y="5542"/>
                  <a:pt x="14892" y="4926"/>
                  <a:pt x="14380" y="4926"/>
                </a:cubicBezTo>
                <a:cubicBezTo>
                  <a:pt x="14319" y="4926"/>
                  <a:pt x="14250" y="4935"/>
                  <a:pt x="14172" y="4953"/>
                </a:cubicBezTo>
                <a:cubicBezTo>
                  <a:pt x="14092" y="5408"/>
                  <a:pt x="13912" y="5622"/>
                  <a:pt x="13736" y="5622"/>
                </a:cubicBezTo>
                <a:cubicBezTo>
                  <a:pt x="13560" y="5622"/>
                  <a:pt x="13388" y="5408"/>
                  <a:pt x="13322" y="5005"/>
                </a:cubicBezTo>
                <a:cubicBezTo>
                  <a:pt x="13197" y="4257"/>
                  <a:pt x="13300" y="3934"/>
                  <a:pt x="12882" y="3274"/>
                </a:cubicBezTo>
                <a:cubicBezTo>
                  <a:pt x="12386" y="2502"/>
                  <a:pt x="11487" y="2113"/>
                  <a:pt x="10538" y="2113"/>
                </a:cubicBezTo>
                <a:cubicBezTo>
                  <a:pt x="9999" y="2113"/>
                  <a:pt x="9445" y="2238"/>
                  <a:pt x="8938" y="2490"/>
                </a:cubicBezTo>
                <a:cubicBezTo>
                  <a:pt x="8285" y="2790"/>
                  <a:pt x="7882" y="3443"/>
                  <a:pt x="7897" y="4161"/>
                </a:cubicBezTo>
                <a:cubicBezTo>
                  <a:pt x="7897" y="5019"/>
                  <a:pt x="8630" y="5510"/>
                  <a:pt x="9092" y="6141"/>
                </a:cubicBezTo>
                <a:cubicBezTo>
                  <a:pt x="9854" y="7160"/>
                  <a:pt x="10719" y="7915"/>
                  <a:pt x="10888" y="9271"/>
                </a:cubicBezTo>
                <a:cubicBezTo>
                  <a:pt x="10980" y="10063"/>
                  <a:pt x="10561" y="10669"/>
                  <a:pt x="10153" y="10669"/>
                </a:cubicBezTo>
                <a:cubicBezTo>
                  <a:pt x="9911" y="10669"/>
                  <a:pt x="9672" y="10455"/>
                  <a:pt x="9546" y="9939"/>
                </a:cubicBezTo>
                <a:cubicBezTo>
                  <a:pt x="9422" y="9440"/>
                  <a:pt x="9612" y="8854"/>
                  <a:pt x="9480" y="8340"/>
                </a:cubicBezTo>
                <a:cubicBezTo>
                  <a:pt x="9341" y="7790"/>
                  <a:pt x="9033" y="7307"/>
                  <a:pt x="8601" y="6940"/>
                </a:cubicBezTo>
                <a:cubicBezTo>
                  <a:pt x="8330" y="6731"/>
                  <a:pt x="7952" y="6631"/>
                  <a:pt x="7555" y="6631"/>
                </a:cubicBezTo>
                <a:cubicBezTo>
                  <a:pt x="6962" y="6631"/>
                  <a:pt x="6324" y="6853"/>
                  <a:pt x="5925" y="7270"/>
                </a:cubicBezTo>
                <a:cubicBezTo>
                  <a:pt x="5551" y="7666"/>
                  <a:pt x="5345" y="8340"/>
                  <a:pt x="5367" y="8876"/>
                </a:cubicBezTo>
                <a:cubicBezTo>
                  <a:pt x="5397" y="9667"/>
                  <a:pt x="5785" y="9777"/>
                  <a:pt x="6225" y="10342"/>
                </a:cubicBezTo>
                <a:cubicBezTo>
                  <a:pt x="6511" y="10708"/>
                  <a:pt x="6680" y="11442"/>
                  <a:pt x="6196" y="11874"/>
                </a:cubicBezTo>
                <a:cubicBezTo>
                  <a:pt x="6045" y="12010"/>
                  <a:pt x="5906" y="12064"/>
                  <a:pt x="5776" y="12064"/>
                </a:cubicBezTo>
                <a:cubicBezTo>
                  <a:pt x="5477" y="12064"/>
                  <a:pt x="5224" y="11777"/>
                  <a:pt x="4979" y="11537"/>
                </a:cubicBezTo>
                <a:cubicBezTo>
                  <a:pt x="4788" y="11351"/>
                  <a:pt x="4388" y="11127"/>
                  <a:pt x="3999" y="11127"/>
                </a:cubicBezTo>
                <a:cubicBezTo>
                  <a:pt x="3746" y="11127"/>
                  <a:pt x="3497" y="11222"/>
                  <a:pt x="3315" y="11486"/>
                </a:cubicBezTo>
                <a:cubicBezTo>
                  <a:pt x="2794" y="12248"/>
                  <a:pt x="5126" y="14000"/>
                  <a:pt x="1" y="14469"/>
                </a:cubicBezTo>
                <a:lnTo>
                  <a:pt x="35162" y="14469"/>
                </a:lnTo>
                <a:cubicBezTo>
                  <a:pt x="34539" y="14125"/>
                  <a:pt x="33080" y="14308"/>
                  <a:pt x="32736" y="13406"/>
                </a:cubicBezTo>
                <a:cubicBezTo>
                  <a:pt x="32501" y="12791"/>
                  <a:pt x="33176" y="12329"/>
                  <a:pt x="32354" y="12204"/>
                </a:cubicBezTo>
                <a:cubicBezTo>
                  <a:pt x="32301" y="12197"/>
                  <a:pt x="32251" y="12193"/>
                  <a:pt x="32203" y="12193"/>
                </a:cubicBezTo>
                <a:cubicBezTo>
                  <a:pt x="31688" y="12193"/>
                  <a:pt x="31487" y="12602"/>
                  <a:pt x="31064" y="12856"/>
                </a:cubicBezTo>
                <a:cubicBezTo>
                  <a:pt x="30860" y="12976"/>
                  <a:pt x="30585" y="13090"/>
                  <a:pt x="30331" y="13090"/>
                </a:cubicBezTo>
                <a:cubicBezTo>
                  <a:pt x="30119" y="13090"/>
                  <a:pt x="29923" y="13011"/>
                  <a:pt x="29796" y="12791"/>
                </a:cubicBezTo>
                <a:cubicBezTo>
                  <a:pt x="29444" y="12189"/>
                  <a:pt x="30280" y="11207"/>
                  <a:pt x="30595" y="10723"/>
                </a:cubicBezTo>
                <a:cubicBezTo>
                  <a:pt x="31049" y="10012"/>
                  <a:pt x="31387" y="9330"/>
                  <a:pt x="31181" y="8487"/>
                </a:cubicBezTo>
                <a:cubicBezTo>
                  <a:pt x="31020" y="7805"/>
                  <a:pt x="30302" y="7006"/>
                  <a:pt x="29634" y="6940"/>
                </a:cubicBezTo>
                <a:cubicBezTo>
                  <a:pt x="29565" y="6933"/>
                  <a:pt x="29498" y="6930"/>
                  <a:pt x="29433" y="6930"/>
                </a:cubicBezTo>
                <a:cubicBezTo>
                  <a:pt x="27657" y="6930"/>
                  <a:pt x="27285" y="9458"/>
                  <a:pt x="26607" y="10738"/>
                </a:cubicBezTo>
                <a:cubicBezTo>
                  <a:pt x="26349" y="11218"/>
                  <a:pt x="25949" y="11913"/>
                  <a:pt x="25434" y="11913"/>
                </a:cubicBezTo>
                <a:cubicBezTo>
                  <a:pt x="25289" y="11913"/>
                  <a:pt x="25134" y="11858"/>
                  <a:pt x="24972" y="11727"/>
                </a:cubicBezTo>
                <a:cubicBezTo>
                  <a:pt x="24444" y="11302"/>
                  <a:pt x="24715" y="10525"/>
                  <a:pt x="25038" y="10056"/>
                </a:cubicBezTo>
                <a:cubicBezTo>
                  <a:pt x="25434" y="9491"/>
                  <a:pt x="25866" y="9330"/>
                  <a:pt x="25763" y="8538"/>
                </a:cubicBezTo>
                <a:cubicBezTo>
                  <a:pt x="25698" y="8035"/>
                  <a:pt x="25513" y="7694"/>
                  <a:pt x="25097" y="7694"/>
                </a:cubicBezTo>
                <a:cubicBezTo>
                  <a:pt x="24998" y="7694"/>
                  <a:pt x="24886" y="7713"/>
                  <a:pt x="24759" y="7754"/>
                </a:cubicBezTo>
                <a:cubicBezTo>
                  <a:pt x="24396" y="7873"/>
                  <a:pt x="24028" y="8301"/>
                  <a:pt x="23636" y="8301"/>
                </a:cubicBezTo>
                <a:cubicBezTo>
                  <a:pt x="23569" y="8301"/>
                  <a:pt x="23501" y="8289"/>
                  <a:pt x="23432" y="8260"/>
                </a:cubicBezTo>
                <a:cubicBezTo>
                  <a:pt x="22758" y="7966"/>
                  <a:pt x="23366" y="7285"/>
                  <a:pt x="23329" y="6808"/>
                </a:cubicBezTo>
                <a:cubicBezTo>
                  <a:pt x="23300" y="6426"/>
                  <a:pt x="23186" y="6293"/>
                  <a:pt x="23023" y="6293"/>
                </a:cubicBezTo>
                <a:cubicBezTo>
                  <a:pt x="22656" y="6293"/>
                  <a:pt x="22038" y="6963"/>
                  <a:pt x="21554" y="6963"/>
                </a:cubicBezTo>
                <a:cubicBezTo>
                  <a:pt x="21403" y="6963"/>
                  <a:pt x="21265" y="6898"/>
                  <a:pt x="21152" y="6727"/>
                </a:cubicBezTo>
                <a:cubicBezTo>
                  <a:pt x="20866" y="6295"/>
                  <a:pt x="21658" y="5019"/>
                  <a:pt x="21819" y="4594"/>
                </a:cubicBezTo>
                <a:cubicBezTo>
                  <a:pt x="22186" y="3656"/>
                  <a:pt x="22296" y="2724"/>
                  <a:pt x="22024" y="1793"/>
                </a:cubicBezTo>
                <a:cubicBezTo>
                  <a:pt x="21626" y="460"/>
                  <a:pt x="20528" y="1"/>
                  <a:pt x="19320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13"/>
          <p:cNvSpPr/>
          <p:nvPr/>
        </p:nvSpPr>
        <p:spPr>
          <a:xfrm rot="10800000">
            <a:off x="-3136537" y="-464735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85" name="Google Shape;1185;p13"/>
          <p:cNvGrpSpPr/>
          <p:nvPr/>
        </p:nvGrpSpPr>
        <p:grpSpPr>
          <a:xfrm>
            <a:off x="1373900" y="-170984"/>
            <a:ext cx="6291725" cy="1251782"/>
            <a:chOff x="1373900" y="-170984"/>
            <a:chExt cx="6291725" cy="1251782"/>
          </a:xfrm>
        </p:grpSpPr>
        <p:grpSp>
          <p:nvGrpSpPr>
            <p:cNvPr id="1186" name="Google Shape;1186;p13"/>
            <p:cNvGrpSpPr/>
            <p:nvPr/>
          </p:nvGrpSpPr>
          <p:grpSpPr>
            <a:xfrm>
              <a:off x="1373900" y="-170984"/>
              <a:ext cx="6291725" cy="1021847"/>
              <a:chOff x="1373900" y="646618"/>
              <a:chExt cx="6291725" cy="1021847"/>
            </a:xfrm>
          </p:grpSpPr>
          <p:cxnSp>
            <p:nvCxnSpPr>
              <p:cNvPr id="1187" name="Google Shape;1187;p13"/>
              <p:cNvCxnSpPr>
                <a:stCxn id="1188" idx="2"/>
                <a:endCxn id="1189" idx="4"/>
              </p:cNvCxnSpPr>
              <p:nvPr/>
            </p:nvCxnSpPr>
            <p:spPr>
              <a:xfrm rot="10800000">
                <a:off x="1537175" y="973065"/>
                <a:ext cx="942000" cy="5322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89" name="Google Shape;1189;p13"/>
              <p:cNvSpPr/>
              <p:nvPr/>
            </p:nvSpPr>
            <p:spPr>
              <a:xfrm>
                <a:off x="1373900" y="6466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13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90" name="Google Shape;1190;p13"/>
              <p:cNvCxnSpPr>
                <a:stCxn id="1191" idx="2"/>
                <a:endCxn id="1192" idx="4"/>
              </p:cNvCxnSpPr>
              <p:nvPr/>
            </p:nvCxnSpPr>
            <p:spPr>
              <a:xfrm flipH="1" rot="10800000">
                <a:off x="6664825" y="973065"/>
                <a:ext cx="837600" cy="5322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92" name="Google Shape;1192;p13"/>
              <p:cNvSpPr/>
              <p:nvPr/>
            </p:nvSpPr>
            <p:spPr>
              <a:xfrm flipH="1">
                <a:off x="7339225" y="6466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13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93" name="Google Shape;1193;p13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13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5" name="Google Shape;1195;p13"/>
          <p:cNvSpPr txBox="1"/>
          <p:nvPr>
            <p:ph type="title"/>
          </p:nvPr>
        </p:nvSpPr>
        <p:spPr>
          <a:xfrm>
            <a:off x="1814830" y="1897997"/>
            <a:ext cx="15786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96" name="Google Shape;1196;p13"/>
          <p:cNvSpPr txBox="1"/>
          <p:nvPr>
            <p:ph idx="1" type="subTitle"/>
          </p:nvPr>
        </p:nvSpPr>
        <p:spPr>
          <a:xfrm>
            <a:off x="1150168" y="2401002"/>
            <a:ext cx="2233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7" name="Google Shape;1197;p13"/>
          <p:cNvSpPr txBox="1"/>
          <p:nvPr>
            <p:ph idx="2" type="title"/>
          </p:nvPr>
        </p:nvSpPr>
        <p:spPr>
          <a:xfrm>
            <a:off x="2905950" y="439231"/>
            <a:ext cx="3332100" cy="572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98" name="Google Shape;1198;p13"/>
          <p:cNvSpPr txBox="1"/>
          <p:nvPr>
            <p:ph hasCustomPrompt="1" idx="3" type="title"/>
          </p:nvPr>
        </p:nvSpPr>
        <p:spPr>
          <a:xfrm>
            <a:off x="1153601" y="1897997"/>
            <a:ext cx="6549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99" name="Google Shape;1199;p13"/>
          <p:cNvSpPr txBox="1"/>
          <p:nvPr>
            <p:ph idx="4" type="title"/>
          </p:nvPr>
        </p:nvSpPr>
        <p:spPr>
          <a:xfrm>
            <a:off x="1814930" y="3430098"/>
            <a:ext cx="15786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0" name="Google Shape;1200;p13"/>
          <p:cNvSpPr txBox="1"/>
          <p:nvPr>
            <p:ph idx="5" type="subTitle"/>
          </p:nvPr>
        </p:nvSpPr>
        <p:spPr>
          <a:xfrm>
            <a:off x="1160030" y="3933201"/>
            <a:ext cx="2233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1" name="Google Shape;1201;p13"/>
          <p:cNvSpPr txBox="1"/>
          <p:nvPr>
            <p:ph hasCustomPrompt="1" idx="6" type="title"/>
          </p:nvPr>
        </p:nvSpPr>
        <p:spPr>
          <a:xfrm>
            <a:off x="1153601" y="3430098"/>
            <a:ext cx="6549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2" name="Google Shape;1202;p13"/>
          <p:cNvSpPr txBox="1"/>
          <p:nvPr>
            <p:ph idx="7" type="title"/>
          </p:nvPr>
        </p:nvSpPr>
        <p:spPr>
          <a:xfrm>
            <a:off x="4224705" y="1897997"/>
            <a:ext cx="15786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3" name="Google Shape;1203;p13"/>
          <p:cNvSpPr txBox="1"/>
          <p:nvPr>
            <p:ph idx="8" type="subTitle"/>
          </p:nvPr>
        </p:nvSpPr>
        <p:spPr>
          <a:xfrm>
            <a:off x="3560017" y="2401002"/>
            <a:ext cx="2233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4" name="Google Shape;1204;p13"/>
          <p:cNvSpPr txBox="1"/>
          <p:nvPr>
            <p:ph hasCustomPrompt="1" idx="9" type="title"/>
          </p:nvPr>
        </p:nvSpPr>
        <p:spPr>
          <a:xfrm>
            <a:off x="3563451" y="1897997"/>
            <a:ext cx="6549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5" name="Google Shape;1205;p13"/>
          <p:cNvSpPr txBox="1"/>
          <p:nvPr>
            <p:ph idx="13" type="title"/>
          </p:nvPr>
        </p:nvSpPr>
        <p:spPr>
          <a:xfrm>
            <a:off x="4224705" y="3430098"/>
            <a:ext cx="15786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6" name="Google Shape;1206;p13"/>
          <p:cNvSpPr txBox="1"/>
          <p:nvPr>
            <p:ph idx="14" type="subTitle"/>
          </p:nvPr>
        </p:nvSpPr>
        <p:spPr>
          <a:xfrm>
            <a:off x="3569880" y="3933201"/>
            <a:ext cx="2233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7" name="Google Shape;1207;p13"/>
          <p:cNvSpPr txBox="1"/>
          <p:nvPr>
            <p:ph hasCustomPrompt="1" idx="15" type="title"/>
          </p:nvPr>
        </p:nvSpPr>
        <p:spPr>
          <a:xfrm>
            <a:off x="3563451" y="3430098"/>
            <a:ext cx="6549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8" name="Google Shape;1208;p13"/>
          <p:cNvSpPr txBox="1"/>
          <p:nvPr>
            <p:ph idx="16" type="title"/>
          </p:nvPr>
        </p:nvSpPr>
        <p:spPr>
          <a:xfrm>
            <a:off x="6654297" y="1897997"/>
            <a:ext cx="15786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9" name="Google Shape;1209;p13"/>
          <p:cNvSpPr txBox="1"/>
          <p:nvPr>
            <p:ph idx="17" type="subTitle"/>
          </p:nvPr>
        </p:nvSpPr>
        <p:spPr>
          <a:xfrm>
            <a:off x="5989585" y="2401002"/>
            <a:ext cx="2233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0" name="Google Shape;1210;p13"/>
          <p:cNvSpPr txBox="1"/>
          <p:nvPr>
            <p:ph hasCustomPrompt="1" idx="18" type="title"/>
          </p:nvPr>
        </p:nvSpPr>
        <p:spPr>
          <a:xfrm>
            <a:off x="5993018" y="1897997"/>
            <a:ext cx="6549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11" name="Google Shape;1211;p13"/>
          <p:cNvSpPr txBox="1"/>
          <p:nvPr>
            <p:ph idx="19" type="title"/>
          </p:nvPr>
        </p:nvSpPr>
        <p:spPr>
          <a:xfrm>
            <a:off x="6654297" y="3430098"/>
            <a:ext cx="15786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12" name="Google Shape;1212;p13"/>
          <p:cNvSpPr txBox="1"/>
          <p:nvPr>
            <p:ph idx="20" type="subTitle"/>
          </p:nvPr>
        </p:nvSpPr>
        <p:spPr>
          <a:xfrm>
            <a:off x="5989585" y="3933201"/>
            <a:ext cx="2233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3" name="Google Shape;1213;p13"/>
          <p:cNvSpPr txBox="1"/>
          <p:nvPr>
            <p:ph hasCustomPrompt="1" idx="21" type="title"/>
          </p:nvPr>
        </p:nvSpPr>
        <p:spPr>
          <a:xfrm>
            <a:off x="5993018" y="3430098"/>
            <a:ext cx="654900" cy="447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214" name="Google Shape;1214;p13"/>
          <p:cNvGrpSpPr/>
          <p:nvPr/>
        </p:nvGrpSpPr>
        <p:grpSpPr>
          <a:xfrm>
            <a:off x="-3466846" y="4561252"/>
            <a:ext cx="6372800" cy="1530817"/>
            <a:chOff x="1285551" y="-3218411"/>
            <a:chExt cx="2391833" cy="574545"/>
          </a:xfrm>
        </p:grpSpPr>
        <p:sp>
          <p:nvSpPr>
            <p:cNvPr id="1215" name="Google Shape;1215;p13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13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7" name="Google Shape;1217;p13"/>
          <p:cNvGrpSpPr/>
          <p:nvPr/>
        </p:nvGrpSpPr>
        <p:grpSpPr>
          <a:xfrm>
            <a:off x="7741221" y="2895755"/>
            <a:ext cx="2230265" cy="524376"/>
            <a:chOff x="-252135" y="-3568734"/>
            <a:chExt cx="1821368" cy="428237"/>
          </a:xfrm>
        </p:grpSpPr>
        <p:sp>
          <p:nvSpPr>
            <p:cNvPr id="1218" name="Google Shape;1218;p13"/>
            <p:cNvSpPr/>
            <p:nvPr/>
          </p:nvSpPr>
          <p:spPr>
            <a:xfrm>
              <a:off x="-252135" y="-3568734"/>
              <a:ext cx="1821368" cy="428237"/>
            </a:xfrm>
            <a:custGeom>
              <a:rect b="b" l="l" r="r" t="t"/>
              <a:pathLst>
                <a:path extrusionOk="0" h="2204" w="9374">
                  <a:moveTo>
                    <a:pt x="8816" y="1"/>
                  </a:moveTo>
                  <a:cubicBezTo>
                    <a:pt x="7892" y="1"/>
                    <a:pt x="8032" y="587"/>
                    <a:pt x="7826" y="763"/>
                  </a:cubicBezTo>
                  <a:lnTo>
                    <a:pt x="7709" y="763"/>
                  </a:lnTo>
                  <a:cubicBezTo>
                    <a:pt x="7621" y="705"/>
                    <a:pt x="7643" y="499"/>
                    <a:pt x="7570" y="499"/>
                  </a:cubicBezTo>
                  <a:lnTo>
                    <a:pt x="7555" y="499"/>
                  </a:lnTo>
                  <a:cubicBezTo>
                    <a:pt x="7401" y="529"/>
                    <a:pt x="7401" y="866"/>
                    <a:pt x="7247" y="866"/>
                  </a:cubicBezTo>
                  <a:cubicBezTo>
                    <a:pt x="7020" y="837"/>
                    <a:pt x="6822" y="631"/>
                    <a:pt x="6573" y="631"/>
                  </a:cubicBezTo>
                  <a:cubicBezTo>
                    <a:pt x="6389" y="631"/>
                    <a:pt x="6426" y="763"/>
                    <a:pt x="6302" y="895"/>
                  </a:cubicBezTo>
                  <a:cubicBezTo>
                    <a:pt x="6113" y="644"/>
                    <a:pt x="5817" y="498"/>
                    <a:pt x="5504" y="498"/>
                  </a:cubicBezTo>
                  <a:cubicBezTo>
                    <a:pt x="5489" y="498"/>
                    <a:pt x="5473" y="499"/>
                    <a:pt x="5458" y="499"/>
                  </a:cubicBezTo>
                  <a:cubicBezTo>
                    <a:pt x="4762" y="499"/>
                    <a:pt x="5187" y="1372"/>
                    <a:pt x="4762" y="1372"/>
                  </a:cubicBezTo>
                  <a:cubicBezTo>
                    <a:pt x="4608" y="1372"/>
                    <a:pt x="4520" y="1093"/>
                    <a:pt x="4381" y="1064"/>
                  </a:cubicBezTo>
                  <a:cubicBezTo>
                    <a:pt x="4197" y="1005"/>
                    <a:pt x="3794" y="785"/>
                    <a:pt x="3721" y="785"/>
                  </a:cubicBezTo>
                  <a:cubicBezTo>
                    <a:pt x="3516" y="785"/>
                    <a:pt x="3347" y="998"/>
                    <a:pt x="3156" y="998"/>
                  </a:cubicBezTo>
                  <a:cubicBezTo>
                    <a:pt x="2980" y="969"/>
                    <a:pt x="2848" y="807"/>
                    <a:pt x="2687" y="807"/>
                  </a:cubicBezTo>
                  <a:cubicBezTo>
                    <a:pt x="2628" y="807"/>
                    <a:pt x="2489" y="829"/>
                    <a:pt x="2489" y="903"/>
                  </a:cubicBezTo>
                  <a:cubicBezTo>
                    <a:pt x="2313" y="829"/>
                    <a:pt x="2137" y="793"/>
                    <a:pt x="1947" y="785"/>
                  </a:cubicBezTo>
                  <a:cubicBezTo>
                    <a:pt x="592" y="785"/>
                    <a:pt x="177" y="1504"/>
                    <a:pt x="53" y="1918"/>
                  </a:cubicBezTo>
                  <a:lnTo>
                    <a:pt x="53" y="1918"/>
                  </a:lnTo>
                  <a:cubicBezTo>
                    <a:pt x="290" y="1376"/>
                    <a:pt x="1334" y="1211"/>
                    <a:pt x="2020" y="1211"/>
                  </a:cubicBezTo>
                  <a:cubicBezTo>
                    <a:pt x="2665" y="1225"/>
                    <a:pt x="3288" y="1416"/>
                    <a:pt x="3831" y="1768"/>
                  </a:cubicBezTo>
                  <a:cubicBezTo>
                    <a:pt x="3992" y="1768"/>
                    <a:pt x="3977" y="1563"/>
                    <a:pt x="4102" y="1563"/>
                  </a:cubicBezTo>
                  <a:cubicBezTo>
                    <a:pt x="4681" y="1870"/>
                    <a:pt x="5642" y="1958"/>
                    <a:pt x="5766" y="1958"/>
                  </a:cubicBezTo>
                  <a:lnTo>
                    <a:pt x="5906" y="1958"/>
                  </a:lnTo>
                  <a:cubicBezTo>
                    <a:pt x="5994" y="1907"/>
                    <a:pt x="6074" y="1826"/>
                    <a:pt x="6118" y="1731"/>
                  </a:cubicBezTo>
                  <a:cubicBezTo>
                    <a:pt x="6287" y="1819"/>
                    <a:pt x="6477" y="1870"/>
                    <a:pt x="6668" y="1870"/>
                  </a:cubicBezTo>
                  <a:cubicBezTo>
                    <a:pt x="7694" y="1870"/>
                    <a:pt x="8149" y="82"/>
                    <a:pt x="8897" y="82"/>
                  </a:cubicBezTo>
                  <a:lnTo>
                    <a:pt x="9065" y="82"/>
                  </a:lnTo>
                  <a:cubicBezTo>
                    <a:pt x="9293" y="82"/>
                    <a:pt x="9373" y="1"/>
                    <a:pt x="8816" y="1"/>
                  </a:cubicBezTo>
                  <a:close/>
                  <a:moveTo>
                    <a:pt x="53" y="1918"/>
                  </a:moveTo>
                  <a:cubicBezTo>
                    <a:pt x="21" y="1991"/>
                    <a:pt x="4" y="2070"/>
                    <a:pt x="4" y="2156"/>
                  </a:cubicBezTo>
                  <a:cubicBezTo>
                    <a:pt x="4" y="2156"/>
                    <a:pt x="4" y="2156"/>
                    <a:pt x="4" y="2156"/>
                  </a:cubicBezTo>
                  <a:lnTo>
                    <a:pt x="4" y="2156"/>
                  </a:lnTo>
                  <a:cubicBezTo>
                    <a:pt x="9" y="2107"/>
                    <a:pt x="21" y="2022"/>
                    <a:pt x="53" y="1918"/>
                  </a:cubicBezTo>
                  <a:close/>
                  <a:moveTo>
                    <a:pt x="4" y="2156"/>
                  </a:moveTo>
                  <a:cubicBezTo>
                    <a:pt x="1" y="2187"/>
                    <a:pt x="1" y="2204"/>
                    <a:pt x="2" y="2204"/>
                  </a:cubicBezTo>
                  <a:cubicBezTo>
                    <a:pt x="2" y="2204"/>
                    <a:pt x="4" y="2189"/>
                    <a:pt x="4" y="2156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3"/>
            <p:cNvSpPr/>
            <p:nvPr/>
          </p:nvSpPr>
          <p:spPr>
            <a:xfrm>
              <a:off x="-243003" y="-3504615"/>
              <a:ext cx="1624154" cy="317875"/>
            </a:xfrm>
            <a:custGeom>
              <a:rect b="b" l="l" r="r" t="t"/>
              <a:pathLst>
                <a:path extrusionOk="0" h="1636" w="8359">
                  <a:moveTo>
                    <a:pt x="8359" y="1"/>
                  </a:moveTo>
                  <a:cubicBezTo>
                    <a:pt x="8315" y="38"/>
                    <a:pt x="8278" y="67"/>
                    <a:pt x="8241" y="103"/>
                  </a:cubicBezTo>
                  <a:cubicBezTo>
                    <a:pt x="7999" y="320"/>
                    <a:pt x="7751" y="759"/>
                    <a:pt x="7537" y="759"/>
                  </a:cubicBezTo>
                  <a:cubicBezTo>
                    <a:pt x="7504" y="759"/>
                    <a:pt x="7473" y="749"/>
                    <a:pt x="7442" y="727"/>
                  </a:cubicBezTo>
                  <a:cubicBezTo>
                    <a:pt x="7404" y="699"/>
                    <a:pt x="7369" y="686"/>
                    <a:pt x="7335" y="686"/>
                  </a:cubicBezTo>
                  <a:cubicBezTo>
                    <a:pt x="7115" y="686"/>
                    <a:pt x="6975" y="1211"/>
                    <a:pt x="6797" y="1211"/>
                  </a:cubicBezTo>
                  <a:cubicBezTo>
                    <a:pt x="6548" y="1211"/>
                    <a:pt x="6584" y="785"/>
                    <a:pt x="6379" y="785"/>
                  </a:cubicBezTo>
                  <a:cubicBezTo>
                    <a:pt x="6195" y="785"/>
                    <a:pt x="6035" y="632"/>
                    <a:pt x="5924" y="632"/>
                  </a:cubicBezTo>
                  <a:cubicBezTo>
                    <a:pt x="5911" y="632"/>
                    <a:pt x="5899" y="634"/>
                    <a:pt x="5888" y="639"/>
                  </a:cubicBezTo>
                  <a:cubicBezTo>
                    <a:pt x="5477" y="807"/>
                    <a:pt x="5873" y="1321"/>
                    <a:pt x="5382" y="1321"/>
                  </a:cubicBezTo>
                  <a:cubicBezTo>
                    <a:pt x="5133" y="1321"/>
                    <a:pt x="4561" y="1211"/>
                    <a:pt x="4246" y="1005"/>
                  </a:cubicBezTo>
                  <a:cubicBezTo>
                    <a:pt x="4153" y="946"/>
                    <a:pt x="4071" y="923"/>
                    <a:pt x="4002" y="923"/>
                  </a:cubicBezTo>
                  <a:cubicBezTo>
                    <a:pt x="3798" y="923"/>
                    <a:pt x="3696" y="1115"/>
                    <a:pt x="3696" y="1115"/>
                  </a:cubicBezTo>
                  <a:cubicBezTo>
                    <a:pt x="3315" y="1115"/>
                    <a:pt x="4224" y="837"/>
                    <a:pt x="1577" y="602"/>
                  </a:cubicBezTo>
                  <a:cubicBezTo>
                    <a:pt x="1504" y="580"/>
                    <a:pt x="1430" y="543"/>
                    <a:pt x="1372" y="499"/>
                  </a:cubicBezTo>
                  <a:cubicBezTo>
                    <a:pt x="426" y="661"/>
                    <a:pt x="111" y="1233"/>
                    <a:pt x="1" y="1592"/>
                  </a:cubicBezTo>
                  <a:cubicBezTo>
                    <a:pt x="235" y="1049"/>
                    <a:pt x="1276" y="888"/>
                    <a:pt x="1973" y="888"/>
                  </a:cubicBezTo>
                  <a:cubicBezTo>
                    <a:pt x="2618" y="903"/>
                    <a:pt x="3241" y="1093"/>
                    <a:pt x="3776" y="1445"/>
                  </a:cubicBezTo>
                  <a:cubicBezTo>
                    <a:pt x="3945" y="1445"/>
                    <a:pt x="3930" y="1233"/>
                    <a:pt x="4055" y="1233"/>
                  </a:cubicBezTo>
                  <a:cubicBezTo>
                    <a:pt x="4634" y="1548"/>
                    <a:pt x="5595" y="1636"/>
                    <a:pt x="5719" y="1636"/>
                  </a:cubicBezTo>
                  <a:cubicBezTo>
                    <a:pt x="5763" y="1636"/>
                    <a:pt x="5807" y="1636"/>
                    <a:pt x="5851" y="1628"/>
                  </a:cubicBezTo>
                  <a:cubicBezTo>
                    <a:pt x="5947" y="1577"/>
                    <a:pt x="6020" y="1496"/>
                    <a:pt x="6064" y="1401"/>
                  </a:cubicBezTo>
                  <a:cubicBezTo>
                    <a:pt x="6240" y="1489"/>
                    <a:pt x="6423" y="1540"/>
                    <a:pt x="6614" y="1540"/>
                  </a:cubicBezTo>
                  <a:cubicBezTo>
                    <a:pt x="7406" y="1540"/>
                    <a:pt x="7853" y="492"/>
                    <a:pt x="8359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0" name="Google Shape;1220;p13"/>
          <p:cNvGrpSpPr/>
          <p:nvPr/>
        </p:nvGrpSpPr>
        <p:grpSpPr>
          <a:xfrm>
            <a:off x="-147961" y="-531091"/>
            <a:ext cx="9439921" cy="5666680"/>
            <a:chOff x="-147961" y="-531091"/>
            <a:chExt cx="9439921" cy="5666680"/>
          </a:xfrm>
        </p:grpSpPr>
        <p:grpSp>
          <p:nvGrpSpPr>
            <p:cNvPr id="1221" name="Google Shape;1221;p13"/>
            <p:cNvGrpSpPr/>
            <p:nvPr/>
          </p:nvGrpSpPr>
          <p:grpSpPr>
            <a:xfrm>
              <a:off x="8429537" y="218599"/>
              <a:ext cx="611816" cy="4916990"/>
              <a:chOff x="8124861" y="428504"/>
              <a:chExt cx="611816" cy="4707055"/>
            </a:xfrm>
          </p:grpSpPr>
          <p:sp>
            <p:nvSpPr>
              <p:cNvPr id="1222" name="Google Shape;1222;p13"/>
              <p:cNvSpPr/>
              <p:nvPr/>
            </p:nvSpPr>
            <p:spPr>
              <a:xfrm>
                <a:off x="8230347" y="439053"/>
                <a:ext cx="397489" cy="4670135"/>
              </a:xfrm>
              <a:custGeom>
                <a:rect b="b" l="l" r="r" t="t"/>
                <a:pathLst>
                  <a:path extrusionOk="0" h="19480" w="1658">
                    <a:moveTo>
                      <a:pt x="389" y="0"/>
                    </a:moveTo>
                    <a:lnTo>
                      <a:pt x="0" y="19480"/>
                    </a:lnTo>
                    <a:lnTo>
                      <a:pt x="1657" y="19480"/>
                    </a:lnTo>
                    <a:lnTo>
                      <a:pt x="1393" y="0"/>
                    </a:lnTo>
                    <a:close/>
                  </a:path>
                </a:pathLst>
              </a:custGeom>
              <a:solidFill>
                <a:srgbClr val="B54B3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13"/>
              <p:cNvSpPr/>
              <p:nvPr/>
            </p:nvSpPr>
            <p:spPr>
              <a:xfrm>
                <a:off x="8302269" y="1331845"/>
                <a:ext cx="278098" cy="474685"/>
              </a:xfrm>
              <a:custGeom>
                <a:rect b="b" l="l" r="r" t="t"/>
                <a:pathLst>
                  <a:path extrusionOk="0" h="1980" w="1160">
                    <a:moveTo>
                      <a:pt x="1" y="0"/>
                    </a:moveTo>
                    <a:lnTo>
                      <a:pt x="1" y="1980"/>
                    </a:lnTo>
                    <a:cubicBezTo>
                      <a:pt x="70" y="1650"/>
                      <a:pt x="324" y="1456"/>
                      <a:pt x="582" y="1456"/>
                    </a:cubicBezTo>
                    <a:cubicBezTo>
                      <a:pt x="817" y="1456"/>
                      <a:pt x="1055" y="1617"/>
                      <a:pt x="1159" y="1980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rgbClr val="9B36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13"/>
              <p:cNvSpPr/>
              <p:nvPr/>
            </p:nvSpPr>
            <p:spPr>
              <a:xfrm>
                <a:off x="8314735" y="428504"/>
                <a:ext cx="255083" cy="474685"/>
              </a:xfrm>
              <a:custGeom>
                <a:rect b="b" l="l" r="r" t="t"/>
                <a:pathLst>
                  <a:path extrusionOk="0" h="1980" w="1064">
                    <a:moveTo>
                      <a:pt x="0" y="0"/>
                    </a:moveTo>
                    <a:lnTo>
                      <a:pt x="0" y="1980"/>
                    </a:lnTo>
                    <a:cubicBezTo>
                      <a:pt x="66" y="1649"/>
                      <a:pt x="300" y="1456"/>
                      <a:pt x="536" y="1456"/>
                    </a:cubicBezTo>
                    <a:cubicBezTo>
                      <a:pt x="752" y="1456"/>
                      <a:pt x="969" y="1616"/>
                      <a:pt x="1063" y="1980"/>
                    </a:cubicBezTo>
                    <a:lnTo>
                      <a:pt x="1063" y="0"/>
                    </a:lnTo>
                    <a:close/>
                  </a:path>
                </a:pathLst>
              </a:custGeom>
              <a:solidFill>
                <a:srgbClr val="9B36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13"/>
              <p:cNvSpPr/>
              <p:nvPr/>
            </p:nvSpPr>
            <p:spPr>
              <a:xfrm>
                <a:off x="8230347" y="2265153"/>
                <a:ext cx="397489" cy="2844036"/>
              </a:xfrm>
              <a:custGeom>
                <a:rect b="b" l="l" r="r" t="t"/>
                <a:pathLst>
                  <a:path extrusionOk="0" h="11863" w="1658">
                    <a:moveTo>
                      <a:pt x="1496" y="0"/>
                    </a:moveTo>
                    <a:cubicBezTo>
                      <a:pt x="1379" y="4517"/>
                      <a:pt x="1129" y="7632"/>
                      <a:pt x="843" y="7632"/>
                    </a:cubicBezTo>
                    <a:cubicBezTo>
                      <a:pt x="580" y="7632"/>
                      <a:pt x="345" y="4956"/>
                      <a:pt x="220" y="975"/>
                    </a:cubicBezTo>
                    <a:lnTo>
                      <a:pt x="0" y="11863"/>
                    </a:lnTo>
                    <a:lnTo>
                      <a:pt x="1657" y="11863"/>
                    </a:lnTo>
                    <a:lnTo>
                      <a:pt x="1496" y="0"/>
                    </a:lnTo>
                    <a:close/>
                  </a:path>
                </a:pathLst>
              </a:custGeom>
              <a:solidFill>
                <a:srgbClr val="9B36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13"/>
              <p:cNvSpPr/>
              <p:nvPr/>
            </p:nvSpPr>
            <p:spPr>
              <a:xfrm>
                <a:off x="8163459" y="4231980"/>
                <a:ext cx="534620" cy="877209"/>
              </a:xfrm>
              <a:custGeom>
                <a:rect b="b" l="l" r="r" t="t"/>
                <a:pathLst>
                  <a:path extrusionOk="0" h="3659" w="2230">
                    <a:moveTo>
                      <a:pt x="213" y="0"/>
                    </a:moveTo>
                    <a:lnTo>
                      <a:pt x="1" y="3659"/>
                    </a:lnTo>
                    <a:lnTo>
                      <a:pt x="2230" y="3659"/>
                    </a:lnTo>
                    <a:lnTo>
                      <a:pt x="2017" y="0"/>
                    </a:lnTo>
                    <a:close/>
                  </a:path>
                </a:pathLst>
              </a:custGeom>
              <a:solidFill>
                <a:srgbClr val="421F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13"/>
              <p:cNvSpPr/>
              <p:nvPr/>
            </p:nvSpPr>
            <p:spPr>
              <a:xfrm>
                <a:off x="8242573" y="4265303"/>
                <a:ext cx="365843" cy="726172"/>
              </a:xfrm>
              <a:custGeom>
                <a:rect b="b" l="l" r="r" t="t"/>
                <a:pathLst>
                  <a:path extrusionOk="0" h="3029" w="1526">
                    <a:moveTo>
                      <a:pt x="15" y="1"/>
                    </a:moveTo>
                    <a:cubicBezTo>
                      <a:pt x="8" y="155"/>
                      <a:pt x="1" y="308"/>
                      <a:pt x="1" y="470"/>
                    </a:cubicBezTo>
                    <a:cubicBezTo>
                      <a:pt x="1" y="1885"/>
                      <a:pt x="345" y="3028"/>
                      <a:pt x="763" y="3028"/>
                    </a:cubicBezTo>
                    <a:cubicBezTo>
                      <a:pt x="1188" y="3028"/>
                      <a:pt x="1511" y="1943"/>
                      <a:pt x="1526" y="587"/>
                    </a:cubicBezTo>
                    <a:lnTo>
                      <a:pt x="1496" y="1"/>
                    </a:lnTo>
                    <a:close/>
                  </a:path>
                </a:pathLst>
              </a:custGeom>
              <a:solidFill>
                <a:srgbClr val="6D36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13"/>
              <p:cNvSpPr/>
              <p:nvPr/>
            </p:nvSpPr>
            <p:spPr>
              <a:xfrm>
                <a:off x="8124861" y="5054528"/>
                <a:ext cx="611816" cy="81032"/>
              </a:xfrm>
              <a:custGeom>
                <a:rect b="b" l="l" r="r" t="t"/>
                <a:pathLst>
                  <a:path extrusionOk="0" h="338" w="2552">
                    <a:moveTo>
                      <a:pt x="0" y="0"/>
                    </a:moveTo>
                    <a:lnTo>
                      <a:pt x="0" y="338"/>
                    </a:lnTo>
                    <a:lnTo>
                      <a:pt x="2552" y="338"/>
                    </a:lnTo>
                    <a:lnTo>
                      <a:pt x="2552" y="0"/>
                    </a:lnTo>
                    <a:close/>
                  </a:path>
                </a:pathLst>
              </a:custGeom>
              <a:solidFill>
                <a:srgbClr val="6D383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9" name="Google Shape;1229;p13"/>
            <p:cNvGrpSpPr/>
            <p:nvPr/>
          </p:nvGrpSpPr>
          <p:grpSpPr>
            <a:xfrm>
              <a:off x="102519" y="207774"/>
              <a:ext cx="611816" cy="4916990"/>
              <a:chOff x="407323" y="417954"/>
              <a:chExt cx="611816" cy="4707055"/>
            </a:xfrm>
          </p:grpSpPr>
          <p:sp>
            <p:nvSpPr>
              <p:cNvPr id="1230" name="Google Shape;1230;p13"/>
              <p:cNvSpPr/>
              <p:nvPr/>
            </p:nvSpPr>
            <p:spPr>
              <a:xfrm>
                <a:off x="512809" y="428503"/>
                <a:ext cx="397489" cy="4670135"/>
              </a:xfrm>
              <a:custGeom>
                <a:rect b="b" l="l" r="r" t="t"/>
                <a:pathLst>
                  <a:path extrusionOk="0" h="19480" w="1658">
                    <a:moveTo>
                      <a:pt x="389" y="0"/>
                    </a:moveTo>
                    <a:lnTo>
                      <a:pt x="0" y="19480"/>
                    </a:lnTo>
                    <a:lnTo>
                      <a:pt x="1657" y="19480"/>
                    </a:lnTo>
                    <a:lnTo>
                      <a:pt x="1393" y="0"/>
                    </a:lnTo>
                    <a:close/>
                  </a:path>
                </a:pathLst>
              </a:custGeom>
              <a:solidFill>
                <a:srgbClr val="B54B3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231" name="Google Shape;1231;p13"/>
              <p:cNvSpPr/>
              <p:nvPr/>
            </p:nvSpPr>
            <p:spPr>
              <a:xfrm>
                <a:off x="584731" y="1321295"/>
                <a:ext cx="278098" cy="474685"/>
              </a:xfrm>
              <a:custGeom>
                <a:rect b="b" l="l" r="r" t="t"/>
                <a:pathLst>
                  <a:path extrusionOk="0" h="1980" w="1160">
                    <a:moveTo>
                      <a:pt x="1" y="0"/>
                    </a:moveTo>
                    <a:lnTo>
                      <a:pt x="1" y="1980"/>
                    </a:lnTo>
                    <a:cubicBezTo>
                      <a:pt x="70" y="1650"/>
                      <a:pt x="324" y="1456"/>
                      <a:pt x="582" y="1456"/>
                    </a:cubicBezTo>
                    <a:cubicBezTo>
                      <a:pt x="817" y="1456"/>
                      <a:pt x="1055" y="1617"/>
                      <a:pt x="1159" y="1980"/>
                    </a:cubicBezTo>
                    <a:lnTo>
                      <a:pt x="1159" y="0"/>
                    </a:lnTo>
                    <a:close/>
                  </a:path>
                </a:pathLst>
              </a:custGeom>
              <a:solidFill>
                <a:srgbClr val="9B36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232" name="Google Shape;1232;p13"/>
              <p:cNvSpPr/>
              <p:nvPr/>
            </p:nvSpPr>
            <p:spPr>
              <a:xfrm>
                <a:off x="597197" y="417954"/>
                <a:ext cx="255083" cy="474685"/>
              </a:xfrm>
              <a:custGeom>
                <a:rect b="b" l="l" r="r" t="t"/>
                <a:pathLst>
                  <a:path extrusionOk="0" h="1980" w="1064">
                    <a:moveTo>
                      <a:pt x="0" y="0"/>
                    </a:moveTo>
                    <a:lnTo>
                      <a:pt x="0" y="1980"/>
                    </a:lnTo>
                    <a:cubicBezTo>
                      <a:pt x="66" y="1649"/>
                      <a:pt x="300" y="1456"/>
                      <a:pt x="536" y="1456"/>
                    </a:cubicBezTo>
                    <a:cubicBezTo>
                      <a:pt x="752" y="1456"/>
                      <a:pt x="969" y="1616"/>
                      <a:pt x="1063" y="1980"/>
                    </a:cubicBezTo>
                    <a:lnTo>
                      <a:pt x="1063" y="0"/>
                    </a:lnTo>
                    <a:close/>
                  </a:path>
                </a:pathLst>
              </a:custGeom>
              <a:solidFill>
                <a:srgbClr val="9B36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233" name="Google Shape;1233;p13"/>
              <p:cNvSpPr/>
              <p:nvPr/>
            </p:nvSpPr>
            <p:spPr>
              <a:xfrm>
                <a:off x="512809" y="2254603"/>
                <a:ext cx="397489" cy="2844036"/>
              </a:xfrm>
              <a:custGeom>
                <a:rect b="b" l="l" r="r" t="t"/>
                <a:pathLst>
                  <a:path extrusionOk="0" h="11863" w="1658">
                    <a:moveTo>
                      <a:pt x="1496" y="0"/>
                    </a:moveTo>
                    <a:cubicBezTo>
                      <a:pt x="1379" y="4517"/>
                      <a:pt x="1129" y="7632"/>
                      <a:pt x="843" y="7632"/>
                    </a:cubicBezTo>
                    <a:cubicBezTo>
                      <a:pt x="580" y="7632"/>
                      <a:pt x="345" y="4956"/>
                      <a:pt x="220" y="975"/>
                    </a:cubicBezTo>
                    <a:lnTo>
                      <a:pt x="0" y="11863"/>
                    </a:lnTo>
                    <a:lnTo>
                      <a:pt x="1657" y="11863"/>
                    </a:lnTo>
                    <a:lnTo>
                      <a:pt x="1496" y="0"/>
                    </a:lnTo>
                    <a:close/>
                  </a:path>
                </a:pathLst>
              </a:custGeom>
              <a:solidFill>
                <a:srgbClr val="9B362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234" name="Google Shape;1234;p13"/>
              <p:cNvSpPr/>
              <p:nvPr/>
            </p:nvSpPr>
            <p:spPr>
              <a:xfrm>
                <a:off x="445922" y="4221430"/>
                <a:ext cx="534620" cy="877209"/>
              </a:xfrm>
              <a:custGeom>
                <a:rect b="b" l="l" r="r" t="t"/>
                <a:pathLst>
                  <a:path extrusionOk="0" h="3659" w="2230">
                    <a:moveTo>
                      <a:pt x="213" y="0"/>
                    </a:moveTo>
                    <a:lnTo>
                      <a:pt x="1" y="3659"/>
                    </a:lnTo>
                    <a:lnTo>
                      <a:pt x="2230" y="3659"/>
                    </a:lnTo>
                    <a:lnTo>
                      <a:pt x="2017" y="0"/>
                    </a:lnTo>
                    <a:close/>
                  </a:path>
                </a:pathLst>
              </a:custGeom>
              <a:solidFill>
                <a:srgbClr val="421F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235" name="Google Shape;1235;p13"/>
              <p:cNvSpPr/>
              <p:nvPr/>
            </p:nvSpPr>
            <p:spPr>
              <a:xfrm>
                <a:off x="525036" y="4254753"/>
                <a:ext cx="365843" cy="726172"/>
              </a:xfrm>
              <a:custGeom>
                <a:rect b="b" l="l" r="r" t="t"/>
                <a:pathLst>
                  <a:path extrusionOk="0" h="3029" w="1526">
                    <a:moveTo>
                      <a:pt x="15" y="1"/>
                    </a:moveTo>
                    <a:cubicBezTo>
                      <a:pt x="8" y="155"/>
                      <a:pt x="1" y="308"/>
                      <a:pt x="1" y="470"/>
                    </a:cubicBezTo>
                    <a:cubicBezTo>
                      <a:pt x="1" y="1885"/>
                      <a:pt x="345" y="3028"/>
                      <a:pt x="763" y="3028"/>
                    </a:cubicBezTo>
                    <a:cubicBezTo>
                      <a:pt x="1188" y="3028"/>
                      <a:pt x="1511" y="1943"/>
                      <a:pt x="1526" y="587"/>
                    </a:cubicBezTo>
                    <a:lnTo>
                      <a:pt x="1496" y="1"/>
                    </a:lnTo>
                    <a:close/>
                  </a:path>
                </a:pathLst>
              </a:custGeom>
              <a:solidFill>
                <a:srgbClr val="6D36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236" name="Google Shape;1236;p13"/>
              <p:cNvSpPr/>
              <p:nvPr/>
            </p:nvSpPr>
            <p:spPr>
              <a:xfrm>
                <a:off x="407323" y="5043978"/>
                <a:ext cx="611816" cy="81032"/>
              </a:xfrm>
              <a:custGeom>
                <a:rect b="b" l="l" r="r" t="t"/>
                <a:pathLst>
                  <a:path extrusionOk="0" h="338" w="2552">
                    <a:moveTo>
                      <a:pt x="0" y="0"/>
                    </a:moveTo>
                    <a:lnTo>
                      <a:pt x="0" y="338"/>
                    </a:lnTo>
                    <a:lnTo>
                      <a:pt x="2552" y="338"/>
                    </a:lnTo>
                    <a:lnTo>
                      <a:pt x="2552" y="0"/>
                    </a:lnTo>
                    <a:close/>
                  </a:path>
                </a:pathLst>
              </a:custGeom>
              <a:solidFill>
                <a:srgbClr val="6D383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1237" name="Google Shape;1237;p13"/>
            <p:cNvGrpSpPr/>
            <p:nvPr/>
          </p:nvGrpSpPr>
          <p:grpSpPr>
            <a:xfrm>
              <a:off x="-147961" y="-531091"/>
              <a:ext cx="9439921" cy="802359"/>
              <a:chOff x="-147961" y="230909"/>
              <a:chExt cx="9439921" cy="802359"/>
            </a:xfrm>
          </p:grpSpPr>
          <p:grpSp>
            <p:nvGrpSpPr>
              <p:cNvPr id="1238" name="Google Shape;1238;p13"/>
              <p:cNvGrpSpPr/>
              <p:nvPr/>
            </p:nvGrpSpPr>
            <p:grpSpPr>
              <a:xfrm>
                <a:off x="-147961" y="356283"/>
                <a:ext cx="9439921" cy="676985"/>
                <a:chOff x="367257" y="1206210"/>
                <a:chExt cx="5044849" cy="351699"/>
              </a:xfrm>
            </p:grpSpPr>
            <p:grpSp>
              <p:nvGrpSpPr>
                <p:cNvPr id="1239" name="Google Shape;1239;p13"/>
                <p:cNvGrpSpPr/>
                <p:nvPr/>
              </p:nvGrpSpPr>
              <p:grpSpPr>
                <a:xfrm>
                  <a:off x="367257" y="1206210"/>
                  <a:ext cx="5044849" cy="351699"/>
                  <a:chOff x="367257" y="1206210"/>
                  <a:chExt cx="5044849" cy="351699"/>
                </a:xfrm>
              </p:grpSpPr>
              <p:sp>
                <p:nvSpPr>
                  <p:cNvPr id="1240" name="Google Shape;1240;p13"/>
                  <p:cNvSpPr/>
                  <p:nvPr/>
                </p:nvSpPr>
                <p:spPr>
                  <a:xfrm>
                    <a:off x="977155" y="1337587"/>
                    <a:ext cx="123466" cy="104287"/>
                  </a:xfrm>
                  <a:custGeom>
                    <a:rect b="b" l="l" r="r" t="t"/>
                    <a:pathLst>
                      <a:path extrusionOk="0" h="435" w="515">
                        <a:moveTo>
                          <a:pt x="283" y="1"/>
                        </a:moveTo>
                        <a:cubicBezTo>
                          <a:pt x="224" y="1"/>
                          <a:pt x="164" y="24"/>
                          <a:pt x="118" y="75"/>
                        </a:cubicBezTo>
                        <a:cubicBezTo>
                          <a:pt x="1" y="215"/>
                          <a:pt x="96" y="435"/>
                          <a:pt x="287" y="435"/>
                        </a:cubicBezTo>
                        <a:cubicBezTo>
                          <a:pt x="411" y="427"/>
                          <a:pt x="514" y="317"/>
                          <a:pt x="499" y="193"/>
                        </a:cubicBezTo>
                        <a:cubicBezTo>
                          <a:pt x="486" y="72"/>
                          <a:pt x="386" y="1"/>
                          <a:pt x="283" y="1"/>
                        </a:cubicBezTo>
                        <a:close/>
                      </a:path>
                    </a:pathLst>
                  </a:custGeom>
                  <a:solidFill>
                    <a:srgbClr val="FFB85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41" name="Google Shape;1241;p13"/>
                  <p:cNvSpPr/>
                  <p:nvPr/>
                </p:nvSpPr>
                <p:spPr>
                  <a:xfrm>
                    <a:off x="367257" y="1206210"/>
                    <a:ext cx="5044849" cy="351699"/>
                  </a:xfrm>
                  <a:custGeom>
                    <a:rect b="b" l="l" r="r" t="t"/>
                    <a:pathLst>
                      <a:path extrusionOk="0" h="1467" w="21043">
                        <a:moveTo>
                          <a:pt x="21042" y="0"/>
                        </a:moveTo>
                        <a:cubicBezTo>
                          <a:pt x="16262" y="216"/>
                          <a:pt x="12856" y="319"/>
                          <a:pt x="9278" y="319"/>
                        </a:cubicBezTo>
                        <a:cubicBezTo>
                          <a:pt x="6523" y="319"/>
                          <a:pt x="3666" y="258"/>
                          <a:pt x="1" y="140"/>
                        </a:cubicBezTo>
                        <a:lnTo>
                          <a:pt x="1" y="1467"/>
                        </a:lnTo>
                        <a:cubicBezTo>
                          <a:pt x="4206" y="1284"/>
                          <a:pt x="7359" y="1194"/>
                          <a:pt x="10498" y="1194"/>
                        </a:cubicBezTo>
                        <a:cubicBezTo>
                          <a:pt x="13670" y="1194"/>
                          <a:pt x="16827" y="1286"/>
                          <a:pt x="21042" y="1467"/>
                        </a:cubicBezTo>
                        <a:lnTo>
                          <a:pt x="21042" y="0"/>
                        </a:lnTo>
                        <a:close/>
                      </a:path>
                    </a:pathLst>
                  </a:custGeom>
                  <a:solidFill>
                    <a:srgbClr val="B54B3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42" name="Google Shape;1242;p13"/>
                  <p:cNvSpPr/>
                  <p:nvPr/>
                </p:nvSpPr>
                <p:spPr>
                  <a:xfrm>
                    <a:off x="367257" y="1427729"/>
                    <a:ext cx="5044849" cy="130179"/>
                  </a:xfrm>
                  <a:custGeom>
                    <a:rect b="b" l="l" r="r" t="t"/>
                    <a:pathLst>
                      <a:path extrusionOk="0" h="543" w="21043">
                        <a:moveTo>
                          <a:pt x="10495" y="1"/>
                        </a:moveTo>
                        <a:cubicBezTo>
                          <a:pt x="7317" y="1"/>
                          <a:pt x="4122" y="78"/>
                          <a:pt x="1" y="235"/>
                        </a:cubicBezTo>
                        <a:lnTo>
                          <a:pt x="1" y="543"/>
                        </a:lnTo>
                        <a:cubicBezTo>
                          <a:pt x="4206" y="360"/>
                          <a:pt x="7359" y="270"/>
                          <a:pt x="10498" y="270"/>
                        </a:cubicBezTo>
                        <a:cubicBezTo>
                          <a:pt x="13670" y="270"/>
                          <a:pt x="16827" y="362"/>
                          <a:pt x="21042" y="543"/>
                        </a:cubicBezTo>
                        <a:lnTo>
                          <a:pt x="21042" y="235"/>
                        </a:lnTo>
                        <a:cubicBezTo>
                          <a:pt x="16912" y="80"/>
                          <a:pt x="13712" y="1"/>
                          <a:pt x="10495" y="1"/>
                        </a:cubicBezTo>
                        <a:close/>
                      </a:path>
                    </a:pathLst>
                  </a:custGeom>
                  <a:solidFill>
                    <a:srgbClr val="9B3629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243" name="Google Shape;1243;p13"/>
                <p:cNvSpPr/>
                <p:nvPr/>
              </p:nvSpPr>
              <p:spPr>
                <a:xfrm>
                  <a:off x="1520413" y="1235960"/>
                  <a:ext cx="2759647" cy="274481"/>
                </a:xfrm>
                <a:custGeom>
                  <a:rect b="b" l="l" r="r" t="t"/>
                  <a:pathLst>
                    <a:path extrusionOk="0" h="1079" w="11511">
                      <a:moveTo>
                        <a:pt x="11503" y="1"/>
                      </a:moveTo>
                      <a:cubicBezTo>
                        <a:pt x="9001" y="85"/>
                        <a:pt x="6818" y="126"/>
                        <a:pt x="4574" y="126"/>
                      </a:cubicBezTo>
                      <a:cubicBezTo>
                        <a:pt x="3111" y="126"/>
                        <a:pt x="1621" y="109"/>
                        <a:pt x="0" y="74"/>
                      </a:cubicBezTo>
                      <a:lnTo>
                        <a:pt x="0" y="74"/>
                      </a:lnTo>
                      <a:cubicBezTo>
                        <a:pt x="0" y="441"/>
                        <a:pt x="316" y="778"/>
                        <a:pt x="865" y="1071"/>
                      </a:cubicBezTo>
                      <a:cubicBezTo>
                        <a:pt x="2554" y="1028"/>
                        <a:pt x="4110" y="1006"/>
                        <a:pt x="5663" y="1006"/>
                      </a:cubicBezTo>
                      <a:cubicBezTo>
                        <a:pt x="7279" y="1006"/>
                        <a:pt x="8892" y="1030"/>
                        <a:pt x="10646" y="1079"/>
                      </a:cubicBezTo>
                      <a:cubicBezTo>
                        <a:pt x="11195" y="785"/>
                        <a:pt x="11511" y="448"/>
                        <a:pt x="11511" y="81"/>
                      </a:cubicBezTo>
                      <a:cubicBezTo>
                        <a:pt x="11511" y="52"/>
                        <a:pt x="11511" y="23"/>
                        <a:pt x="11503" y="1"/>
                      </a:cubicBezTo>
                      <a:close/>
                    </a:path>
                  </a:pathLst>
                </a:custGeom>
                <a:solidFill>
                  <a:srgbClr val="D85B4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44" name="Google Shape;1244;p13"/>
              <p:cNvGrpSpPr/>
              <p:nvPr/>
            </p:nvGrpSpPr>
            <p:grpSpPr>
              <a:xfrm>
                <a:off x="4322311" y="230909"/>
                <a:ext cx="499378" cy="677026"/>
                <a:chOff x="2639992" y="662959"/>
                <a:chExt cx="499378" cy="677026"/>
              </a:xfrm>
            </p:grpSpPr>
            <p:sp>
              <p:nvSpPr>
                <p:cNvPr id="1245" name="Google Shape;1245;p13"/>
                <p:cNvSpPr/>
                <p:nvPr/>
              </p:nvSpPr>
              <p:spPr>
                <a:xfrm>
                  <a:off x="2639992" y="662959"/>
                  <a:ext cx="499378" cy="677026"/>
                </a:xfrm>
                <a:custGeom>
                  <a:rect b="b" l="l" r="r" t="t"/>
                  <a:pathLst>
                    <a:path extrusionOk="0" h="2824" w="2083">
                      <a:moveTo>
                        <a:pt x="0" y="1"/>
                      </a:moveTo>
                      <a:lnTo>
                        <a:pt x="0" y="2823"/>
                      </a:lnTo>
                      <a:lnTo>
                        <a:pt x="2083" y="2823"/>
                      </a:lnTo>
                      <a:lnTo>
                        <a:pt x="2083" y="1"/>
                      </a:lnTo>
                      <a:close/>
                    </a:path>
                  </a:pathLst>
                </a:custGeom>
                <a:solidFill>
                  <a:srgbClr val="A0413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6" name="Google Shape;1246;p13"/>
                <p:cNvSpPr/>
                <p:nvPr/>
              </p:nvSpPr>
              <p:spPr>
                <a:xfrm>
                  <a:off x="2720784" y="754539"/>
                  <a:ext cx="337794" cy="462458"/>
                </a:xfrm>
                <a:custGeom>
                  <a:rect b="b" l="l" r="r" t="t"/>
                  <a:pathLst>
                    <a:path extrusionOk="0" h="1929" w="1409">
                      <a:moveTo>
                        <a:pt x="1" y="0"/>
                      </a:moveTo>
                      <a:lnTo>
                        <a:pt x="1" y="1928"/>
                      </a:lnTo>
                      <a:lnTo>
                        <a:pt x="1408" y="1928"/>
                      </a:lnTo>
                      <a:lnTo>
                        <a:pt x="1408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47" name="Google Shape;1247;p13"/>
              <p:cNvGrpSpPr/>
              <p:nvPr/>
            </p:nvGrpSpPr>
            <p:grpSpPr>
              <a:xfrm>
                <a:off x="550071" y="541175"/>
                <a:ext cx="326313" cy="279888"/>
                <a:chOff x="-2120881" y="-41584"/>
                <a:chExt cx="521851" cy="447606"/>
              </a:xfrm>
            </p:grpSpPr>
            <p:sp>
              <p:nvSpPr>
                <p:cNvPr id="1248" name="Google Shape;1248;p13"/>
                <p:cNvSpPr/>
                <p:nvPr/>
              </p:nvSpPr>
              <p:spPr>
                <a:xfrm>
                  <a:off x="-2120881" y="-41584"/>
                  <a:ext cx="521851" cy="447606"/>
                </a:xfrm>
                <a:custGeom>
                  <a:rect b="b" l="l" r="r" t="t"/>
                  <a:pathLst>
                    <a:path extrusionOk="0" h="705" w="822">
                      <a:moveTo>
                        <a:pt x="467" y="0"/>
                      </a:moveTo>
                      <a:cubicBezTo>
                        <a:pt x="380" y="0"/>
                        <a:pt x="292" y="32"/>
                        <a:pt x="221" y="103"/>
                      </a:cubicBezTo>
                      <a:cubicBezTo>
                        <a:pt x="1" y="323"/>
                        <a:pt x="155" y="705"/>
                        <a:pt x="470" y="705"/>
                      </a:cubicBezTo>
                      <a:cubicBezTo>
                        <a:pt x="660" y="705"/>
                        <a:pt x="822" y="543"/>
                        <a:pt x="822" y="353"/>
                      </a:cubicBezTo>
                      <a:cubicBezTo>
                        <a:pt x="822" y="140"/>
                        <a:pt x="648" y="0"/>
                        <a:pt x="467" y="0"/>
                      </a:cubicBezTo>
                      <a:close/>
                    </a:path>
                  </a:pathLst>
                </a:custGeom>
                <a:solidFill>
                  <a:srgbClr val="9B362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9" name="Google Shape;1249;p13"/>
                <p:cNvSpPr/>
                <p:nvPr/>
              </p:nvSpPr>
              <p:spPr>
                <a:xfrm>
                  <a:off x="-2004702" y="60001"/>
                  <a:ext cx="326950" cy="276183"/>
                </a:xfrm>
                <a:custGeom>
                  <a:rect b="b" l="l" r="r" t="t"/>
                  <a:pathLst>
                    <a:path extrusionOk="0" h="435" w="515">
                      <a:moveTo>
                        <a:pt x="283" y="1"/>
                      </a:moveTo>
                      <a:cubicBezTo>
                        <a:pt x="224" y="1"/>
                        <a:pt x="164" y="24"/>
                        <a:pt x="118" y="75"/>
                      </a:cubicBezTo>
                      <a:cubicBezTo>
                        <a:pt x="1" y="215"/>
                        <a:pt x="96" y="435"/>
                        <a:pt x="287" y="435"/>
                      </a:cubicBezTo>
                      <a:cubicBezTo>
                        <a:pt x="411" y="427"/>
                        <a:pt x="514" y="317"/>
                        <a:pt x="499" y="193"/>
                      </a:cubicBezTo>
                      <a:cubicBezTo>
                        <a:pt x="486" y="72"/>
                        <a:pt x="386" y="1"/>
                        <a:pt x="283" y="1"/>
                      </a:cubicBezTo>
                      <a:close/>
                    </a:path>
                  </a:pathLst>
                </a:custGeom>
                <a:solidFill>
                  <a:srgbClr val="FFB85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50" name="Google Shape;1250;p13"/>
              <p:cNvGrpSpPr/>
              <p:nvPr/>
            </p:nvGrpSpPr>
            <p:grpSpPr>
              <a:xfrm>
                <a:off x="8267621" y="554825"/>
                <a:ext cx="326313" cy="279888"/>
                <a:chOff x="-2120881" y="-41584"/>
                <a:chExt cx="521851" cy="447606"/>
              </a:xfrm>
            </p:grpSpPr>
            <p:sp>
              <p:nvSpPr>
                <p:cNvPr id="1251" name="Google Shape;1251;p13"/>
                <p:cNvSpPr/>
                <p:nvPr/>
              </p:nvSpPr>
              <p:spPr>
                <a:xfrm>
                  <a:off x="-2120881" y="-41584"/>
                  <a:ext cx="521851" cy="447606"/>
                </a:xfrm>
                <a:custGeom>
                  <a:rect b="b" l="l" r="r" t="t"/>
                  <a:pathLst>
                    <a:path extrusionOk="0" h="705" w="822">
                      <a:moveTo>
                        <a:pt x="467" y="0"/>
                      </a:moveTo>
                      <a:cubicBezTo>
                        <a:pt x="380" y="0"/>
                        <a:pt x="292" y="32"/>
                        <a:pt x="221" y="103"/>
                      </a:cubicBezTo>
                      <a:cubicBezTo>
                        <a:pt x="1" y="323"/>
                        <a:pt x="155" y="705"/>
                        <a:pt x="470" y="705"/>
                      </a:cubicBezTo>
                      <a:cubicBezTo>
                        <a:pt x="660" y="705"/>
                        <a:pt x="822" y="543"/>
                        <a:pt x="822" y="353"/>
                      </a:cubicBezTo>
                      <a:cubicBezTo>
                        <a:pt x="822" y="140"/>
                        <a:pt x="648" y="0"/>
                        <a:pt x="467" y="0"/>
                      </a:cubicBezTo>
                      <a:close/>
                    </a:path>
                  </a:pathLst>
                </a:custGeom>
                <a:solidFill>
                  <a:srgbClr val="9B362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2" name="Google Shape;1252;p13"/>
                <p:cNvSpPr/>
                <p:nvPr/>
              </p:nvSpPr>
              <p:spPr>
                <a:xfrm>
                  <a:off x="-2004702" y="60001"/>
                  <a:ext cx="326950" cy="276183"/>
                </a:xfrm>
                <a:custGeom>
                  <a:rect b="b" l="l" r="r" t="t"/>
                  <a:pathLst>
                    <a:path extrusionOk="0" h="435" w="515">
                      <a:moveTo>
                        <a:pt x="283" y="1"/>
                      </a:moveTo>
                      <a:cubicBezTo>
                        <a:pt x="224" y="1"/>
                        <a:pt x="164" y="24"/>
                        <a:pt x="118" y="75"/>
                      </a:cubicBezTo>
                      <a:cubicBezTo>
                        <a:pt x="1" y="215"/>
                        <a:pt x="96" y="435"/>
                        <a:pt x="287" y="435"/>
                      </a:cubicBezTo>
                      <a:cubicBezTo>
                        <a:pt x="411" y="427"/>
                        <a:pt x="514" y="317"/>
                        <a:pt x="499" y="193"/>
                      </a:cubicBezTo>
                      <a:cubicBezTo>
                        <a:pt x="486" y="72"/>
                        <a:pt x="386" y="1"/>
                        <a:pt x="283" y="1"/>
                      </a:cubicBezTo>
                      <a:close/>
                    </a:path>
                  </a:pathLst>
                </a:custGeom>
                <a:solidFill>
                  <a:srgbClr val="FFB85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bg>
      <p:bgPr>
        <a:solidFill>
          <a:schemeClr val="lt1"/>
        </a:solidFill>
      </p:bgPr>
    </p:bg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4" name="Google Shape;1254;p14"/>
          <p:cNvGrpSpPr/>
          <p:nvPr/>
        </p:nvGrpSpPr>
        <p:grpSpPr>
          <a:xfrm>
            <a:off x="1373900" y="-399584"/>
            <a:ext cx="6291725" cy="1480382"/>
            <a:chOff x="1373900" y="-399584"/>
            <a:chExt cx="6291725" cy="1480382"/>
          </a:xfrm>
        </p:grpSpPr>
        <p:grpSp>
          <p:nvGrpSpPr>
            <p:cNvPr id="1255" name="Google Shape;1255;p14"/>
            <p:cNvGrpSpPr/>
            <p:nvPr/>
          </p:nvGrpSpPr>
          <p:grpSpPr>
            <a:xfrm>
              <a:off x="1373900" y="-399584"/>
              <a:ext cx="6291725" cy="1250447"/>
              <a:chOff x="1373900" y="418018"/>
              <a:chExt cx="6291725" cy="1250447"/>
            </a:xfrm>
          </p:grpSpPr>
          <p:cxnSp>
            <p:nvCxnSpPr>
              <p:cNvPr id="1256" name="Google Shape;1256;p14"/>
              <p:cNvCxnSpPr>
                <a:stCxn id="1257" idx="2"/>
                <a:endCxn id="1258" idx="4"/>
              </p:cNvCxnSpPr>
              <p:nvPr/>
            </p:nvCxnSpPr>
            <p:spPr>
              <a:xfrm rot="10800000">
                <a:off x="1537175" y="744465"/>
                <a:ext cx="9420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58" name="Google Shape;1258;p14"/>
              <p:cNvSpPr/>
              <p:nvPr/>
            </p:nvSpPr>
            <p:spPr>
              <a:xfrm>
                <a:off x="1373900" y="4180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14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59" name="Google Shape;1259;p14"/>
              <p:cNvCxnSpPr>
                <a:stCxn id="1260" idx="2"/>
                <a:endCxn id="1261" idx="4"/>
              </p:cNvCxnSpPr>
              <p:nvPr/>
            </p:nvCxnSpPr>
            <p:spPr>
              <a:xfrm flipH="1" rot="10800000">
                <a:off x="6664825" y="744465"/>
                <a:ext cx="8376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61" name="Google Shape;1261;p14"/>
              <p:cNvSpPr/>
              <p:nvPr/>
            </p:nvSpPr>
            <p:spPr>
              <a:xfrm flipH="1">
                <a:off x="7339225" y="4180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14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62" name="Google Shape;1262;p14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14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4" name="Google Shape;1264;p14"/>
          <p:cNvGrpSpPr/>
          <p:nvPr/>
        </p:nvGrpSpPr>
        <p:grpSpPr>
          <a:xfrm>
            <a:off x="-9420161" y="-1412706"/>
            <a:ext cx="11607805" cy="2788323"/>
            <a:chOff x="1285551" y="-3218411"/>
            <a:chExt cx="2391833" cy="574545"/>
          </a:xfrm>
        </p:grpSpPr>
        <p:sp>
          <p:nvSpPr>
            <p:cNvPr id="1265" name="Google Shape;1265;p14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14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7" name="Google Shape;1267;p14"/>
          <p:cNvGrpSpPr/>
          <p:nvPr/>
        </p:nvGrpSpPr>
        <p:grpSpPr>
          <a:xfrm>
            <a:off x="-3510394" y="4404141"/>
            <a:ext cx="5091256" cy="1222976"/>
            <a:chOff x="1285551" y="-3218411"/>
            <a:chExt cx="2391833" cy="574545"/>
          </a:xfrm>
        </p:grpSpPr>
        <p:sp>
          <p:nvSpPr>
            <p:cNvPr id="1268" name="Google Shape;1268;p14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14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0" name="Google Shape;1270;p14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71" name="Google Shape;1271;p14"/>
          <p:cNvSpPr/>
          <p:nvPr/>
        </p:nvSpPr>
        <p:spPr>
          <a:xfrm>
            <a:off x="7072205" y="3939442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bg>
      <p:bgPr>
        <a:solidFill>
          <a:schemeClr val="lt1"/>
        </a:solidFill>
      </p:bgPr>
    </p:bg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15"/>
          <p:cNvSpPr/>
          <p:nvPr/>
        </p:nvSpPr>
        <p:spPr>
          <a:xfrm rot="10800000">
            <a:off x="-3431570" y="-888885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15"/>
          <p:cNvSpPr/>
          <p:nvPr/>
        </p:nvSpPr>
        <p:spPr>
          <a:xfrm flipH="1" rot="10800000">
            <a:off x="6880205" y="-888885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5" name="Google Shape;1275;p15"/>
          <p:cNvGrpSpPr/>
          <p:nvPr/>
        </p:nvGrpSpPr>
        <p:grpSpPr>
          <a:xfrm>
            <a:off x="1373900" y="-399584"/>
            <a:ext cx="6291725" cy="1480382"/>
            <a:chOff x="1373900" y="-399584"/>
            <a:chExt cx="6291725" cy="1480382"/>
          </a:xfrm>
        </p:grpSpPr>
        <p:grpSp>
          <p:nvGrpSpPr>
            <p:cNvPr id="1276" name="Google Shape;1276;p15"/>
            <p:cNvGrpSpPr/>
            <p:nvPr/>
          </p:nvGrpSpPr>
          <p:grpSpPr>
            <a:xfrm>
              <a:off x="1373900" y="-399584"/>
              <a:ext cx="6291725" cy="1250447"/>
              <a:chOff x="1373900" y="418018"/>
              <a:chExt cx="6291725" cy="1250447"/>
            </a:xfrm>
          </p:grpSpPr>
          <p:cxnSp>
            <p:nvCxnSpPr>
              <p:cNvPr id="1277" name="Google Shape;1277;p15"/>
              <p:cNvCxnSpPr>
                <a:stCxn id="1278" idx="2"/>
                <a:endCxn id="1279" idx="4"/>
              </p:cNvCxnSpPr>
              <p:nvPr/>
            </p:nvCxnSpPr>
            <p:spPr>
              <a:xfrm rot="10800000">
                <a:off x="1537175" y="744465"/>
                <a:ext cx="9420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79" name="Google Shape;1279;p15"/>
              <p:cNvSpPr/>
              <p:nvPr/>
            </p:nvSpPr>
            <p:spPr>
              <a:xfrm>
                <a:off x="1373900" y="4180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15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80" name="Google Shape;1280;p15"/>
              <p:cNvCxnSpPr>
                <a:stCxn id="1281" idx="2"/>
                <a:endCxn id="1282" idx="4"/>
              </p:cNvCxnSpPr>
              <p:nvPr/>
            </p:nvCxnSpPr>
            <p:spPr>
              <a:xfrm flipH="1" rot="10800000">
                <a:off x="6664825" y="744465"/>
                <a:ext cx="8376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82" name="Google Shape;1282;p15"/>
              <p:cNvSpPr/>
              <p:nvPr/>
            </p:nvSpPr>
            <p:spPr>
              <a:xfrm flipH="1">
                <a:off x="7339225" y="4180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15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83" name="Google Shape;1283;p15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5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5" name="Google Shape;1285;p15"/>
          <p:cNvGrpSpPr/>
          <p:nvPr/>
        </p:nvGrpSpPr>
        <p:grpSpPr>
          <a:xfrm>
            <a:off x="7855024" y="-77158"/>
            <a:ext cx="3249305" cy="780519"/>
            <a:chOff x="1285551" y="-3218411"/>
            <a:chExt cx="2391833" cy="574545"/>
          </a:xfrm>
        </p:grpSpPr>
        <p:sp>
          <p:nvSpPr>
            <p:cNvPr id="1286" name="Google Shape;1286;p15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15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8" name="Google Shape;1288;p15"/>
          <p:cNvGrpSpPr/>
          <p:nvPr/>
        </p:nvGrpSpPr>
        <p:grpSpPr>
          <a:xfrm flipH="1" rot="498074">
            <a:off x="-869170" y="4314025"/>
            <a:ext cx="3164794" cy="1589127"/>
            <a:chOff x="1857880" y="1886705"/>
            <a:chExt cx="2957442" cy="1485010"/>
          </a:xfrm>
        </p:grpSpPr>
        <p:sp>
          <p:nvSpPr>
            <p:cNvPr id="1289" name="Google Shape;1289;p15"/>
            <p:cNvSpPr/>
            <p:nvPr/>
          </p:nvSpPr>
          <p:spPr>
            <a:xfrm>
              <a:off x="1890861" y="1886705"/>
              <a:ext cx="2924461" cy="1485010"/>
            </a:xfrm>
            <a:custGeom>
              <a:rect b="b" l="l" r="r" t="t"/>
              <a:pathLst>
                <a:path extrusionOk="0" h="5313" w="10463">
                  <a:moveTo>
                    <a:pt x="7286" y="1"/>
                  </a:moveTo>
                  <a:cubicBezTo>
                    <a:pt x="6398" y="1"/>
                    <a:pt x="5519" y="557"/>
                    <a:pt x="5052" y="1376"/>
                  </a:cubicBezTo>
                  <a:cubicBezTo>
                    <a:pt x="5022" y="1373"/>
                    <a:pt x="4996" y="1372"/>
                    <a:pt x="4971" y="1372"/>
                  </a:cubicBezTo>
                  <a:cubicBezTo>
                    <a:pt x="4811" y="1372"/>
                    <a:pt x="4749" y="1431"/>
                    <a:pt x="4736" y="1501"/>
                  </a:cubicBezTo>
                  <a:cubicBezTo>
                    <a:pt x="4729" y="1339"/>
                    <a:pt x="4597" y="1215"/>
                    <a:pt x="4436" y="1215"/>
                  </a:cubicBezTo>
                  <a:cubicBezTo>
                    <a:pt x="4326" y="1075"/>
                    <a:pt x="4362" y="965"/>
                    <a:pt x="3966" y="921"/>
                  </a:cubicBezTo>
                  <a:cubicBezTo>
                    <a:pt x="3933" y="918"/>
                    <a:pt x="3901" y="916"/>
                    <a:pt x="3871" y="916"/>
                  </a:cubicBezTo>
                  <a:cubicBezTo>
                    <a:pt x="3482" y="916"/>
                    <a:pt x="3296" y="1210"/>
                    <a:pt x="3248" y="1618"/>
                  </a:cubicBezTo>
                  <a:cubicBezTo>
                    <a:pt x="3236" y="1736"/>
                    <a:pt x="3232" y="1779"/>
                    <a:pt x="3222" y="1779"/>
                  </a:cubicBezTo>
                  <a:cubicBezTo>
                    <a:pt x="3199" y="1779"/>
                    <a:pt x="3137" y="1501"/>
                    <a:pt x="2801" y="1464"/>
                  </a:cubicBezTo>
                  <a:cubicBezTo>
                    <a:pt x="2731" y="1456"/>
                    <a:pt x="2668" y="1452"/>
                    <a:pt x="2610" y="1452"/>
                  </a:cubicBezTo>
                  <a:cubicBezTo>
                    <a:pt x="2087" y="1452"/>
                    <a:pt x="2014" y="1756"/>
                    <a:pt x="1994" y="1948"/>
                  </a:cubicBezTo>
                  <a:cubicBezTo>
                    <a:pt x="1972" y="2102"/>
                    <a:pt x="1965" y="2256"/>
                    <a:pt x="1987" y="2410"/>
                  </a:cubicBezTo>
                  <a:cubicBezTo>
                    <a:pt x="1950" y="2388"/>
                    <a:pt x="1914" y="2373"/>
                    <a:pt x="1877" y="2366"/>
                  </a:cubicBezTo>
                  <a:cubicBezTo>
                    <a:pt x="1833" y="2366"/>
                    <a:pt x="1767" y="2454"/>
                    <a:pt x="1767" y="2476"/>
                  </a:cubicBezTo>
                  <a:cubicBezTo>
                    <a:pt x="1765" y="2491"/>
                    <a:pt x="1765" y="2498"/>
                    <a:pt x="1764" y="2498"/>
                  </a:cubicBezTo>
                  <a:cubicBezTo>
                    <a:pt x="1761" y="2498"/>
                    <a:pt x="1767" y="2096"/>
                    <a:pt x="1371" y="2050"/>
                  </a:cubicBezTo>
                  <a:cubicBezTo>
                    <a:pt x="1356" y="2048"/>
                    <a:pt x="1341" y="2047"/>
                    <a:pt x="1325" y="2047"/>
                  </a:cubicBezTo>
                  <a:cubicBezTo>
                    <a:pt x="1204" y="2047"/>
                    <a:pt x="1094" y="2124"/>
                    <a:pt x="1049" y="2241"/>
                  </a:cubicBezTo>
                  <a:cubicBezTo>
                    <a:pt x="1019" y="2527"/>
                    <a:pt x="1078" y="2813"/>
                    <a:pt x="1232" y="3055"/>
                  </a:cubicBezTo>
                  <a:cubicBezTo>
                    <a:pt x="1122" y="3055"/>
                    <a:pt x="1217" y="3113"/>
                    <a:pt x="1203" y="3209"/>
                  </a:cubicBezTo>
                  <a:cubicBezTo>
                    <a:pt x="1202" y="3217"/>
                    <a:pt x="1199" y="3221"/>
                    <a:pt x="1195" y="3221"/>
                  </a:cubicBezTo>
                  <a:cubicBezTo>
                    <a:pt x="1134" y="3221"/>
                    <a:pt x="725" y="2320"/>
                    <a:pt x="484" y="2292"/>
                  </a:cubicBezTo>
                  <a:cubicBezTo>
                    <a:pt x="483" y="2292"/>
                    <a:pt x="482" y="2292"/>
                    <a:pt x="482" y="2292"/>
                  </a:cubicBezTo>
                  <a:cubicBezTo>
                    <a:pt x="379" y="2292"/>
                    <a:pt x="205" y="2740"/>
                    <a:pt x="176" y="2842"/>
                  </a:cubicBezTo>
                  <a:cubicBezTo>
                    <a:pt x="0" y="3458"/>
                    <a:pt x="301" y="3685"/>
                    <a:pt x="829" y="4265"/>
                  </a:cubicBezTo>
                  <a:lnTo>
                    <a:pt x="10154" y="5313"/>
                  </a:lnTo>
                  <a:cubicBezTo>
                    <a:pt x="10301" y="5071"/>
                    <a:pt x="10389" y="4807"/>
                    <a:pt x="10411" y="4536"/>
                  </a:cubicBezTo>
                  <a:cubicBezTo>
                    <a:pt x="10433" y="4309"/>
                    <a:pt x="10462" y="3781"/>
                    <a:pt x="10257" y="3641"/>
                  </a:cubicBezTo>
                  <a:cubicBezTo>
                    <a:pt x="9846" y="3597"/>
                    <a:pt x="10330" y="2351"/>
                    <a:pt x="9443" y="2256"/>
                  </a:cubicBezTo>
                  <a:cubicBezTo>
                    <a:pt x="9422" y="2253"/>
                    <a:pt x="9400" y="2252"/>
                    <a:pt x="9378" y="2252"/>
                  </a:cubicBezTo>
                  <a:cubicBezTo>
                    <a:pt x="9164" y="2252"/>
                    <a:pt x="8945" y="2362"/>
                    <a:pt x="8725" y="2362"/>
                  </a:cubicBezTo>
                  <a:cubicBezTo>
                    <a:pt x="8703" y="2362"/>
                    <a:pt x="8681" y="2361"/>
                    <a:pt x="8659" y="2358"/>
                  </a:cubicBezTo>
                  <a:cubicBezTo>
                    <a:pt x="8571" y="2351"/>
                    <a:pt x="8607" y="2344"/>
                    <a:pt x="8615" y="2300"/>
                  </a:cubicBezTo>
                  <a:cubicBezTo>
                    <a:pt x="8637" y="2109"/>
                    <a:pt x="8373" y="2102"/>
                    <a:pt x="8373" y="2102"/>
                  </a:cubicBezTo>
                  <a:cubicBezTo>
                    <a:pt x="8255" y="1867"/>
                    <a:pt x="8417" y="1259"/>
                    <a:pt x="8145" y="1229"/>
                  </a:cubicBezTo>
                  <a:cubicBezTo>
                    <a:pt x="8142" y="1229"/>
                    <a:pt x="8139" y="1229"/>
                    <a:pt x="8136" y="1229"/>
                  </a:cubicBezTo>
                  <a:cubicBezTo>
                    <a:pt x="8056" y="1229"/>
                    <a:pt x="7946" y="1310"/>
                    <a:pt x="7918" y="1310"/>
                  </a:cubicBezTo>
                  <a:cubicBezTo>
                    <a:pt x="7918" y="1303"/>
                    <a:pt x="7911" y="1303"/>
                    <a:pt x="7918" y="1295"/>
                  </a:cubicBezTo>
                  <a:cubicBezTo>
                    <a:pt x="7845" y="1009"/>
                    <a:pt x="8116" y="78"/>
                    <a:pt x="7508" y="12"/>
                  </a:cubicBezTo>
                  <a:cubicBezTo>
                    <a:pt x="7434" y="4"/>
                    <a:pt x="7360" y="1"/>
                    <a:pt x="7286" y="1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15"/>
            <p:cNvSpPr/>
            <p:nvPr/>
          </p:nvSpPr>
          <p:spPr>
            <a:xfrm>
              <a:off x="1857880" y="2381708"/>
              <a:ext cx="2957442" cy="988050"/>
            </a:xfrm>
            <a:custGeom>
              <a:rect b="b" l="l" r="r" t="t"/>
              <a:pathLst>
                <a:path extrusionOk="0" h="3535" w="10581">
                  <a:moveTo>
                    <a:pt x="7340" y="1"/>
                  </a:moveTo>
                  <a:lnTo>
                    <a:pt x="7340" y="1"/>
                  </a:lnTo>
                  <a:cubicBezTo>
                    <a:pt x="7462" y="362"/>
                    <a:pt x="7031" y="1483"/>
                    <a:pt x="6675" y="1483"/>
                  </a:cubicBezTo>
                  <a:cubicBezTo>
                    <a:pt x="6669" y="1483"/>
                    <a:pt x="6663" y="1482"/>
                    <a:pt x="6658" y="1482"/>
                  </a:cubicBezTo>
                  <a:cubicBezTo>
                    <a:pt x="6174" y="1423"/>
                    <a:pt x="5507" y="873"/>
                    <a:pt x="5104" y="595"/>
                  </a:cubicBezTo>
                  <a:lnTo>
                    <a:pt x="5104" y="595"/>
                  </a:lnTo>
                  <a:cubicBezTo>
                    <a:pt x="5256" y="928"/>
                    <a:pt x="4856" y="1863"/>
                    <a:pt x="4642" y="1863"/>
                  </a:cubicBezTo>
                  <a:cubicBezTo>
                    <a:pt x="4639" y="1863"/>
                    <a:pt x="4637" y="1863"/>
                    <a:pt x="4634" y="1863"/>
                  </a:cubicBezTo>
                  <a:cubicBezTo>
                    <a:pt x="4447" y="1844"/>
                    <a:pt x="4087" y="955"/>
                    <a:pt x="3986" y="955"/>
                  </a:cubicBezTo>
                  <a:cubicBezTo>
                    <a:pt x="3972" y="955"/>
                    <a:pt x="3963" y="970"/>
                    <a:pt x="3960" y="1005"/>
                  </a:cubicBezTo>
                  <a:cubicBezTo>
                    <a:pt x="3916" y="1430"/>
                    <a:pt x="3793" y="1595"/>
                    <a:pt x="3679" y="1595"/>
                  </a:cubicBezTo>
                  <a:cubicBezTo>
                    <a:pt x="3582" y="1595"/>
                    <a:pt x="3492" y="1477"/>
                    <a:pt x="3461" y="1299"/>
                  </a:cubicBezTo>
                  <a:cubicBezTo>
                    <a:pt x="3458" y="1275"/>
                    <a:pt x="3450" y="1265"/>
                    <a:pt x="3438" y="1265"/>
                  </a:cubicBezTo>
                  <a:cubicBezTo>
                    <a:pt x="3383" y="1265"/>
                    <a:pt x="3242" y="1492"/>
                    <a:pt x="3106" y="1492"/>
                  </a:cubicBezTo>
                  <a:cubicBezTo>
                    <a:pt x="3026" y="1492"/>
                    <a:pt x="2947" y="1412"/>
                    <a:pt x="2889" y="1159"/>
                  </a:cubicBezTo>
                  <a:cubicBezTo>
                    <a:pt x="2694" y="1774"/>
                    <a:pt x="2279" y="2322"/>
                    <a:pt x="1815" y="2322"/>
                  </a:cubicBezTo>
                  <a:cubicBezTo>
                    <a:pt x="1792" y="2322"/>
                    <a:pt x="1769" y="2320"/>
                    <a:pt x="1746" y="2318"/>
                  </a:cubicBezTo>
                  <a:cubicBezTo>
                    <a:pt x="1416" y="2281"/>
                    <a:pt x="1005" y="1782"/>
                    <a:pt x="939" y="1768"/>
                  </a:cubicBezTo>
                  <a:cubicBezTo>
                    <a:pt x="937" y="1768"/>
                    <a:pt x="935" y="1768"/>
                    <a:pt x="934" y="1768"/>
                  </a:cubicBezTo>
                  <a:cubicBezTo>
                    <a:pt x="830" y="1768"/>
                    <a:pt x="738" y="1952"/>
                    <a:pt x="616" y="1952"/>
                  </a:cubicBezTo>
                  <a:cubicBezTo>
                    <a:pt x="611" y="1952"/>
                    <a:pt x="607" y="1952"/>
                    <a:pt x="602" y="1951"/>
                  </a:cubicBezTo>
                  <a:cubicBezTo>
                    <a:pt x="507" y="1936"/>
                    <a:pt x="441" y="1848"/>
                    <a:pt x="360" y="1804"/>
                  </a:cubicBezTo>
                  <a:cubicBezTo>
                    <a:pt x="206" y="1870"/>
                    <a:pt x="1" y="2127"/>
                    <a:pt x="265" y="2413"/>
                  </a:cubicBezTo>
                  <a:lnTo>
                    <a:pt x="10272" y="3535"/>
                  </a:lnTo>
                  <a:cubicBezTo>
                    <a:pt x="10412" y="3300"/>
                    <a:pt x="10499" y="3029"/>
                    <a:pt x="10529" y="2757"/>
                  </a:cubicBezTo>
                  <a:cubicBezTo>
                    <a:pt x="10551" y="2538"/>
                    <a:pt x="10580" y="2010"/>
                    <a:pt x="10375" y="1870"/>
                  </a:cubicBezTo>
                  <a:cubicBezTo>
                    <a:pt x="9994" y="1826"/>
                    <a:pt x="10390" y="741"/>
                    <a:pt x="9722" y="514"/>
                  </a:cubicBezTo>
                  <a:cubicBezTo>
                    <a:pt x="9444" y="1376"/>
                    <a:pt x="8929" y="1823"/>
                    <a:pt x="8445" y="1823"/>
                  </a:cubicBezTo>
                  <a:cubicBezTo>
                    <a:pt x="8418" y="1823"/>
                    <a:pt x="8392" y="1822"/>
                    <a:pt x="8366" y="1819"/>
                  </a:cubicBezTo>
                  <a:cubicBezTo>
                    <a:pt x="8366" y="1819"/>
                    <a:pt x="7758" y="52"/>
                    <a:pt x="7340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1" name="Google Shape;1291;p15"/>
          <p:cNvGrpSpPr/>
          <p:nvPr/>
        </p:nvGrpSpPr>
        <p:grpSpPr>
          <a:xfrm flipH="1" rot="-307674">
            <a:off x="6311309" y="4372469"/>
            <a:ext cx="3333865" cy="1472248"/>
            <a:chOff x="-3215700" y="1486175"/>
            <a:chExt cx="4362794" cy="1926626"/>
          </a:xfrm>
        </p:grpSpPr>
        <p:sp>
          <p:nvSpPr>
            <p:cNvPr id="1292" name="Google Shape;1292;p15"/>
            <p:cNvSpPr/>
            <p:nvPr/>
          </p:nvSpPr>
          <p:spPr>
            <a:xfrm>
              <a:off x="-3215700" y="1486175"/>
              <a:ext cx="4362794" cy="1879392"/>
            </a:xfrm>
            <a:custGeom>
              <a:rect b="b" l="l" r="r" t="t"/>
              <a:pathLst>
                <a:path extrusionOk="0" h="6724" w="15609">
                  <a:moveTo>
                    <a:pt x="15588" y="5839"/>
                  </a:moveTo>
                  <a:cubicBezTo>
                    <a:pt x="15579" y="5839"/>
                    <a:pt x="15571" y="5850"/>
                    <a:pt x="15564" y="5862"/>
                  </a:cubicBezTo>
                  <a:lnTo>
                    <a:pt x="15564" y="5862"/>
                  </a:lnTo>
                  <a:lnTo>
                    <a:pt x="15609" y="5859"/>
                  </a:lnTo>
                  <a:cubicBezTo>
                    <a:pt x="15602" y="5845"/>
                    <a:pt x="15595" y="5839"/>
                    <a:pt x="15588" y="5839"/>
                  </a:cubicBezTo>
                  <a:close/>
                  <a:moveTo>
                    <a:pt x="15564" y="5862"/>
                  </a:moveTo>
                  <a:lnTo>
                    <a:pt x="15541" y="5863"/>
                  </a:lnTo>
                  <a:lnTo>
                    <a:pt x="15541" y="5863"/>
                  </a:lnTo>
                  <a:cubicBezTo>
                    <a:pt x="15541" y="5864"/>
                    <a:pt x="15542" y="5865"/>
                    <a:pt x="15543" y="5866"/>
                  </a:cubicBezTo>
                  <a:cubicBezTo>
                    <a:pt x="15543" y="5883"/>
                    <a:pt x="15544" y="5889"/>
                    <a:pt x="15547" y="5889"/>
                  </a:cubicBezTo>
                  <a:cubicBezTo>
                    <a:pt x="15550" y="5889"/>
                    <a:pt x="15556" y="5875"/>
                    <a:pt x="15564" y="5862"/>
                  </a:cubicBezTo>
                  <a:close/>
                  <a:moveTo>
                    <a:pt x="6980" y="0"/>
                  </a:moveTo>
                  <a:cubicBezTo>
                    <a:pt x="6973" y="0"/>
                    <a:pt x="6965" y="1"/>
                    <a:pt x="6958" y="1"/>
                  </a:cubicBezTo>
                  <a:cubicBezTo>
                    <a:pt x="6496" y="30"/>
                    <a:pt x="6151" y="646"/>
                    <a:pt x="6195" y="1819"/>
                  </a:cubicBezTo>
                  <a:cubicBezTo>
                    <a:pt x="6210" y="2341"/>
                    <a:pt x="6256" y="2420"/>
                    <a:pt x="6237" y="2420"/>
                  </a:cubicBezTo>
                  <a:cubicBezTo>
                    <a:pt x="6228" y="2420"/>
                    <a:pt x="6208" y="2406"/>
                    <a:pt x="6167" y="2406"/>
                  </a:cubicBezTo>
                  <a:cubicBezTo>
                    <a:pt x="6165" y="2406"/>
                    <a:pt x="6162" y="2406"/>
                    <a:pt x="6159" y="2406"/>
                  </a:cubicBezTo>
                  <a:cubicBezTo>
                    <a:pt x="5851" y="2413"/>
                    <a:pt x="5609" y="2684"/>
                    <a:pt x="5638" y="2985"/>
                  </a:cubicBezTo>
                  <a:cubicBezTo>
                    <a:pt x="5638" y="3146"/>
                    <a:pt x="5682" y="3315"/>
                    <a:pt x="5682" y="3469"/>
                  </a:cubicBezTo>
                  <a:cubicBezTo>
                    <a:pt x="5686" y="3552"/>
                    <a:pt x="5685" y="3583"/>
                    <a:pt x="5679" y="3583"/>
                  </a:cubicBezTo>
                  <a:cubicBezTo>
                    <a:pt x="5665" y="3583"/>
                    <a:pt x="5620" y="3351"/>
                    <a:pt x="5567" y="3351"/>
                  </a:cubicBezTo>
                  <a:cubicBezTo>
                    <a:pt x="5566" y="3351"/>
                    <a:pt x="5565" y="3351"/>
                    <a:pt x="5565" y="3351"/>
                  </a:cubicBezTo>
                  <a:cubicBezTo>
                    <a:pt x="5162" y="3249"/>
                    <a:pt x="4788" y="3051"/>
                    <a:pt x="4487" y="2765"/>
                  </a:cubicBezTo>
                  <a:cubicBezTo>
                    <a:pt x="4450" y="2765"/>
                    <a:pt x="4436" y="2772"/>
                    <a:pt x="4443" y="2934"/>
                  </a:cubicBezTo>
                  <a:cubicBezTo>
                    <a:pt x="4443" y="3029"/>
                    <a:pt x="4458" y="3132"/>
                    <a:pt x="4465" y="3176"/>
                  </a:cubicBezTo>
                  <a:cubicBezTo>
                    <a:pt x="3929" y="2270"/>
                    <a:pt x="3536" y="477"/>
                    <a:pt x="2869" y="477"/>
                  </a:cubicBezTo>
                  <a:cubicBezTo>
                    <a:pt x="2861" y="477"/>
                    <a:pt x="2853" y="477"/>
                    <a:pt x="2845" y="478"/>
                  </a:cubicBezTo>
                  <a:cubicBezTo>
                    <a:pt x="2442" y="500"/>
                    <a:pt x="1855" y="1218"/>
                    <a:pt x="1884" y="2149"/>
                  </a:cubicBezTo>
                  <a:cubicBezTo>
                    <a:pt x="1899" y="2640"/>
                    <a:pt x="2038" y="3066"/>
                    <a:pt x="2178" y="3483"/>
                  </a:cubicBezTo>
                  <a:cubicBezTo>
                    <a:pt x="1943" y="3740"/>
                    <a:pt x="1694" y="3835"/>
                    <a:pt x="1496" y="4253"/>
                  </a:cubicBezTo>
                  <a:cubicBezTo>
                    <a:pt x="1496" y="4187"/>
                    <a:pt x="1452" y="4129"/>
                    <a:pt x="1445" y="4063"/>
                  </a:cubicBezTo>
                  <a:cubicBezTo>
                    <a:pt x="1445" y="3938"/>
                    <a:pt x="1305" y="3923"/>
                    <a:pt x="1254" y="3923"/>
                  </a:cubicBezTo>
                  <a:cubicBezTo>
                    <a:pt x="0" y="4004"/>
                    <a:pt x="726" y="6563"/>
                    <a:pt x="1972" y="6724"/>
                  </a:cubicBezTo>
                  <a:lnTo>
                    <a:pt x="15541" y="5863"/>
                  </a:lnTo>
                  <a:lnTo>
                    <a:pt x="15541" y="5863"/>
                  </a:lnTo>
                  <a:cubicBezTo>
                    <a:pt x="15300" y="5549"/>
                    <a:pt x="15088" y="5213"/>
                    <a:pt x="14912" y="4862"/>
                  </a:cubicBezTo>
                  <a:cubicBezTo>
                    <a:pt x="14846" y="4722"/>
                    <a:pt x="14766" y="4686"/>
                    <a:pt x="14685" y="4686"/>
                  </a:cubicBezTo>
                  <a:cubicBezTo>
                    <a:pt x="14531" y="4700"/>
                    <a:pt x="14363" y="4869"/>
                    <a:pt x="14216" y="4876"/>
                  </a:cubicBezTo>
                  <a:cubicBezTo>
                    <a:pt x="14212" y="4877"/>
                    <a:pt x="14208" y="4877"/>
                    <a:pt x="14204" y="4877"/>
                  </a:cubicBezTo>
                  <a:cubicBezTo>
                    <a:pt x="13800" y="4877"/>
                    <a:pt x="13643" y="3431"/>
                    <a:pt x="13142" y="3431"/>
                  </a:cubicBezTo>
                  <a:cubicBezTo>
                    <a:pt x="13136" y="3431"/>
                    <a:pt x="13130" y="3432"/>
                    <a:pt x="13124" y="3432"/>
                  </a:cubicBezTo>
                  <a:cubicBezTo>
                    <a:pt x="12911" y="3447"/>
                    <a:pt x="12728" y="3740"/>
                    <a:pt x="12552" y="4041"/>
                  </a:cubicBezTo>
                  <a:cubicBezTo>
                    <a:pt x="12467" y="3872"/>
                    <a:pt x="12558" y="3710"/>
                    <a:pt x="12391" y="3710"/>
                  </a:cubicBezTo>
                  <a:cubicBezTo>
                    <a:pt x="12384" y="3710"/>
                    <a:pt x="12376" y="3710"/>
                    <a:pt x="12368" y="3711"/>
                  </a:cubicBezTo>
                  <a:cubicBezTo>
                    <a:pt x="12112" y="3725"/>
                    <a:pt x="11855" y="4349"/>
                    <a:pt x="11716" y="4349"/>
                  </a:cubicBezTo>
                  <a:cubicBezTo>
                    <a:pt x="11656" y="4349"/>
                    <a:pt x="11590" y="4318"/>
                    <a:pt x="11523" y="4318"/>
                  </a:cubicBezTo>
                  <a:cubicBezTo>
                    <a:pt x="11517" y="4318"/>
                    <a:pt x="11510" y="4319"/>
                    <a:pt x="11503" y="4319"/>
                  </a:cubicBezTo>
                  <a:cubicBezTo>
                    <a:pt x="11459" y="4319"/>
                    <a:pt x="11408" y="4349"/>
                    <a:pt x="11357" y="4437"/>
                  </a:cubicBezTo>
                  <a:cubicBezTo>
                    <a:pt x="11283" y="4283"/>
                    <a:pt x="11239" y="4041"/>
                    <a:pt x="11166" y="3967"/>
                  </a:cubicBezTo>
                  <a:cubicBezTo>
                    <a:pt x="11155" y="3968"/>
                    <a:pt x="11145" y="3968"/>
                    <a:pt x="11135" y="3968"/>
                  </a:cubicBezTo>
                  <a:cubicBezTo>
                    <a:pt x="10581" y="3968"/>
                    <a:pt x="10973" y="3005"/>
                    <a:pt x="10153" y="3005"/>
                  </a:cubicBezTo>
                  <a:cubicBezTo>
                    <a:pt x="10130" y="3005"/>
                    <a:pt x="10106" y="3005"/>
                    <a:pt x="10081" y="3007"/>
                  </a:cubicBezTo>
                  <a:cubicBezTo>
                    <a:pt x="9766" y="3029"/>
                    <a:pt x="9458" y="3263"/>
                    <a:pt x="9179" y="3689"/>
                  </a:cubicBezTo>
                  <a:cubicBezTo>
                    <a:pt x="9157" y="3722"/>
                    <a:pt x="9136" y="3737"/>
                    <a:pt x="9117" y="3737"/>
                  </a:cubicBezTo>
                  <a:cubicBezTo>
                    <a:pt x="8992" y="3737"/>
                    <a:pt x="8923" y="3130"/>
                    <a:pt x="8739" y="3073"/>
                  </a:cubicBezTo>
                  <a:cubicBezTo>
                    <a:pt x="8666" y="3073"/>
                    <a:pt x="8600" y="3117"/>
                    <a:pt x="8534" y="3117"/>
                  </a:cubicBezTo>
                  <a:cubicBezTo>
                    <a:pt x="8532" y="3117"/>
                    <a:pt x="8531" y="3117"/>
                    <a:pt x="8529" y="3117"/>
                  </a:cubicBezTo>
                  <a:cubicBezTo>
                    <a:pt x="8303" y="3117"/>
                    <a:pt x="8369" y="2149"/>
                    <a:pt x="8082" y="2149"/>
                  </a:cubicBezTo>
                  <a:cubicBezTo>
                    <a:pt x="8079" y="2149"/>
                    <a:pt x="8075" y="2149"/>
                    <a:pt x="8072" y="2149"/>
                  </a:cubicBezTo>
                  <a:cubicBezTo>
                    <a:pt x="8021" y="2149"/>
                    <a:pt x="7962" y="2186"/>
                    <a:pt x="7911" y="2193"/>
                  </a:cubicBezTo>
                  <a:cubicBezTo>
                    <a:pt x="7889" y="2193"/>
                    <a:pt x="7867" y="2178"/>
                    <a:pt x="7860" y="2156"/>
                  </a:cubicBezTo>
                  <a:cubicBezTo>
                    <a:pt x="7635" y="1360"/>
                    <a:pt x="7547" y="0"/>
                    <a:pt x="6980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15"/>
            <p:cNvSpPr/>
            <p:nvPr/>
          </p:nvSpPr>
          <p:spPr>
            <a:xfrm>
              <a:off x="-3213743" y="2580435"/>
              <a:ext cx="4342390" cy="832366"/>
            </a:xfrm>
            <a:custGeom>
              <a:rect b="b" l="l" r="r" t="t"/>
              <a:pathLst>
                <a:path extrusionOk="0" h="2978" w="15536">
                  <a:moveTo>
                    <a:pt x="1731" y="1"/>
                  </a:moveTo>
                  <a:cubicBezTo>
                    <a:pt x="1635" y="104"/>
                    <a:pt x="1555" y="221"/>
                    <a:pt x="1496" y="346"/>
                  </a:cubicBezTo>
                  <a:cubicBezTo>
                    <a:pt x="1496" y="280"/>
                    <a:pt x="1452" y="221"/>
                    <a:pt x="1445" y="155"/>
                  </a:cubicBezTo>
                  <a:cubicBezTo>
                    <a:pt x="1445" y="30"/>
                    <a:pt x="1306" y="16"/>
                    <a:pt x="1254" y="16"/>
                  </a:cubicBezTo>
                  <a:cubicBezTo>
                    <a:pt x="1" y="96"/>
                    <a:pt x="734" y="2816"/>
                    <a:pt x="1973" y="2978"/>
                  </a:cubicBezTo>
                  <a:lnTo>
                    <a:pt x="15536" y="1951"/>
                  </a:lnTo>
                  <a:lnTo>
                    <a:pt x="15419" y="1783"/>
                  </a:lnTo>
                  <a:cubicBezTo>
                    <a:pt x="15143" y="1726"/>
                    <a:pt x="14881" y="1451"/>
                    <a:pt x="14547" y="1451"/>
                  </a:cubicBezTo>
                  <a:cubicBezTo>
                    <a:pt x="14535" y="1451"/>
                    <a:pt x="14522" y="1452"/>
                    <a:pt x="14509" y="1453"/>
                  </a:cubicBezTo>
                  <a:cubicBezTo>
                    <a:pt x="14246" y="1467"/>
                    <a:pt x="13945" y="1423"/>
                    <a:pt x="13710" y="1614"/>
                  </a:cubicBezTo>
                  <a:cubicBezTo>
                    <a:pt x="13601" y="1704"/>
                    <a:pt x="13492" y="1742"/>
                    <a:pt x="13389" y="1742"/>
                  </a:cubicBezTo>
                  <a:cubicBezTo>
                    <a:pt x="13150" y="1742"/>
                    <a:pt x="12947" y="1533"/>
                    <a:pt x="12860" y="1291"/>
                  </a:cubicBezTo>
                  <a:cubicBezTo>
                    <a:pt x="12688" y="1459"/>
                    <a:pt x="12201" y="1620"/>
                    <a:pt x="11790" y="1620"/>
                  </a:cubicBezTo>
                  <a:cubicBezTo>
                    <a:pt x="11445" y="1620"/>
                    <a:pt x="11155" y="1506"/>
                    <a:pt x="11152" y="1189"/>
                  </a:cubicBezTo>
                  <a:cubicBezTo>
                    <a:pt x="10523" y="1229"/>
                    <a:pt x="10005" y="1246"/>
                    <a:pt x="9580" y="1246"/>
                  </a:cubicBezTo>
                  <a:cubicBezTo>
                    <a:pt x="6441" y="1246"/>
                    <a:pt x="8330" y="285"/>
                    <a:pt x="7647" y="285"/>
                  </a:cubicBezTo>
                  <a:cubicBezTo>
                    <a:pt x="7627" y="285"/>
                    <a:pt x="7605" y="285"/>
                    <a:pt x="7581" y="287"/>
                  </a:cubicBezTo>
                  <a:cubicBezTo>
                    <a:pt x="7481" y="325"/>
                    <a:pt x="7349" y="389"/>
                    <a:pt x="7236" y="389"/>
                  </a:cubicBezTo>
                  <a:cubicBezTo>
                    <a:pt x="7107" y="389"/>
                    <a:pt x="7003" y="307"/>
                    <a:pt x="6995" y="16"/>
                  </a:cubicBezTo>
                  <a:cubicBezTo>
                    <a:pt x="6606" y="228"/>
                    <a:pt x="6262" y="610"/>
                    <a:pt x="5851" y="631"/>
                  </a:cubicBezTo>
                  <a:cubicBezTo>
                    <a:pt x="5213" y="675"/>
                    <a:pt x="5470" y="1101"/>
                    <a:pt x="4971" y="1130"/>
                  </a:cubicBezTo>
                  <a:cubicBezTo>
                    <a:pt x="4960" y="1131"/>
                    <a:pt x="4949" y="1131"/>
                    <a:pt x="4937" y="1131"/>
                  </a:cubicBezTo>
                  <a:cubicBezTo>
                    <a:pt x="4467" y="1131"/>
                    <a:pt x="4288" y="543"/>
                    <a:pt x="4117" y="543"/>
                  </a:cubicBezTo>
                  <a:cubicBezTo>
                    <a:pt x="4116" y="543"/>
                    <a:pt x="4115" y="543"/>
                    <a:pt x="4114" y="544"/>
                  </a:cubicBezTo>
                  <a:cubicBezTo>
                    <a:pt x="3718" y="573"/>
                    <a:pt x="3314" y="741"/>
                    <a:pt x="2918" y="771"/>
                  </a:cubicBezTo>
                  <a:cubicBezTo>
                    <a:pt x="2897" y="772"/>
                    <a:pt x="2875" y="773"/>
                    <a:pt x="2853" y="773"/>
                  </a:cubicBezTo>
                  <a:cubicBezTo>
                    <a:pt x="2385" y="773"/>
                    <a:pt x="2004" y="471"/>
                    <a:pt x="1731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4" name="Google Shape;1294;p15"/>
          <p:cNvGrpSpPr/>
          <p:nvPr/>
        </p:nvGrpSpPr>
        <p:grpSpPr>
          <a:xfrm>
            <a:off x="-4823721" y="71389"/>
            <a:ext cx="6372800" cy="1530817"/>
            <a:chOff x="1285551" y="-3218411"/>
            <a:chExt cx="2391833" cy="574545"/>
          </a:xfrm>
        </p:grpSpPr>
        <p:sp>
          <p:nvSpPr>
            <p:cNvPr id="1295" name="Google Shape;1295;p15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15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7" name="Google Shape;1297;p15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bg>
      <p:bgPr>
        <a:solidFill>
          <a:schemeClr val="lt1"/>
        </a:solidFill>
      </p:bgPr>
    </p:bg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16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00" name="Google Shape;1300;p16"/>
          <p:cNvSpPr/>
          <p:nvPr/>
        </p:nvSpPr>
        <p:spPr>
          <a:xfrm flipH="1">
            <a:off x="-344193" y="-149740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16"/>
          <p:cNvSpPr/>
          <p:nvPr/>
        </p:nvSpPr>
        <p:spPr>
          <a:xfrm flipH="1" rot="-1982797">
            <a:off x="-1501018" y="4215241"/>
            <a:ext cx="2464392" cy="1997329"/>
          </a:xfrm>
          <a:custGeom>
            <a:rect b="b" l="l" r="r" t="t"/>
            <a:pathLst>
              <a:path extrusionOk="0" h="9006" w="11112">
                <a:moveTo>
                  <a:pt x="1695" y="1"/>
                </a:moveTo>
                <a:cubicBezTo>
                  <a:pt x="4723" y="2963"/>
                  <a:pt x="3587" y="2567"/>
                  <a:pt x="4137" y="3681"/>
                </a:cubicBezTo>
                <a:cubicBezTo>
                  <a:pt x="4210" y="3835"/>
                  <a:pt x="4254" y="3996"/>
                  <a:pt x="4269" y="4165"/>
                </a:cubicBezTo>
                <a:cubicBezTo>
                  <a:pt x="4247" y="4251"/>
                  <a:pt x="4132" y="4256"/>
                  <a:pt x="4010" y="4256"/>
                </a:cubicBezTo>
                <a:cubicBezTo>
                  <a:pt x="3994" y="4256"/>
                  <a:pt x="3978" y="4256"/>
                  <a:pt x="3962" y="4256"/>
                </a:cubicBezTo>
                <a:cubicBezTo>
                  <a:pt x="3893" y="4256"/>
                  <a:pt x="3826" y="4258"/>
                  <a:pt x="3777" y="4275"/>
                </a:cubicBezTo>
                <a:cubicBezTo>
                  <a:pt x="3188" y="4350"/>
                  <a:pt x="2597" y="4365"/>
                  <a:pt x="2079" y="4365"/>
                </a:cubicBezTo>
                <a:cubicBezTo>
                  <a:pt x="1733" y="4365"/>
                  <a:pt x="1419" y="4358"/>
                  <a:pt x="1160" y="4358"/>
                </a:cubicBezTo>
                <a:cubicBezTo>
                  <a:pt x="214" y="4358"/>
                  <a:pt x="0" y="4448"/>
                  <a:pt x="1607" y="5279"/>
                </a:cubicBezTo>
                <a:cubicBezTo>
                  <a:pt x="1886" y="5419"/>
                  <a:pt x="2164" y="5558"/>
                  <a:pt x="2443" y="5697"/>
                </a:cubicBezTo>
                <a:cubicBezTo>
                  <a:pt x="2663" y="5807"/>
                  <a:pt x="2839" y="5917"/>
                  <a:pt x="2927" y="5961"/>
                </a:cubicBezTo>
                <a:cubicBezTo>
                  <a:pt x="3589" y="6302"/>
                  <a:pt x="4229" y="6407"/>
                  <a:pt x="4825" y="6407"/>
                </a:cubicBezTo>
                <a:cubicBezTo>
                  <a:pt x="5358" y="6407"/>
                  <a:pt x="5857" y="6323"/>
                  <a:pt x="6307" y="6247"/>
                </a:cubicBezTo>
                <a:cubicBezTo>
                  <a:pt x="6710" y="6188"/>
                  <a:pt x="6738" y="5415"/>
                  <a:pt x="7062" y="5415"/>
                </a:cubicBezTo>
                <a:cubicBezTo>
                  <a:pt x="7103" y="5415"/>
                  <a:pt x="7149" y="5427"/>
                  <a:pt x="7201" y="5455"/>
                </a:cubicBezTo>
                <a:cubicBezTo>
                  <a:pt x="8719" y="6460"/>
                  <a:pt x="8176" y="6863"/>
                  <a:pt x="8316" y="7442"/>
                </a:cubicBezTo>
                <a:cubicBezTo>
                  <a:pt x="8345" y="7530"/>
                  <a:pt x="8528" y="7669"/>
                  <a:pt x="8521" y="7728"/>
                </a:cubicBezTo>
                <a:cubicBezTo>
                  <a:pt x="8501" y="7962"/>
                  <a:pt x="8126" y="8845"/>
                  <a:pt x="7217" y="8845"/>
                </a:cubicBezTo>
                <a:cubicBezTo>
                  <a:pt x="7131" y="8845"/>
                  <a:pt x="7040" y="8837"/>
                  <a:pt x="6945" y="8820"/>
                </a:cubicBezTo>
                <a:lnTo>
                  <a:pt x="6945" y="8820"/>
                </a:lnTo>
                <a:cubicBezTo>
                  <a:pt x="7298" y="8885"/>
                  <a:pt x="8267" y="9005"/>
                  <a:pt x="9189" y="9005"/>
                </a:cubicBezTo>
                <a:cubicBezTo>
                  <a:pt x="10043" y="9005"/>
                  <a:pt x="10858" y="8902"/>
                  <a:pt x="11109" y="8556"/>
                </a:cubicBezTo>
                <a:cubicBezTo>
                  <a:pt x="11111" y="8403"/>
                  <a:pt x="11044" y="8362"/>
                  <a:pt x="10953" y="8362"/>
                </a:cubicBezTo>
                <a:cubicBezTo>
                  <a:pt x="10850" y="8362"/>
                  <a:pt x="10716" y="8413"/>
                  <a:pt x="10617" y="8413"/>
                </a:cubicBezTo>
                <a:cubicBezTo>
                  <a:pt x="10561" y="8413"/>
                  <a:pt x="10515" y="8397"/>
                  <a:pt x="10493" y="8344"/>
                </a:cubicBezTo>
                <a:cubicBezTo>
                  <a:pt x="10515" y="7875"/>
                  <a:pt x="10148" y="7479"/>
                  <a:pt x="10178" y="6922"/>
                </a:cubicBezTo>
                <a:cubicBezTo>
                  <a:pt x="10222" y="5968"/>
                  <a:pt x="10640" y="5998"/>
                  <a:pt x="9892" y="5565"/>
                </a:cubicBezTo>
                <a:cubicBezTo>
                  <a:pt x="9754" y="5489"/>
                  <a:pt x="7454" y="4630"/>
                  <a:pt x="6611" y="4630"/>
                </a:cubicBezTo>
                <a:cubicBezTo>
                  <a:pt x="6557" y="4630"/>
                  <a:pt x="6509" y="4634"/>
                  <a:pt x="6468" y="4641"/>
                </a:cubicBezTo>
                <a:cubicBezTo>
                  <a:pt x="6270" y="4678"/>
                  <a:pt x="6490" y="5697"/>
                  <a:pt x="6277" y="5807"/>
                </a:cubicBezTo>
                <a:cubicBezTo>
                  <a:pt x="5719" y="5949"/>
                  <a:pt x="5233" y="6165"/>
                  <a:pt x="4675" y="6165"/>
                </a:cubicBezTo>
                <a:cubicBezTo>
                  <a:pt x="4339" y="6165"/>
                  <a:pt x="3977" y="6086"/>
                  <a:pt x="3557" y="5866"/>
                </a:cubicBezTo>
                <a:cubicBezTo>
                  <a:pt x="3059" y="5602"/>
                  <a:pt x="1519" y="4876"/>
                  <a:pt x="1541" y="4803"/>
                </a:cubicBezTo>
                <a:cubicBezTo>
                  <a:pt x="1651" y="4414"/>
                  <a:pt x="4642" y="4920"/>
                  <a:pt x="4840" y="3989"/>
                </a:cubicBezTo>
                <a:cubicBezTo>
                  <a:pt x="4950" y="3468"/>
                  <a:pt x="4415" y="3358"/>
                  <a:pt x="4203" y="2963"/>
                </a:cubicBezTo>
                <a:cubicBezTo>
                  <a:pt x="3697" y="1834"/>
                  <a:pt x="2729" y="917"/>
                  <a:pt x="1695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16"/>
          <p:cNvSpPr/>
          <p:nvPr/>
        </p:nvSpPr>
        <p:spPr>
          <a:xfrm flipH="1" rot="-2700000">
            <a:off x="7783474" y="-716843"/>
            <a:ext cx="2280533" cy="2008856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16"/>
          <p:cNvSpPr/>
          <p:nvPr/>
        </p:nvSpPr>
        <p:spPr>
          <a:xfrm flipH="1">
            <a:off x="6574271" y="-798626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16"/>
          <p:cNvSpPr/>
          <p:nvPr/>
        </p:nvSpPr>
        <p:spPr>
          <a:xfrm flipH="1">
            <a:off x="8700271" y="3550504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16"/>
          <p:cNvSpPr/>
          <p:nvPr/>
        </p:nvSpPr>
        <p:spPr>
          <a:xfrm flipH="1">
            <a:off x="4328464" y="4723465"/>
            <a:ext cx="429361" cy="2011522"/>
          </a:xfrm>
          <a:custGeom>
            <a:rect b="b" l="l" r="r" t="t"/>
            <a:pathLst>
              <a:path extrusionOk="0" h="9070" w="1936">
                <a:moveTo>
                  <a:pt x="1686" y="1"/>
                </a:moveTo>
                <a:cubicBezTo>
                  <a:pt x="1686" y="206"/>
                  <a:pt x="1804" y="419"/>
                  <a:pt x="1804" y="609"/>
                </a:cubicBezTo>
                <a:cubicBezTo>
                  <a:pt x="1804" y="1100"/>
                  <a:pt x="799" y="1929"/>
                  <a:pt x="484" y="2662"/>
                </a:cubicBezTo>
                <a:cubicBezTo>
                  <a:pt x="337" y="3014"/>
                  <a:pt x="0" y="3051"/>
                  <a:pt x="0" y="3351"/>
                </a:cubicBezTo>
                <a:lnTo>
                  <a:pt x="0" y="3359"/>
                </a:lnTo>
                <a:cubicBezTo>
                  <a:pt x="44" y="3593"/>
                  <a:pt x="286" y="3703"/>
                  <a:pt x="359" y="3901"/>
                </a:cubicBezTo>
                <a:cubicBezTo>
                  <a:pt x="440" y="4128"/>
                  <a:pt x="403" y="4400"/>
                  <a:pt x="528" y="4598"/>
                </a:cubicBezTo>
                <a:cubicBezTo>
                  <a:pt x="836" y="5125"/>
                  <a:pt x="1261" y="5705"/>
                  <a:pt x="1261" y="6313"/>
                </a:cubicBezTo>
                <a:cubicBezTo>
                  <a:pt x="1261" y="7142"/>
                  <a:pt x="425" y="7515"/>
                  <a:pt x="425" y="8212"/>
                </a:cubicBezTo>
                <a:cubicBezTo>
                  <a:pt x="425" y="8351"/>
                  <a:pt x="462" y="8490"/>
                  <a:pt x="528" y="8608"/>
                </a:cubicBezTo>
                <a:lnTo>
                  <a:pt x="1760" y="9070"/>
                </a:lnTo>
                <a:cubicBezTo>
                  <a:pt x="1401" y="8769"/>
                  <a:pt x="1188" y="8337"/>
                  <a:pt x="1181" y="7875"/>
                </a:cubicBezTo>
                <a:cubicBezTo>
                  <a:pt x="1181" y="7149"/>
                  <a:pt x="1716" y="7120"/>
                  <a:pt x="1716" y="6672"/>
                </a:cubicBezTo>
                <a:cubicBezTo>
                  <a:pt x="1547" y="5221"/>
                  <a:pt x="1936" y="6320"/>
                  <a:pt x="352" y="3586"/>
                </a:cubicBezTo>
                <a:cubicBezTo>
                  <a:pt x="293" y="3505"/>
                  <a:pt x="264" y="3410"/>
                  <a:pt x="264" y="3315"/>
                </a:cubicBezTo>
                <a:cubicBezTo>
                  <a:pt x="264" y="2743"/>
                  <a:pt x="1928" y="1335"/>
                  <a:pt x="1892" y="661"/>
                </a:cubicBezTo>
                <a:cubicBezTo>
                  <a:pt x="1877" y="411"/>
                  <a:pt x="1760" y="250"/>
                  <a:pt x="168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6" name="Google Shape;1306;p16"/>
          <p:cNvGrpSpPr/>
          <p:nvPr/>
        </p:nvGrpSpPr>
        <p:grpSpPr>
          <a:xfrm>
            <a:off x="-229729" y="-161860"/>
            <a:ext cx="9584683" cy="5392427"/>
            <a:chOff x="-229729" y="-161860"/>
            <a:chExt cx="9584683" cy="5392427"/>
          </a:xfrm>
        </p:grpSpPr>
        <p:sp>
          <p:nvSpPr>
            <p:cNvPr id="1307" name="Google Shape;1307;p16"/>
            <p:cNvSpPr/>
            <p:nvPr/>
          </p:nvSpPr>
          <p:spPr>
            <a:xfrm flipH="1">
              <a:off x="7380472" y="4990083"/>
              <a:ext cx="297635" cy="240483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16"/>
            <p:cNvSpPr/>
            <p:nvPr/>
          </p:nvSpPr>
          <p:spPr>
            <a:xfrm flipH="1">
              <a:off x="8495513" y="3552338"/>
              <a:ext cx="269171" cy="243845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16"/>
            <p:cNvSpPr/>
            <p:nvPr/>
          </p:nvSpPr>
          <p:spPr>
            <a:xfrm flipH="1">
              <a:off x="6893892" y="4912353"/>
              <a:ext cx="269843" cy="239587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16"/>
            <p:cNvSpPr/>
            <p:nvPr/>
          </p:nvSpPr>
          <p:spPr>
            <a:xfrm flipH="1" rot="-3912233">
              <a:off x="8873705" y="3142119"/>
              <a:ext cx="417541" cy="267154"/>
            </a:xfrm>
            <a:custGeom>
              <a:rect b="b" l="l" r="r" t="t"/>
              <a:pathLst>
                <a:path extrusionOk="0" h="1192" w="1863">
                  <a:moveTo>
                    <a:pt x="1078" y="1"/>
                  </a:moveTo>
                  <a:cubicBezTo>
                    <a:pt x="583" y="1"/>
                    <a:pt x="0" y="347"/>
                    <a:pt x="29" y="400"/>
                  </a:cubicBezTo>
                  <a:cubicBezTo>
                    <a:pt x="73" y="466"/>
                    <a:pt x="689" y="1191"/>
                    <a:pt x="1151" y="1191"/>
                  </a:cubicBezTo>
                  <a:cubicBezTo>
                    <a:pt x="1606" y="1191"/>
                    <a:pt x="1789" y="708"/>
                    <a:pt x="1826" y="568"/>
                  </a:cubicBezTo>
                  <a:cubicBezTo>
                    <a:pt x="1862" y="422"/>
                    <a:pt x="1635" y="202"/>
                    <a:pt x="1437" y="84"/>
                  </a:cubicBezTo>
                  <a:cubicBezTo>
                    <a:pt x="1332" y="25"/>
                    <a:pt x="1208" y="1"/>
                    <a:pt x="10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16"/>
            <p:cNvSpPr/>
            <p:nvPr/>
          </p:nvSpPr>
          <p:spPr>
            <a:xfrm flipH="1">
              <a:off x="6632528" y="4583881"/>
              <a:ext cx="414627" cy="262896"/>
            </a:xfrm>
            <a:custGeom>
              <a:rect b="b" l="l" r="r" t="t"/>
              <a:pathLst>
                <a:path extrusionOk="0" h="1173" w="1850">
                  <a:moveTo>
                    <a:pt x="1117" y="1"/>
                  </a:moveTo>
                  <a:cubicBezTo>
                    <a:pt x="587" y="1"/>
                    <a:pt x="1" y="521"/>
                    <a:pt x="46" y="572"/>
                  </a:cubicBezTo>
                  <a:cubicBezTo>
                    <a:pt x="101" y="627"/>
                    <a:pt x="809" y="1172"/>
                    <a:pt x="1264" y="1172"/>
                  </a:cubicBezTo>
                  <a:cubicBezTo>
                    <a:pt x="1292" y="1172"/>
                    <a:pt x="1318" y="1170"/>
                    <a:pt x="1343" y="1166"/>
                  </a:cubicBezTo>
                  <a:cubicBezTo>
                    <a:pt x="1798" y="1093"/>
                    <a:pt x="1849" y="594"/>
                    <a:pt x="1849" y="447"/>
                  </a:cubicBezTo>
                  <a:cubicBezTo>
                    <a:pt x="1849" y="301"/>
                    <a:pt x="1563" y="118"/>
                    <a:pt x="1343" y="37"/>
                  </a:cubicBezTo>
                  <a:cubicBezTo>
                    <a:pt x="1271" y="12"/>
                    <a:pt x="1195" y="1"/>
                    <a:pt x="11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16"/>
            <p:cNvSpPr/>
            <p:nvPr/>
          </p:nvSpPr>
          <p:spPr>
            <a:xfrm flipH="1">
              <a:off x="8907448" y="4533560"/>
              <a:ext cx="398042" cy="318030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16"/>
            <p:cNvSpPr/>
            <p:nvPr/>
          </p:nvSpPr>
          <p:spPr>
            <a:xfrm flipH="1">
              <a:off x="7456653" y="4523385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16"/>
            <p:cNvSpPr/>
            <p:nvPr/>
          </p:nvSpPr>
          <p:spPr>
            <a:xfrm flipH="1">
              <a:off x="8189589" y="4669042"/>
              <a:ext cx="343580" cy="285532"/>
            </a:xfrm>
            <a:custGeom>
              <a:rect b="b" l="l" r="r" t="t"/>
              <a:pathLst>
                <a:path extrusionOk="0" h="1274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0" y="1168"/>
                    <a:pt x="881" y="1274"/>
                    <a:pt x="1225" y="1274"/>
                  </a:cubicBezTo>
                  <a:cubicBezTo>
                    <a:pt x="1340" y="1274"/>
                    <a:pt x="1417" y="1262"/>
                    <a:pt x="1423" y="1243"/>
                  </a:cubicBezTo>
                  <a:cubicBezTo>
                    <a:pt x="1445" y="1177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16"/>
            <p:cNvSpPr/>
            <p:nvPr/>
          </p:nvSpPr>
          <p:spPr>
            <a:xfrm flipH="1">
              <a:off x="8804346" y="4095767"/>
              <a:ext cx="343580" cy="28598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16"/>
            <p:cNvSpPr/>
            <p:nvPr/>
          </p:nvSpPr>
          <p:spPr>
            <a:xfrm flipH="1">
              <a:off x="8513196" y="4475236"/>
              <a:ext cx="389749" cy="258189"/>
            </a:xfrm>
            <a:custGeom>
              <a:rect b="b" l="l" r="r" t="t"/>
              <a:pathLst>
                <a:path extrusionOk="0" h="1152" w="1739">
                  <a:moveTo>
                    <a:pt x="833" y="0"/>
                  </a:moveTo>
                  <a:cubicBezTo>
                    <a:pt x="475" y="0"/>
                    <a:pt x="102" y="107"/>
                    <a:pt x="1" y="169"/>
                  </a:cubicBezTo>
                  <a:cubicBezTo>
                    <a:pt x="294" y="594"/>
                    <a:pt x="697" y="939"/>
                    <a:pt x="1166" y="1151"/>
                  </a:cubicBezTo>
                  <a:cubicBezTo>
                    <a:pt x="1364" y="1056"/>
                    <a:pt x="1533" y="909"/>
                    <a:pt x="1650" y="726"/>
                  </a:cubicBezTo>
                  <a:cubicBezTo>
                    <a:pt x="1738" y="594"/>
                    <a:pt x="1592" y="330"/>
                    <a:pt x="1438" y="184"/>
                  </a:cubicBezTo>
                  <a:cubicBezTo>
                    <a:pt x="1298" y="47"/>
                    <a:pt x="1069" y="0"/>
                    <a:pt x="8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16"/>
            <p:cNvSpPr/>
            <p:nvPr/>
          </p:nvSpPr>
          <p:spPr>
            <a:xfrm flipH="1">
              <a:off x="8612466" y="4826939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6"/>
            <p:cNvSpPr/>
            <p:nvPr/>
          </p:nvSpPr>
          <p:spPr>
            <a:xfrm flipH="1">
              <a:off x="8516135" y="2848307"/>
              <a:ext cx="413058" cy="309513"/>
            </a:xfrm>
            <a:custGeom>
              <a:rect b="b" l="l" r="r" t="t"/>
              <a:pathLst>
                <a:path extrusionOk="0" h="1381" w="1843">
                  <a:moveTo>
                    <a:pt x="1013" y="1"/>
                  </a:moveTo>
                  <a:cubicBezTo>
                    <a:pt x="833" y="1"/>
                    <a:pt x="575" y="122"/>
                    <a:pt x="428" y="243"/>
                  </a:cubicBezTo>
                  <a:cubicBezTo>
                    <a:pt x="1" y="591"/>
                    <a:pt x="523" y="1380"/>
                    <a:pt x="629" y="1380"/>
                  </a:cubicBezTo>
                  <a:cubicBezTo>
                    <a:pt x="630" y="1380"/>
                    <a:pt x="632" y="1380"/>
                    <a:pt x="633" y="1380"/>
                  </a:cubicBezTo>
                  <a:cubicBezTo>
                    <a:pt x="721" y="1358"/>
                    <a:pt x="1718" y="984"/>
                    <a:pt x="1784" y="625"/>
                  </a:cubicBezTo>
                  <a:cubicBezTo>
                    <a:pt x="1843" y="265"/>
                    <a:pt x="1263" y="60"/>
                    <a:pt x="1087" y="9"/>
                  </a:cubicBezTo>
                  <a:cubicBezTo>
                    <a:pt x="1065" y="3"/>
                    <a:pt x="1040" y="1"/>
                    <a:pt x="101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16"/>
            <p:cNvSpPr/>
            <p:nvPr/>
          </p:nvSpPr>
          <p:spPr>
            <a:xfrm flipH="1">
              <a:off x="8827589" y="3740465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16"/>
            <p:cNvSpPr/>
            <p:nvPr/>
          </p:nvSpPr>
          <p:spPr>
            <a:xfrm flipH="1">
              <a:off x="6043359" y="4930031"/>
              <a:ext cx="402748" cy="204176"/>
            </a:xfrm>
            <a:custGeom>
              <a:rect b="b" l="l" r="r" t="t"/>
              <a:pathLst>
                <a:path extrusionOk="0" h="911" w="1797">
                  <a:moveTo>
                    <a:pt x="652" y="0"/>
                  </a:moveTo>
                  <a:cubicBezTo>
                    <a:pt x="466" y="0"/>
                    <a:pt x="281" y="13"/>
                    <a:pt x="95" y="39"/>
                  </a:cubicBezTo>
                  <a:cubicBezTo>
                    <a:pt x="0" y="245"/>
                    <a:pt x="59" y="509"/>
                    <a:pt x="95" y="611"/>
                  </a:cubicBezTo>
                  <a:cubicBezTo>
                    <a:pt x="139" y="751"/>
                    <a:pt x="477" y="875"/>
                    <a:pt x="711" y="905"/>
                  </a:cubicBezTo>
                  <a:cubicBezTo>
                    <a:pt x="741" y="908"/>
                    <a:pt x="770" y="910"/>
                    <a:pt x="799" y="910"/>
                  </a:cubicBezTo>
                  <a:cubicBezTo>
                    <a:pt x="1313" y="910"/>
                    <a:pt x="1762" y="324"/>
                    <a:pt x="1796" y="171"/>
                  </a:cubicBezTo>
                  <a:cubicBezTo>
                    <a:pt x="1424" y="57"/>
                    <a:pt x="1039" y="0"/>
                    <a:pt x="6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16"/>
            <p:cNvSpPr/>
            <p:nvPr/>
          </p:nvSpPr>
          <p:spPr>
            <a:xfrm flipH="1">
              <a:off x="5605352" y="4904368"/>
              <a:ext cx="262672" cy="255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16"/>
            <p:cNvSpPr/>
            <p:nvPr/>
          </p:nvSpPr>
          <p:spPr>
            <a:xfrm flipH="1">
              <a:off x="5768120" y="4561493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0" y="1"/>
                  </a:moveTo>
                  <a:cubicBezTo>
                    <a:pt x="225" y="1"/>
                    <a:pt x="189" y="7"/>
                    <a:pt x="183" y="19"/>
                  </a:cubicBezTo>
                  <a:cubicBezTo>
                    <a:pt x="154" y="77"/>
                    <a:pt x="0" y="715"/>
                    <a:pt x="169" y="1052"/>
                  </a:cubicBezTo>
                  <a:cubicBezTo>
                    <a:pt x="601" y="898"/>
                    <a:pt x="990" y="649"/>
                    <a:pt x="1312" y="327"/>
                  </a:cubicBezTo>
                  <a:cubicBezTo>
                    <a:pt x="1043" y="98"/>
                    <a:pt x="502" y="1"/>
                    <a:pt x="28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16"/>
            <p:cNvSpPr/>
            <p:nvPr/>
          </p:nvSpPr>
          <p:spPr>
            <a:xfrm flipH="1">
              <a:off x="5085625" y="4877130"/>
              <a:ext cx="413506" cy="309961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16"/>
            <p:cNvSpPr/>
            <p:nvPr/>
          </p:nvSpPr>
          <p:spPr>
            <a:xfrm flipH="1">
              <a:off x="6397120" y="-138089"/>
              <a:ext cx="313996" cy="209106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16"/>
            <p:cNvSpPr/>
            <p:nvPr/>
          </p:nvSpPr>
          <p:spPr>
            <a:xfrm flipH="1">
              <a:off x="5528133" y="-161846"/>
              <a:ext cx="264913" cy="256620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16"/>
            <p:cNvSpPr/>
            <p:nvPr/>
          </p:nvSpPr>
          <p:spPr>
            <a:xfrm flipH="1">
              <a:off x="5850679" y="251554"/>
              <a:ext cx="386835" cy="270292"/>
            </a:xfrm>
            <a:custGeom>
              <a:rect b="b" l="l" r="r" t="t"/>
              <a:pathLst>
                <a:path extrusionOk="0" h="1206" w="1726">
                  <a:moveTo>
                    <a:pt x="878" y="0"/>
                  </a:moveTo>
                  <a:cubicBezTo>
                    <a:pt x="662" y="0"/>
                    <a:pt x="452" y="45"/>
                    <a:pt x="315" y="173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5"/>
                    <a:pt x="386" y="1206"/>
                    <a:pt x="757" y="1206"/>
                  </a:cubicBezTo>
                  <a:cubicBezTo>
                    <a:pt x="797" y="1206"/>
                    <a:pt x="838" y="1202"/>
                    <a:pt x="880" y="1192"/>
                  </a:cubicBezTo>
                  <a:cubicBezTo>
                    <a:pt x="1313" y="1112"/>
                    <a:pt x="1701" y="283"/>
                    <a:pt x="1716" y="210"/>
                  </a:cubicBezTo>
                  <a:cubicBezTo>
                    <a:pt x="1725" y="162"/>
                    <a:pt x="1290" y="0"/>
                    <a:pt x="87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16"/>
            <p:cNvSpPr/>
            <p:nvPr/>
          </p:nvSpPr>
          <p:spPr>
            <a:xfrm flipH="1">
              <a:off x="6724193" y="273067"/>
              <a:ext cx="424936" cy="22726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16"/>
            <p:cNvSpPr/>
            <p:nvPr/>
          </p:nvSpPr>
          <p:spPr>
            <a:xfrm flipH="1">
              <a:off x="5044420" y="145000"/>
              <a:ext cx="340442" cy="301669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16"/>
            <p:cNvSpPr/>
            <p:nvPr/>
          </p:nvSpPr>
          <p:spPr>
            <a:xfrm flipH="1">
              <a:off x="4510288" y="-157131"/>
              <a:ext cx="383698" cy="271412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16"/>
            <p:cNvSpPr/>
            <p:nvPr/>
          </p:nvSpPr>
          <p:spPr>
            <a:xfrm flipH="1">
              <a:off x="8950413" y="279806"/>
              <a:ext cx="404541" cy="262896"/>
            </a:xfrm>
            <a:custGeom>
              <a:rect b="b" l="l" r="r" t="t"/>
              <a:pathLst>
                <a:path extrusionOk="0" h="1173" w="1805">
                  <a:moveTo>
                    <a:pt x="245" y="1"/>
                  </a:moveTo>
                  <a:cubicBezTo>
                    <a:pt x="226" y="1"/>
                    <a:pt x="213" y="1"/>
                    <a:pt x="206" y="2"/>
                  </a:cubicBezTo>
                  <a:cubicBezTo>
                    <a:pt x="118" y="9"/>
                    <a:pt x="1" y="918"/>
                    <a:pt x="551" y="1102"/>
                  </a:cubicBezTo>
                  <a:cubicBezTo>
                    <a:pt x="670" y="1143"/>
                    <a:pt x="833" y="1172"/>
                    <a:pt x="976" y="1172"/>
                  </a:cubicBezTo>
                  <a:cubicBezTo>
                    <a:pt x="1089" y="1172"/>
                    <a:pt x="1189" y="1154"/>
                    <a:pt x="1247" y="1109"/>
                  </a:cubicBezTo>
                  <a:cubicBezTo>
                    <a:pt x="1379" y="1006"/>
                    <a:pt x="1804" y="640"/>
                    <a:pt x="1577" y="332"/>
                  </a:cubicBezTo>
                  <a:cubicBezTo>
                    <a:pt x="1375" y="48"/>
                    <a:pt x="457" y="1"/>
                    <a:pt x="2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16"/>
            <p:cNvSpPr/>
            <p:nvPr/>
          </p:nvSpPr>
          <p:spPr>
            <a:xfrm flipH="1">
              <a:off x="8523085" y="1865579"/>
              <a:ext cx="399162" cy="267378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16"/>
            <p:cNvSpPr/>
            <p:nvPr/>
          </p:nvSpPr>
          <p:spPr>
            <a:xfrm flipH="1">
              <a:off x="7879012" y="228361"/>
              <a:ext cx="333943" cy="31668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16"/>
            <p:cNvSpPr/>
            <p:nvPr/>
          </p:nvSpPr>
          <p:spPr>
            <a:xfrm flipH="1">
              <a:off x="8501234" y="1221833"/>
              <a:ext cx="400507" cy="30906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16"/>
            <p:cNvSpPr/>
            <p:nvPr/>
          </p:nvSpPr>
          <p:spPr>
            <a:xfrm flipH="1">
              <a:off x="7283226" y="259735"/>
              <a:ext cx="417764" cy="315789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16"/>
            <p:cNvSpPr/>
            <p:nvPr/>
          </p:nvSpPr>
          <p:spPr>
            <a:xfrm flipH="1">
              <a:off x="7315202" y="-55662"/>
              <a:ext cx="312427" cy="209106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16"/>
            <p:cNvSpPr/>
            <p:nvPr/>
          </p:nvSpPr>
          <p:spPr>
            <a:xfrm flipH="1">
              <a:off x="8480197" y="-118977"/>
              <a:ext cx="318478" cy="323857"/>
            </a:xfrm>
            <a:custGeom>
              <a:rect b="b" l="l" r="r" t="t"/>
              <a:pathLst>
                <a:path extrusionOk="0" h="1445" w="1421">
                  <a:moveTo>
                    <a:pt x="181" y="1"/>
                  </a:moveTo>
                  <a:cubicBezTo>
                    <a:pt x="135" y="1"/>
                    <a:pt x="89" y="3"/>
                    <a:pt x="45" y="8"/>
                  </a:cubicBezTo>
                  <a:cubicBezTo>
                    <a:pt x="1" y="506"/>
                    <a:pt x="103" y="1005"/>
                    <a:pt x="338" y="1445"/>
                  </a:cubicBezTo>
                  <a:cubicBezTo>
                    <a:pt x="837" y="1218"/>
                    <a:pt x="1350" y="499"/>
                    <a:pt x="1386" y="426"/>
                  </a:cubicBezTo>
                  <a:cubicBezTo>
                    <a:pt x="1420" y="358"/>
                    <a:pt x="756" y="1"/>
                    <a:pt x="18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16"/>
            <p:cNvSpPr/>
            <p:nvPr/>
          </p:nvSpPr>
          <p:spPr>
            <a:xfrm flipH="1">
              <a:off x="8237691" y="626490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16"/>
            <p:cNvSpPr/>
            <p:nvPr/>
          </p:nvSpPr>
          <p:spPr>
            <a:xfrm flipH="1">
              <a:off x="8920831" y="2182859"/>
              <a:ext cx="340442" cy="272757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16"/>
            <p:cNvSpPr/>
            <p:nvPr/>
          </p:nvSpPr>
          <p:spPr>
            <a:xfrm flipH="1">
              <a:off x="3118885" y="4911892"/>
              <a:ext cx="297411" cy="240483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16"/>
            <p:cNvSpPr/>
            <p:nvPr/>
          </p:nvSpPr>
          <p:spPr>
            <a:xfrm flipH="1">
              <a:off x="2404684" y="4991232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16"/>
            <p:cNvSpPr/>
            <p:nvPr/>
          </p:nvSpPr>
          <p:spPr>
            <a:xfrm flipH="1">
              <a:off x="3741256" y="4521144"/>
              <a:ext cx="397593" cy="316685"/>
            </a:xfrm>
            <a:custGeom>
              <a:rect b="b" l="l" r="r" t="t"/>
              <a:pathLst>
                <a:path extrusionOk="0" h="1413" w="1774">
                  <a:moveTo>
                    <a:pt x="906" y="0"/>
                  </a:moveTo>
                  <a:cubicBezTo>
                    <a:pt x="724" y="0"/>
                    <a:pt x="474" y="176"/>
                    <a:pt x="344" y="326"/>
                  </a:cubicBezTo>
                  <a:cubicBezTo>
                    <a:pt x="1" y="719"/>
                    <a:pt x="676" y="1412"/>
                    <a:pt x="784" y="1412"/>
                  </a:cubicBezTo>
                  <a:cubicBezTo>
                    <a:pt x="787" y="1412"/>
                    <a:pt x="789" y="1412"/>
                    <a:pt x="791" y="1411"/>
                  </a:cubicBezTo>
                  <a:cubicBezTo>
                    <a:pt x="872" y="1382"/>
                    <a:pt x="1774" y="876"/>
                    <a:pt x="1759" y="509"/>
                  </a:cubicBezTo>
                  <a:cubicBezTo>
                    <a:pt x="1744" y="150"/>
                    <a:pt x="1128" y="25"/>
                    <a:pt x="945" y="3"/>
                  </a:cubicBezTo>
                  <a:cubicBezTo>
                    <a:pt x="932" y="1"/>
                    <a:pt x="919" y="0"/>
                    <a:pt x="9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16"/>
            <p:cNvSpPr/>
            <p:nvPr/>
          </p:nvSpPr>
          <p:spPr>
            <a:xfrm flipH="1">
              <a:off x="2911676" y="4549832"/>
              <a:ext cx="421350" cy="259310"/>
            </a:xfrm>
            <a:custGeom>
              <a:rect b="b" l="l" r="r" t="t"/>
              <a:pathLst>
                <a:path extrusionOk="0" h="1157" w="1880">
                  <a:moveTo>
                    <a:pt x="1095" y="0"/>
                  </a:moveTo>
                  <a:cubicBezTo>
                    <a:pt x="542" y="0"/>
                    <a:pt x="1" y="631"/>
                    <a:pt x="61" y="685"/>
                  </a:cubicBezTo>
                  <a:cubicBezTo>
                    <a:pt x="114" y="731"/>
                    <a:pt x="837" y="1156"/>
                    <a:pt x="1302" y="1156"/>
                  </a:cubicBezTo>
                  <a:cubicBezTo>
                    <a:pt x="1354" y="1156"/>
                    <a:pt x="1403" y="1151"/>
                    <a:pt x="1447" y="1139"/>
                  </a:cubicBezTo>
                  <a:cubicBezTo>
                    <a:pt x="1880" y="1015"/>
                    <a:pt x="1843" y="516"/>
                    <a:pt x="1821" y="369"/>
                  </a:cubicBezTo>
                  <a:cubicBezTo>
                    <a:pt x="1792" y="230"/>
                    <a:pt x="1484" y="76"/>
                    <a:pt x="1249" y="17"/>
                  </a:cubicBezTo>
                  <a:cubicBezTo>
                    <a:pt x="1198" y="6"/>
                    <a:pt x="1147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16"/>
            <p:cNvSpPr/>
            <p:nvPr/>
          </p:nvSpPr>
          <p:spPr>
            <a:xfrm flipH="1">
              <a:off x="4100275" y="4875786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16"/>
            <p:cNvSpPr/>
            <p:nvPr/>
          </p:nvSpPr>
          <p:spPr>
            <a:xfrm flipH="1">
              <a:off x="3592781" y="4876041"/>
              <a:ext cx="407903" cy="312203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16"/>
            <p:cNvSpPr/>
            <p:nvPr/>
          </p:nvSpPr>
          <p:spPr>
            <a:xfrm flipH="1">
              <a:off x="4859684" y="4550172"/>
              <a:ext cx="387956" cy="258637"/>
            </a:xfrm>
            <a:custGeom>
              <a:rect b="b" l="l" r="r" t="t"/>
              <a:pathLst>
                <a:path extrusionOk="0" h="1154" w="1731">
                  <a:moveTo>
                    <a:pt x="832" y="0"/>
                  </a:moveTo>
                  <a:cubicBezTo>
                    <a:pt x="475" y="0"/>
                    <a:pt x="102" y="106"/>
                    <a:pt x="0" y="164"/>
                  </a:cubicBezTo>
                  <a:cubicBezTo>
                    <a:pt x="286" y="596"/>
                    <a:pt x="689" y="933"/>
                    <a:pt x="1158" y="1153"/>
                  </a:cubicBezTo>
                  <a:cubicBezTo>
                    <a:pt x="1356" y="1058"/>
                    <a:pt x="1525" y="911"/>
                    <a:pt x="1642" y="728"/>
                  </a:cubicBezTo>
                  <a:cubicBezTo>
                    <a:pt x="1730" y="596"/>
                    <a:pt x="1584" y="332"/>
                    <a:pt x="1430" y="178"/>
                  </a:cubicBezTo>
                  <a:cubicBezTo>
                    <a:pt x="1291" y="45"/>
                    <a:pt x="1065" y="0"/>
                    <a:pt x="8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16"/>
            <p:cNvSpPr/>
            <p:nvPr/>
          </p:nvSpPr>
          <p:spPr>
            <a:xfrm flipH="1">
              <a:off x="4547072" y="4829136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16"/>
            <p:cNvSpPr/>
            <p:nvPr/>
          </p:nvSpPr>
          <p:spPr>
            <a:xfrm flipH="1">
              <a:off x="371099" y="3802782"/>
              <a:ext cx="348510" cy="292032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16"/>
            <p:cNvSpPr/>
            <p:nvPr/>
          </p:nvSpPr>
          <p:spPr>
            <a:xfrm flipH="1">
              <a:off x="-83115" y="3528661"/>
              <a:ext cx="422471" cy="274102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16"/>
            <p:cNvSpPr/>
            <p:nvPr/>
          </p:nvSpPr>
          <p:spPr>
            <a:xfrm flipH="1">
              <a:off x="-152005" y="4011583"/>
              <a:ext cx="417540" cy="266930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16"/>
            <p:cNvSpPr/>
            <p:nvPr/>
          </p:nvSpPr>
          <p:spPr>
            <a:xfrm flipH="1">
              <a:off x="136921" y="2979161"/>
              <a:ext cx="399610" cy="318030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16"/>
            <p:cNvSpPr/>
            <p:nvPr/>
          </p:nvSpPr>
          <p:spPr>
            <a:xfrm flipH="1">
              <a:off x="220239" y="910488"/>
              <a:ext cx="409696" cy="311979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16"/>
            <p:cNvSpPr/>
            <p:nvPr/>
          </p:nvSpPr>
          <p:spPr>
            <a:xfrm flipH="1">
              <a:off x="2049453" y="4590340"/>
              <a:ext cx="404317" cy="204176"/>
            </a:xfrm>
            <a:custGeom>
              <a:rect b="b" l="l" r="r" t="t"/>
              <a:pathLst>
                <a:path extrusionOk="0" h="911" w="1804">
                  <a:moveTo>
                    <a:pt x="656" y="0"/>
                  </a:moveTo>
                  <a:cubicBezTo>
                    <a:pt x="471" y="0"/>
                    <a:pt x="286" y="13"/>
                    <a:pt x="103" y="39"/>
                  </a:cubicBezTo>
                  <a:cubicBezTo>
                    <a:pt x="0" y="245"/>
                    <a:pt x="66" y="509"/>
                    <a:pt x="96" y="611"/>
                  </a:cubicBezTo>
                  <a:cubicBezTo>
                    <a:pt x="147" y="751"/>
                    <a:pt x="477" y="875"/>
                    <a:pt x="719" y="905"/>
                  </a:cubicBezTo>
                  <a:cubicBezTo>
                    <a:pt x="748" y="908"/>
                    <a:pt x="777" y="910"/>
                    <a:pt x="806" y="910"/>
                  </a:cubicBezTo>
                  <a:cubicBezTo>
                    <a:pt x="1320" y="910"/>
                    <a:pt x="1762" y="324"/>
                    <a:pt x="1804" y="171"/>
                  </a:cubicBezTo>
                  <a:cubicBezTo>
                    <a:pt x="1432" y="57"/>
                    <a:pt x="1043" y="0"/>
                    <a:pt x="6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16"/>
            <p:cNvSpPr/>
            <p:nvPr/>
          </p:nvSpPr>
          <p:spPr>
            <a:xfrm flipH="1">
              <a:off x="-109206" y="2619979"/>
              <a:ext cx="331925" cy="325650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16"/>
            <p:cNvSpPr/>
            <p:nvPr/>
          </p:nvSpPr>
          <p:spPr>
            <a:xfrm flipH="1">
              <a:off x="1725203" y="4903707"/>
              <a:ext cx="262896" cy="256844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16"/>
            <p:cNvSpPr/>
            <p:nvPr/>
          </p:nvSpPr>
          <p:spPr>
            <a:xfrm flipH="1">
              <a:off x="1002731" y="4596577"/>
              <a:ext cx="415075" cy="309961"/>
            </a:xfrm>
            <a:custGeom>
              <a:rect b="b" l="l" r="r" t="t"/>
              <a:pathLst>
                <a:path extrusionOk="0" h="1383" w="1852">
                  <a:moveTo>
                    <a:pt x="1221" y="1"/>
                  </a:moveTo>
                  <a:cubicBezTo>
                    <a:pt x="1220" y="1"/>
                    <a:pt x="1219" y="1"/>
                    <a:pt x="1218" y="1"/>
                  </a:cubicBezTo>
                  <a:cubicBezTo>
                    <a:pt x="1130" y="23"/>
                    <a:pt x="133" y="397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8" y="1382"/>
                  </a:cubicBezTo>
                  <a:cubicBezTo>
                    <a:pt x="1019" y="1382"/>
                    <a:pt x="1278" y="1257"/>
                    <a:pt x="1423" y="1137"/>
                  </a:cubicBezTo>
                  <a:cubicBezTo>
                    <a:pt x="1852" y="788"/>
                    <a:pt x="1316" y="1"/>
                    <a:pt x="12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16"/>
            <p:cNvSpPr/>
            <p:nvPr/>
          </p:nvSpPr>
          <p:spPr>
            <a:xfrm flipH="1">
              <a:off x="479239" y="4887862"/>
              <a:ext cx="423367" cy="29875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16"/>
            <p:cNvSpPr/>
            <p:nvPr/>
          </p:nvSpPr>
          <p:spPr>
            <a:xfrm flipH="1">
              <a:off x="247825" y="4316554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16"/>
            <p:cNvSpPr/>
            <p:nvPr/>
          </p:nvSpPr>
          <p:spPr>
            <a:xfrm flipH="1">
              <a:off x="9371" y="4749020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16"/>
            <p:cNvSpPr/>
            <p:nvPr/>
          </p:nvSpPr>
          <p:spPr>
            <a:xfrm flipH="1">
              <a:off x="-200863" y="1371717"/>
              <a:ext cx="376526" cy="269395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16"/>
            <p:cNvSpPr/>
            <p:nvPr/>
          </p:nvSpPr>
          <p:spPr>
            <a:xfrm flipH="1">
              <a:off x="193571" y="2391475"/>
              <a:ext cx="394680" cy="310410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16"/>
            <p:cNvSpPr/>
            <p:nvPr/>
          </p:nvSpPr>
          <p:spPr>
            <a:xfrm flipH="1">
              <a:off x="-113353" y="1909319"/>
              <a:ext cx="340218" cy="292256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16"/>
            <p:cNvSpPr/>
            <p:nvPr/>
          </p:nvSpPr>
          <p:spPr>
            <a:xfrm flipH="1">
              <a:off x="2033243" y="-131141"/>
              <a:ext cx="330581" cy="219416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16"/>
            <p:cNvSpPr/>
            <p:nvPr/>
          </p:nvSpPr>
          <p:spPr>
            <a:xfrm flipH="1">
              <a:off x="3416423" y="234962"/>
              <a:ext cx="312427" cy="22479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16"/>
            <p:cNvSpPr/>
            <p:nvPr/>
          </p:nvSpPr>
          <p:spPr>
            <a:xfrm flipH="1">
              <a:off x="1105301" y="-161860"/>
              <a:ext cx="389525" cy="2808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16"/>
            <p:cNvSpPr/>
            <p:nvPr/>
          </p:nvSpPr>
          <p:spPr>
            <a:xfrm flipH="1">
              <a:off x="646799" y="196972"/>
              <a:ext cx="391094" cy="282618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16"/>
            <p:cNvSpPr/>
            <p:nvPr/>
          </p:nvSpPr>
          <p:spPr>
            <a:xfrm flipH="1">
              <a:off x="1538716" y="197205"/>
              <a:ext cx="410368" cy="282170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16"/>
            <p:cNvSpPr/>
            <p:nvPr/>
          </p:nvSpPr>
          <p:spPr>
            <a:xfrm flipH="1">
              <a:off x="2332882" y="169443"/>
              <a:ext cx="443090" cy="234208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16"/>
            <p:cNvSpPr/>
            <p:nvPr/>
          </p:nvSpPr>
          <p:spPr>
            <a:xfrm flipH="1">
              <a:off x="267880" y="1590074"/>
              <a:ext cx="355010" cy="310858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16"/>
            <p:cNvSpPr/>
            <p:nvPr/>
          </p:nvSpPr>
          <p:spPr>
            <a:xfrm flipH="1">
              <a:off x="-102227" y="-91048"/>
              <a:ext cx="358372" cy="314668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16"/>
            <p:cNvSpPr/>
            <p:nvPr/>
          </p:nvSpPr>
          <p:spPr>
            <a:xfrm flipH="1">
              <a:off x="-218801" y="287409"/>
              <a:ext cx="412385" cy="282618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16"/>
            <p:cNvSpPr/>
            <p:nvPr/>
          </p:nvSpPr>
          <p:spPr>
            <a:xfrm flipH="1">
              <a:off x="-229729" y="830118"/>
              <a:ext cx="366664" cy="281498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16"/>
            <p:cNvSpPr/>
            <p:nvPr/>
          </p:nvSpPr>
          <p:spPr>
            <a:xfrm flipH="1">
              <a:off x="3783139" y="-59803"/>
              <a:ext cx="325650" cy="217399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16"/>
            <p:cNvSpPr/>
            <p:nvPr/>
          </p:nvSpPr>
          <p:spPr>
            <a:xfrm flipH="1">
              <a:off x="4070951" y="247515"/>
              <a:ext cx="381456" cy="27836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16"/>
            <p:cNvSpPr/>
            <p:nvPr/>
          </p:nvSpPr>
          <p:spPr>
            <a:xfrm flipH="1">
              <a:off x="2984309" y="-138087"/>
              <a:ext cx="443090" cy="233312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5" name="Google Shape;1375;p16"/>
          <p:cNvSpPr/>
          <p:nvPr/>
        </p:nvSpPr>
        <p:spPr>
          <a:xfrm flipH="1">
            <a:off x="8777798" y="2291848"/>
            <a:ext cx="2997386" cy="485025"/>
          </a:xfrm>
          <a:custGeom>
            <a:rect b="b" l="l" r="r" t="t"/>
            <a:pathLst>
              <a:path extrusionOk="0" h="866" w="19744">
                <a:moveTo>
                  <a:pt x="9876" y="0"/>
                </a:moveTo>
                <a:cubicBezTo>
                  <a:pt x="4421" y="0"/>
                  <a:pt x="0" y="191"/>
                  <a:pt x="0" y="433"/>
                </a:cubicBezTo>
                <a:cubicBezTo>
                  <a:pt x="0" y="667"/>
                  <a:pt x="4421" y="865"/>
                  <a:pt x="9876" y="865"/>
                </a:cubicBezTo>
                <a:cubicBezTo>
                  <a:pt x="15323" y="865"/>
                  <a:pt x="19744" y="667"/>
                  <a:pt x="19744" y="433"/>
                </a:cubicBezTo>
                <a:cubicBezTo>
                  <a:pt x="19744" y="191"/>
                  <a:pt x="15323" y="0"/>
                  <a:pt x="987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16"/>
          <p:cNvSpPr/>
          <p:nvPr/>
        </p:nvSpPr>
        <p:spPr>
          <a:xfrm flipH="1">
            <a:off x="-8238756" y="-20276"/>
            <a:ext cx="8883114" cy="836851"/>
          </a:xfrm>
          <a:custGeom>
            <a:rect b="b" l="l" r="r" t="t"/>
            <a:pathLst>
              <a:path extrusionOk="0" h="1262" w="21402">
                <a:moveTo>
                  <a:pt x="10697" y="1"/>
                </a:moveTo>
                <a:cubicBezTo>
                  <a:pt x="4788" y="1"/>
                  <a:pt x="1" y="279"/>
                  <a:pt x="1" y="631"/>
                </a:cubicBezTo>
                <a:cubicBezTo>
                  <a:pt x="1" y="983"/>
                  <a:pt x="4788" y="1262"/>
                  <a:pt x="10697" y="1262"/>
                </a:cubicBezTo>
                <a:cubicBezTo>
                  <a:pt x="16607" y="1262"/>
                  <a:pt x="21401" y="983"/>
                  <a:pt x="21401" y="631"/>
                </a:cubicBezTo>
                <a:cubicBezTo>
                  <a:pt x="21401" y="279"/>
                  <a:pt x="16607" y="1"/>
                  <a:pt x="10697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16"/>
          <p:cNvSpPr/>
          <p:nvPr/>
        </p:nvSpPr>
        <p:spPr>
          <a:xfrm flipH="1">
            <a:off x="-7297412" y="3064429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16"/>
          <p:cNvSpPr/>
          <p:nvPr/>
        </p:nvSpPr>
        <p:spPr>
          <a:xfrm flipH="1">
            <a:off x="505346" y="4965339"/>
            <a:ext cx="7972888" cy="836850"/>
          </a:xfrm>
          <a:custGeom>
            <a:rect b="b" l="l" r="r" t="t"/>
            <a:pathLst>
              <a:path extrusionOk="0" h="674" w="19209">
                <a:moveTo>
                  <a:pt x="11996" y="1"/>
                </a:moveTo>
                <a:cubicBezTo>
                  <a:pt x="11229" y="1"/>
                  <a:pt x="10426" y="4"/>
                  <a:pt x="9597" y="11"/>
                </a:cubicBezTo>
                <a:cubicBezTo>
                  <a:pt x="4296" y="62"/>
                  <a:pt x="0" y="245"/>
                  <a:pt x="0" y="429"/>
                </a:cubicBezTo>
                <a:cubicBezTo>
                  <a:pt x="0" y="577"/>
                  <a:pt x="3065" y="674"/>
                  <a:pt x="7208" y="674"/>
                </a:cubicBezTo>
                <a:cubicBezTo>
                  <a:pt x="7974" y="674"/>
                  <a:pt x="8777" y="670"/>
                  <a:pt x="9604" y="663"/>
                </a:cubicBezTo>
                <a:cubicBezTo>
                  <a:pt x="14905" y="612"/>
                  <a:pt x="19209" y="429"/>
                  <a:pt x="19201" y="245"/>
                </a:cubicBezTo>
                <a:cubicBezTo>
                  <a:pt x="19201" y="97"/>
                  <a:pt x="16142" y="1"/>
                  <a:pt x="11996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16"/>
          <p:cNvSpPr/>
          <p:nvPr/>
        </p:nvSpPr>
        <p:spPr>
          <a:xfrm flipH="1">
            <a:off x="7700988" y="-454884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_1"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17"/>
          <p:cNvSpPr/>
          <p:nvPr/>
        </p:nvSpPr>
        <p:spPr>
          <a:xfrm rot="9900025">
            <a:off x="-3516575" y="-402314"/>
            <a:ext cx="6772923" cy="2258476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17"/>
          <p:cNvSpPr/>
          <p:nvPr/>
        </p:nvSpPr>
        <p:spPr>
          <a:xfrm flipH="1" rot="10800000">
            <a:off x="6014330" y="-10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83" name="Google Shape;1383;p17"/>
          <p:cNvGrpSpPr/>
          <p:nvPr/>
        </p:nvGrpSpPr>
        <p:grpSpPr>
          <a:xfrm>
            <a:off x="1373900" y="-399584"/>
            <a:ext cx="6291725" cy="1480382"/>
            <a:chOff x="1373900" y="-399584"/>
            <a:chExt cx="6291725" cy="1480382"/>
          </a:xfrm>
        </p:grpSpPr>
        <p:grpSp>
          <p:nvGrpSpPr>
            <p:cNvPr id="1384" name="Google Shape;1384;p17"/>
            <p:cNvGrpSpPr/>
            <p:nvPr/>
          </p:nvGrpSpPr>
          <p:grpSpPr>
            <a:xfrm>
              <a:off x="1373900" y="-399584"/>
              <a:ext cx="6291725" cy="1250447"/>
              <a:chOff x="1373900" y="418018"/>
              <a:chExt cx="6291725" cy="1250447"/>
            </a:xfrm>
          </p:grpSpPr>
          <p:cxnSp>
            <p:nvCxnSpPr>
              <p:cNvPr id="1385" name="Google Shape;1385;p17"/>
              <p:cNvCxnSpPr>
                <a:stCxn id="1386" idx="2"/>
                <a:endCxn id="1387" idx="4"/>
              </p:cNvCxnSpPr>
              <p:nvPr/>
            </p:nvCxnSpPr>
            <p:spPr>
              <a:xfrm rot="10800000">
                <a:off x="1537175" y="744465"/>
                <a:ext cx="9420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87" name="Google Shape;1387;p17"/>
              <p:cNvSpPr/>
              <p:nvPr/>
            </p:nvSpPr>
            <p:spPr>
              <a:xfrm>
                <a:off x="1373900" y="4180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17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88" name="Google Shape;1388;p17"/>
              <p:cNvCxnSpPr>
                <a:stCxn id="1389" idx="2"/>
                <a:endCxn id="1390" idx="4"/>
              </p:cNvCxnSpPr>
              <p:nvPr/>
            </p:nvCxnSpPr>
            <p:spPr>
              <a:xfrm flipH="1" rot="10800000">
                <a:off x="6664825" y="744465"/>
                <a:ext cx="8376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90" name="Google Shape;1390;p17"/>
              <p:cNvSpPr/>
              <p:nvPr/>
            </p:nvSpPr>
            <p:spPr>
              <a:xfrm flipH="1">
                <a:off x="7339225" y="4180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17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91" name="Google Shape;1391;p17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17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7F2F26"/>
                </a:solidFill>
              </a:endParaRPr>
            </a:p>
          </p:txBody>
        </p:sp>
      </p:grpSp>
      <p:grpSp>
        <p:nvGrpSpPr>
          <p:cNvPr id="1393" name="Google Shape;1393;p17"/>
          <p:cNvGrpSpPr/>
          <p:nvPr/>
        </p:nvGrpSpPr>
        <p:grpSpPr>
          <a:xfrm flipH="1">
            <a:off x="7819724" y="636742"/>
            <a:ext cx="3249305" cy="780519"/>
            <a:chOff x="1285551" y="-3218411"/>
            <a:chExt cx="2391833" cy="574545"/>
          </a:xfrm>
        </p:grpSpPr>
        <p:sp>
          <p:nvSpPr>
            <p:cNvPr id="1394" name="Google Shape;1394;p17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17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6" name="Google Shape;1396;p17"/>
          <p:cNvGrpSpPr/>
          <p:nvPr/>
        </p:nvGrpSpPr>
        <p:grpSpPr>
          <a:xfrm flipH="1">
            <a:off x="3470889" y="4027669"/>
            <a:ext cx="11607805" cy="2788323"/>
            <a:chOff x="1285551" y="-3218411"/>
            <a:chExt cx="2391833" cy="574545"/>
          </a:xfrm>
        </p:grpSpPr>
        <p:sp>
          <p:nvSpPr>
            <p:cNvPr id="1397" name="Google Shape;1397;p17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17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9" name="Google Shape;1399;p17"/>
          <p:cNvGrpSpPr/>
          <p:nvPr/>
        </p:nvGrpSpPr>
        <p:grpSpPr>
          <a:xfrm>
            <a:off x="-3510394" y="4404141"/>
            <a:ext cx="5091256" cy="1222976"/>
            <a:chOff x="1285551" y="-3218411"/>
            <a:chExt cx="2391833" cy="574545"/>
          </a:xfrm>
        </p:grpSpPr>
        <p:sp>
          <p:nvSpPr>
            <p:cNvPr id="1400" name="Google Shape;1400;p17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17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2" name="Google Shape;1402;p17"/>
          <p:cNvSpPr txBox="1"/>
          <p:nvPr>
            <p:ph idx="1" type="subTitle"/>
          </p:nvPr>
        </p:nvSpPr>
        <p:spPr>
          <a:xfrm>
            <a:off x="4884371" y="2020987"/>
            <a:ext cx="3346200" cy="106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3" name="Google Shape;1403;p17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5" name="Google Shape;1405;p18"/>
          <p:cNvGrpSpPr/>
          <p:nvPr/>
        </p:nvGrpSpPr>
        <p:grpSpPr>
          <a:xfrm>
            <a:off x="1373900" y="-399584"/>
            <a:ext cx="6291725" cy="1480382"/>
            <a:chOff x="1373900" y="-399584"/>
            <a:chExt cx="6291725" cy="1480382"/>
          </a:xfrm>
        </p:grpSpPr>
        <p:grpSp>
          <p:nvGrpSpPr>
            <p:cNvPr id="1406" name="Google Shape;1406;p18"/>
            <p:cNvGrpSpPr/>
            <p:nvPr/>
          </p:nvGrpSpPr>
          <p:grpSpPr>
            <a:xfrm>
              <a:off x="1373900" y="-399584"/>
              <a:ext cx="6291725" cy="1250447"/>
              <a:chOff x="1373900" y="418018"/>
              <a:chExt cx="6291725" cy="1250447"/>
            </a:xfrm>
          </p:grpSpPr>
          <p:cxnSp>
            <p:nvCxnSpPr>
              <p:cNvPr id="1407" name="Google Shape;1407;p18"/>
              <p:cNvCxnSpPr>
                <a:stCxn id="1408" idx="2"/>
                <a:endCxn id="1409" idx="4"/>
              </p:cNvCxnSpPr>
              <p:nvPr/>
            </p:nvCxnSpPr>
            <p:spPr>
              <a:xfrm rot="10800000">
                <a:off x="1537175" y="744465"/>
                <a:ext cx="9420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09" name="Google Shape;1409;p18"/>
              <p:cNvSpPr/>
              <p:nvPr/>
            </p:nvSpPr>
            <p:spPr>
              <a:xfrm>
                <a:off x="1373900" y="4180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18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410" name="Google Shape;1410;p18"/>
              <p:cNvCxnSpPr>
                <a:stCxn id="1411" idx="2"/>
                <a:endCxn id="1412" idx="4"/>
              </p:cNvCxnSpPr>
              <p:nvPr/>
            </p:nvCxnSpPr>
            <p:spPr>
              <a:xfrm flipH="1" rot="10800000">
                <a:off x="6664825" y="744465"/>
                <a:ext cx="8376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12" name="Google Shape;1412;p18"/>
              <p:cNvSpPr/>
              <p:nvPr/>
            </p:nvSpPr>
            <p:spPr>
              <a:xfrm flipH="1">
                <a:off x="7339225" y="4180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1" name="Google Shape;1411;p18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3" name="Google Shape;1413;p18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18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7F2F26"/>
                </a:solidFill>
              </a:endParaRPr>
            </a:p>
          </p:txBody>
        </p:sp>
      </p:grpSp>
      <p:sp>
        <p:nvSpPr>
          <p:cNvPr id="1415" name="Google Shape;1415;p18"/>
          <p:cNvSpPr txBox="1"/>
          <p:nvPr>
            <p:ph idx="1" type="body"/>
          </p:nvPr>
        </p:nvSpPr>
        <p:spPr>
          <a:xfrm>
            <a:off x="720000" y="1135625"/>
            <a:ext cx="7704000" cy="222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9pPr>
          </a:lstStyle>
          <a:p/>
        </p:txBody>
      </p:sp>
      <p:sp>
        <p:nvSpPr>
          <p:cNvPr id="1416" name="Google Shape;1416;p18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17" name="Google Shape;1417;p18"/>
          <p:cNvSpPr/>
          <p:nvPr/>
        </p:nvSpPr>
        <p:spPr>
          <a:xfrm>
            <a:off x="-3432375" y="3720236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18"/>
          <p:cNvSpPr/>
          <p:nvPr/>
        </p:nvSpPr>
        <p:spPr>
          <a:xfrm flipH="1">
            <a:off x="6445068" y="3609586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1"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19"/>
          <p:cNvSpPr txBox="1"/>
          <p:nvPr>
            <p:ph idx="1" type="body"/>
          </p:nvPr>
        </p:nvSpPr>
        <p:spPr>
          <a:xfrm>
            <a:off x="716625" y="1135625"/>
            <a:ext cx="3627900" cy="3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9pPr>
          </a:lstStyle>
          <a:p/>
        </p:txBody>
      </p:sp>
      <p:sp>
        <p:nvSpPr>
          <p:cNvPr id="1421" name="Google Shape;1421;p19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22" name="Google Shape;1422;p19"/>
          <p:cNvSpPr txBox="1"/>
          <p:nvPr>
            <p:ph idx="2" type="body"/>
          </p:nvPr>
        </p:nvSpPr>
        <p:spPr>
          <a:xfrm>
            <a:off x="4734288" y="1135625"/>
            <a:ext cx="3627900" cy="34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9pPr>
          </a:lstStyle>
          <a:p/>
        </p:txBody>
      </p:sp>
      <p:sp>
        <p:nvSpPr>
          <p:cNvPr id="1423" name="Google Shape;1423;p19"/>
          <p:cNvSpPr/>
          <p:nvPr/>
        </p:nvSpPr>
        <p:spPr>
          <a:xfrm flipH="1">
            <a:off x="214157" y="-227240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19"/>
          <p:cNvSpPr/>
          <p:nvPr/>
        </p:nvSpPr>
        <p:spPr>
          <a:xfrm flipH="1" rot="-1982797">
            <a:off x="-1612043" y="3605341"/>
            <a:ext cx="2464392" cy="1997329"/>
          </a:xfrm>
          <a:custGeom>
            <a:rect b="b" l="l" r="r" t="t"/>
            <a:pathLst>
              <a:path extrusionOk="0" h="9006" w="11112">
                <a:moveTo>
                  <a:pt x="1695" y="1"/>
                </a:moveTo>
                <a:cubicBezTo>
                  <a:pt x="4723" y="2963"/>
                  <a:pt x="3587" y="2567"/>
                  <a:pt x="4137" y="3681"/>
                </a:cubicBezTo>
                <a:cubicBezTo>
                  <a:pt x="4210" y="3835"/>
                  <a:pt x="4254" y="3996"/>
                  <a:pt x="4269" y="4165"/>
                </a:cubicBezTo>
                <a:cubicBezTo>
                  <a:pt x="4247" y="4251"/>
                  <a:pt x="4132" y="4256"/>
                  <a:pt x="4010" y="4256"/>
                </a:cubicBezTo>
                <a:cubicBezTo>
                  <a:pt x="3994" y="4256"/>
                  <a:pt x="3978" y="4256"/>
                  <a:pt x="3962" y="4256"/>
                </a:cubicBezTo>
                <a:cubicBezTo>
                  <a:pt x="3893" y="4256"/>
                  <a:pt x="3826" y="4258"/>
                  <a:pt x="3777" y="4275"/>
                </a:cubicBezTo>
                <a:cubicBezTo>
                  <a:pt x="3188" y="4350"/>
                  <a:pt x="2597" y="4365"/>
                  <a:pt x="2079" y="4365"/>
                </a:cubicBezTo>
                <a:cubicBezTo>
                  <a:pt x="1733" y="4365"/>
                  <a:pt x="1419" y="4358"/>
                  <a:pt x="1160" y="4358"/>
                </a:cubicBezTo>
                <a:cubicBezTo>
                  <a:pt x="214" y="4358"/>
                  <a:pt x="0" y="4448"/>
                  <a:pt x="1607" y="5279"/>
                </a:cubicBezTo>
                <a:cubicBezTo>
                  <a:pt x="1886" y="5419"/>
                  <a:pt x="2164" y="5558"/>
                  <a:pt x="2443" y="5697"/>
                </a:cubicBezTo>
                <a:cubicBezTo>
                  <a:pt x="2663" y="5807"/>
                  <a:pt x="2839" y="5917"/>
                  <a:pt x="2927" y="5961"/>
                </a:cubicBezTo>
                <a:cubicBezTo>
                  <a:pt x="3589" y="6302"/>
                  <a:pt x="4229" y="6407"/>
                  <a:pt x="4825" y="6407"/>
                </a:cubicBezTo>
                <a:cubicBezTo>
                  <a:pt x="5358" y="6407"/>
                  <a:pt x="5857" y="6323"/>
                  <a:pt x="6307" y="6247"/>
                </a:cubicBezTo>
                <a:cubicBezTo>
                  <a:pt x="6710" y="6188"/>
                  <a:pt x="6738" y="5415"/>
                  <a:pt x="7062" y="5415"/>
                </a:cubicBezTo>
                <a:cubicBezTo>
                  <a:pt x="7103" y="5415"/>
                  <a:pt x="7149" y="5427"/>
                  <a:pt x="7201" y="5455"/>
                </a:cubicBezTo>
                <a:cubicBezTo>
                  <a:pt x="8719" y="6460"/>
                  <a:pt x="8176" y="6863"/>
                  <a:pt x="8316" y="7442"/>
                </a:cubicBezTo>
                <a:cubicBezTo>
                  <a:pt x="8345" y="7530"/>
                  <a:pt x="8528" y="7669"/>
                  <a:pt x="8521" y="7728"/>
                </a:cubicBezTo>
                <a:cubicBezTo>
                  <a:pt x="8501" y="7962"/>
                  <a:pt x="8126" y="8845"/>
                  <a:pt x="7217" y="8845"/>
                </a:cubicBezTo>
                <a:cubicBezTo>
                  <a:pt x="7131" y="8845"/>
                  <a:pt x="7040" y="8837"/>
                  <a:pt x="6945" y="8820"/>
                </a:cubicBezTo>
                <a:lnTo>
                  <a:pt x="6945" y="8820"/>
                </a:lnTo>
                <a:cubicBezTo>
                  <a:pt x="7298" y="8885"/>
                  <a:pt x="8267" y="9005"/>
                  <a:pt x="9189" y="9005"/>
                </a:cubicBezTo>
                <a:cubicBezTo>
                  <a:pt x="10043" y="9005"/>
                  <a:pt x="10858" y="8902"/>
                  <a:pt x="11109" y="8556"/>
                </a:cubicBezTo>
                <a:cubicBezTo>
                  <a:pt x="11111" y="8403"/>
                  <a:pt x="11044" y="8362"/>
                  <a:pt x="10953" y="8362"/>
                </a:cubicBezTo>
                <a:cubicBezTo>
                  <a:pt x="10850" y="8362"/>
                  <a:pt x="10716" y="8413"/>
                  <a:pt x="10617" y="8413"/>
                </a:cubicBezTo>
                <a:cubicBezTo>
                  <a:pt x="10561" y="8413"/>
                  <a:pt x="10515" y="8397"/>
                  <a:pt x="10493" y="8344"/>
                </a:cubicBezTo>
                <a:cubicBezTo>
                  <a:pt x="10515" y="7875"/>
                  <a:pt x="10148" y="7479"/>
                  <a:pt x="10178" y="6922"/>
                </a:cubicBezTo>
                <a:cubicBezTo>
                  <a:pt x="10222" y="5968"/>
                  <a:pt x="10640" y="5998"/>
                  <a:pt x="9892" y="5565"/>
                </a:cubicBezTo>
                <a:cubicBezTo>
                  <a:pt x="9754" y="5489"/>
                  <a:pt x="7454" y="4630"/>
                  <a:pt x="6611" y="4630"/>
                </a:cubicBezTo>
                <a:cubicBezTo>
                  <a:pt x="6557" y="4630"/>
                  <a:pt x="6509" y="4634"/>
                  <a:pt x="6468" y="4641"/>
                </a:cubicBezTo>
                <a:cubicBezTo>
                  <a:pt x="6270" y="4678"/>
                  <a:pt x="6490" y="5697"/>
                  <a:pt x="6277" y="5807"/>
                </a:cubicBezTo>
                <a:cubicBezTo>
                  <a:pt x="5719" y="5949"/>
                  <a:pt x="5233" y="6165"/>
                  <a:pt x="4675" y="6165"/>
                </a:cubicBezTo>
                <a:cubicBezTo>
                  <a:pt x="4339" y="6165"/>
                  <a:pt x="3977" y="6086"/>
                  <a:pt x="3557" y="5866"/>
                </a:cubicBezTo>
                <a:cubicBezTo>
                  <a:pt x="3059" y="5602"/>
                  <a:pt x="1519" y="4876"/>
                  <a:pt x="1541" y="4803"/>
                </a:cubicBezTo>
                <a:cubicBezTo>
                  <a:pt x="1651" y="4414"/>
                  <a:pt x="4642" y="4920"/>
                  <a:pt x="4840" y="3989"/>
                </a:cubicBezTo>
                <a:cubicBezTo>
                  <a:pt x="4950" y="3468"/>
                  <a:pt x="4415" y="3358"/>
                  <a:pt x="4203" y="2963"/>
                </a:cubicBezTo>
                <a:cubicBezTo>
                  <a:pt x="3697" y="1834"/>
                  <a:pt x="2729" y="917"/>
                  <a:pt x="1695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19"/>
          <p:cNvSpPr/>
          <p:nvPr/>
        </p:nvSpPr>
        <p:spPr>
          <a:xfrm flipH="1" rot="-2700000">
            <a:off x="7783474" y="-716843"/>
            <a:ext cx="2280533" cy="2008856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19"/>
          <p:cNvSpPr/>
          <p:nvPr/>
        </p:nvSpPr>
        <p:spPr>
          <a:xfrm flipH="1">
            <a:off x="5976883" y="-679326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19"/>
          <p:cNvSpPr/>
          <p:nvPr/>
        </p:nvSpPr>
        <p:spPr>
          <a:xfrm flipH="1">
            <a:off x="8478221" y="3386892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19"/>
          <p:cNvSpPr/>
          <p:nvPr/>
        </p:nvSpPr>
        <p:spPr>
          <a:xfrm flipH="1">
            <a:off x="4328464" y="4723465"/>
            <a:ext cx="429361" cy="2011522"/>
          </a:xfrm>
          <a:custGeom>
            <a:rect b="b" l="l" r="r" t="t"/>
            <a:pathLst>
              <a:path extrusionOk="0" h="9070" w="1936">
                <a:moveTo>
                  <a:pt x="1686" y="1"/>
                </a:moveTo>
                <a:cubicBezTo>
                  <a:pt x="1686" y="206"/>
                  <a:pt x="1804" y="419"/>
                  <a:pt x="1804" y="609"/>
                </a:cubicBezTo>
                <a:cubicBezTo>
                  <a:pt x="1804" y="1100"/>
                  <a:pt x="799" y="1929"/>
                  <a:pt x="484" y="2662"/>
                </a:cubicBezTo>
                <a:cubicBezTo>
                  <a:pt x="337" y="3014"/>
                  <a:pt x="0" y="3051"/>
                  <a:pt x="0" y="3351"/>
                </a:cubicBezTo>
                <a:lnTo>
                  <a:pt x="0" y="3359"/>
                </a:lnTo>
                <a:cubicBezTo>
                  <a:pt x="44" y="3593"/>
                  <a:pt x="286" y="3703"/>
                  <a:pt x="359" y="3901"/>
                </a:cubicBezTo>
                <a:cubicBezTo>
                  <a:pt x="440" y="4128"/>
                  <a:pt x="403" y="4400"/>
                  <a:pt x="528" y="4598"/>
                </a:cubicBezTo>
                <a:cubicBezTo>
                  <a:pt x="836" y="5125"/>
                  <a:pt x="1261" y="5705"/>
                  <a:pt x="1261" y="6313"/>
                </a:cubicBezTo>
                <a:cubicBezTo>
                  <a:pt x="1261" y="7142"/>
                  <a:pt x="425" y="7515"/>
                  <a:pt x="425" y="8212"/>
                </a:cubicBezTo>
                <a:cubicBezTo>
                  <a:pt x="425" y="8351"/>
                  <a:pt x="462" y="8490"/>
                  <a:pt x="528" y="8608"/>
                </a:cubicBezTo>
                <a:lnTo>
                  <a:pt x="1760" y="9070"/>
                </a:lnTo>
                <a:cubicBezTo>
                  <a:pt x="1401" y="8769"/>
                  <a:pt x="1188" y="8337"/>
                  <a:pt x="1181" y="7875"/>
                </a:cubicBezTo>
                <a:cubicBezTo>
                  <a:pt x="1181" y="7149"/>
                  <a:pt x="1716" y="7120"/>
                  <a:pt x="1716" y="6672"/>
                </a:cubicBezTo>
                <a:cubicBezTo>
                  <a:pt x="1547" y="5221"/>
                  <a:pt x="1936" y="6320"/>
                  <a:pt x="352" y="3586"/>
                </a:cubicBezTo>
                <a:cubicBezTo>
                  <a:pt x="293" y="3505"/>
                  <a:pt x="264" y="3410"/>
                  <a:pt x="264" y="3315"/>
                </a:cubicBezTo>
                <a:cubicBezTo>
                  <a:pt x="264" y="2743"/>
                  <a:pt x="1928" y="1335"/>
                  <a:pt x="1892" y="661"/>
                </a:cubicBezTo>
                <a:cubicBezTo>
                  <a:pt x="1877" y="411"/>
                  <a:pt x="1760" y="250"/>
                  <a:pt x="168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9" name="Google Shape;1429;p19"/>
          <p:cNvGrpSpPr/>
          <p:nvPr/>
        </p:nvGrpSpPr>
        <p:grpSpPr>
          <a:xfrm>
            <a:off x="-218801" y="-278930"/>
            <a:ext cx="9571974" cy="5545715"/>
            <a:chOff x="-218801" y="-278930"/>
            <a:chExt cx="9571974" cy="5545715"/>
          </a:xfrm>
        </p:grpSpPr>
        <p:sp>
          <p:nvSpPr>
            <p:cNvPr id="1430" name="Google Shape;1430;p19"/>
            <p:cNvSpPr/>
            <p:nvPr/>
          </p:nvSpPr>
          <p:spPr>
            <a:xfrm flipH="1">
              <a:off x="7169035" y="4750433"/>
              <a:ext cx="297635" cy="240483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19"/>
            <p:cNvSpPr/>
            <p:nvPr/>
          </p:nvSpPr>
          <p:spPr>
            <a:xfrm flipH="1">
              <a:off x="8921363" y="2934176"/>
              <a:ext cx="269171" cy="243845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19"/>
            <p:cNvSpPr/>
            <p:nvPr/>
          </p:nvSpPr>
          <p:spPr>
            <a:xfrm flipH="1">
              <a:off x="6667642" y="4788603"/>
              <a:ext cx="269843" cy="239587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19"/>
            <p:cNvSpPr/>
            <p:nvPr/>
          </p:nvSpPr>
          <p:spPr>
            <a:xfrm flipH="1" rot="-3912233">
              <a:off x="8372592" y="3619632"/>
              <a:ext cx="417541" cy="267154"/>
            </a:xfrm>
            <a:custGeom>
              <a:rect b="b" l="l" r="r" t="t"/>
              <a:pathLst>
                <a:path extrusionOk="0" h="1192" w="1863">
                  <a:moveTo>
                    <a:pt x="1078" y="1"/>
                  </a:moveTo>
                  <a:cubicBezTo>
                    <a:pt x="583" y="1"/>
                    <a:pt x="0" y="347"/>
                    <a:pt x="29" y="400"/>
                  </a:cubicBezTo>
                  <a:cubicBezTo>
                    <a:pt x="73" y="466"/>
                    <a:pt x="689" y="1191"/>
                    <a:pt x="1151" y="1191"/>
                  </a:cubicBezTo>
                  <a:cubicBezTo>
                    <a:pt x="1606" y="1191"/>
                    <a:pt x="1789" y="708"/>
                    <a:pt x="1826" y="568"/>
                  </a:cubicBezTo>
                  <a:cubicBezTo>
                    <a:pt x="1862" y="422"/>
                    <a:pt x="1635" y="202"/>
                    <a:pt x="1437" y="84"/>
                  </a:cubicBezTo>
                  <a:cubicBezTo>
                    <a:pt x="1332" y="25"/>
                    <a:pt x="1208" y="1"/>
                    <a:pt x="10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19"/>
            <p:cNvSpPr/>
            <p:nvPr/>
          </p:nvSpPr>
          <p:spPr>
            <a:xfrm flipH="1">
              <a:off x="8907448" y="4533560"/>
              <a:ext cx="398042" cy="318030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19"/>
            <p:cNvSpPr/>
            <p:nvPr/>
          </p:nvSpPr>
          <p:spPr>
            <a:xfrm flipH="1">
              <a:off x="7963298" y="4954583"/>
              <a:ext cx="409248" cy="312203"/>
            </a:xfrm>
            <a:custGeom>
              <a:rect b="b" l="l" r="r" t="t"/>
              <a:pathLst>
                <a:path extrusionOk="0" h="1393" w="1826">
                  <a:moveTo>
                    <a:pt x="1164" y="1"/>
                  </a:moveTo>
                  <a:cubicBezTo>
                    <a:pt x="1162" y="1"/>
                    <a:pt x="1160" y="1"/>
                    <a:pt x="1159" y="1"/>
                  </a:cubicBezTo>
                  <a:cubicBezTo>
                    <a:pt x="1064" y="23"/>
                    <a:pt x="88" y="434"/>
                    <a:pt x="44" y="793"/>
                  </a:cubicBezTo>
                  <a:cubicBezTo>
                    <a:pt x="0" y="1160"/>
                    <a:pt x="587" y="1343"/>
                    <a:pt x="770" y="1387"/>
                  </a:cubicBezTo>
                  <a:cubicBezTo>
                    <a:pt x="788" y="1391"/>
                    <a:pt x="807" y="1393"/>
                    <a:pt x="828" y="1393"/>
                  </a:cubicBezTo>
                  <a:cubicBezTo>
                    <a:pt x="1007" y="1393"/>
                    <a:pt x="1271" y="1256"/>
                    <a:pt x="1415" y="1130"/>
                  </a:cubicBezTo>
                  <a:cubicBezTo>
                    <a:pt x="1826" y="763"/>
                    <a:pt x="1268" y="1"/>
                    <a:pt x="11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19"/>
            <p:cNvSpPr/>
            <p:nvPr/>
          </p:nvSpPr>
          <p:spPr>
            <a:xfrm flipH="1">
              <a:off x="7505143" y="4876020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0"/>
                  </a:moveTo>
                  <a:cubicBezTo>
                    <a:pt x="1162" y="0"/>
                    <a:pt x="1160" y="1"/>
                    <a:pt x="1159" y="1"/>
                  </a:cubicBezTo>
                  <a:cubicBezTo>
                    <a:pt x="1064" y="23"/>
                    <a:pt x="89" y="433"/>
                    <a:pt x="45" y="800"/>
                  </a:cubicBezTo>
                  <a:cubicBezTo>
                    <a:pt x="1" y="1159"/>
                    <a:pt x="595" y="1350"/>
                    <a:pt x="770" y="1387"/>
                  </a:cubicBezTo>
                  <a:cubicBezTo>
                    <a:pt x="789" y="1390"/>
                    <a:pt x="809" y="1392"/>
                    <a:pt x="830" y="1392"/>
                  </a:cubicBezTo>
                  <a:cubicBezTo>
                    <a:pt x="1015" y="1392"/>
                    <a:pt x="1278" y="1255"/>
                    <a:pt x="1423" y="1130"/>
                  </a:cubicBezTo>
                  <a:cubicBezTo>
                    <a:pt x="1828" y="768"/>
                    <a:pt x="1263" y="0"/>
                    <a:pt x="116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19"/>
            <p:cNvSpPr/>
            <p:nvPr/>
          </p:nvSpPr>
          <p:spPr>
            <a:xfrm flipH="1">
              <a:off x="8189589" y="4669042"/>
              <a:ext cx="343580" cy="285532"/>
            </a:xfrm>
            <a:custGeom>
              <a:rect b="b" l="l" r="r" t="t"/>
              <a:pathLst>
                <a:path extrusionOk="0" h="1274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0" y="1168"/>
                    <a:pt x="881" y="1274"/>
                    <a:pt x="1225" y="1274"/>
                  </a:cubicBezTo>
                  <a:cubicBezTo>
                    <a:pt x="1340" y="1274"/>
                    <a:pt x="1417" y="1262"/>
                    <a:pt x="1423" y="1243"/>
                  </a:cubicBezTo>
                  <a:cubicBezTo>
                    <a:pt x="1445" y="1177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19"/>
            <p:cNvSpPr/>
            <p:nvPr/>
          </p:nvSpPr>
          <p:spPr>
            <a:xfrm flipH="1">
              <a:off x="8751946" y="3980080"/>
              <a:ext cx="343580" cy="28598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19"/>
            <p:cNvSpPr/>
            <p:nvPr/>
          </p:nvSpPr>
          <p:spPr>
            <a:xfrm flipH="1">
              <a:off x="8544171" y="4417411"/>
              <a:ext cx="389749" cy="258189"/>
            </a:xfrm>
            <a:custGeom>
              <a:rect b="b" l="l" r="r" t="t"/>
              <a:pathLst>
                <a:path extrusionOk="0" h="1152" w="1739">
                  <a:moveTo>
                    <a:pt x="833" y="0"/>
                  </a:moveTo>
                  <a:cubicBezTo>
                    <a:pt x="475" y="0"/>
                    <a:pt x="102" y="107"/>
                    <a:pt x="1" y="169"/>
                  </a:cubicBezTo>
                  <a:cubicBezTo>
                    <a:pt x="294" y="594"/>
                    <a:pt x="697" y="939"/>
                    <a:pt x="1166" y="1151"/>
                  </a:cubicBezTo>
                  <a:cubicBezTo>
                    <a:pt x="1364" y="1056"/>
                    <a:pt x="1533" y="909"/>
                    <a:pt x="1650" y="726"/>
                  </a:cubicBezTo>
                  <a:cubicBezTo>
                    <a:pt x="1738" y="594"/>
                    <a:pt x="1592" y="330"/>
                    <a:pt x="1438" y="184"/>
                  </a:cubicBezTo>
                  <a:cubicBezTo>
                    <a:pt x="1298" y="47"/>
                    <a:pt x="1069" y="0"/>
                    <a:pt x="8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19"/>
            <p:cNvSpPr/>
            <p:nvPr/>
          </p:nvSpPr>
          <p:spPr>
            <a:xfrm flipH="1">
              <a:off x="8612466" y="4826939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19"/>
            <p:cNvSpPr/>
            <p:nvPr/>
          </p:nvSpPr>
          <p:spPr>
            <a:xfrm flipH="1">
              <a:off x="8305135" y="2943482"/>
              <a:ext cx="413058" cy="309513"/>
            </a:xfrm>
            <a:custGeom>
              <a:rect b="b" l="l" r="r" t="t"/>
              <a:pathLst>
                <a:path extrusionOk="0" h="1381" w="1843">
                  <a:moveTo>
                    <a:pt x="1013" y="1"/>
                  </a:moveTo>
                  <a:cubicBezTo>
                    <a:pt x="833" y="1"/>
                    <a:pt x="575" y="122"/>
                    <a:pt x="428" y="243"/>
                  </a:cubicBezTo>
                  <a:cubicBezTo>
                    <a:pt x="1" y="591"/>
                    <a:pt x="523" y="1380"/>
                    <a:pt x="629" y="1380"/>
                  </a:cubicBezTo>
                  <a:cubicBezTo>
                    <a:pt x="630" y="1380"/>
                    <a:pt x="632" y="1380"/>
                    <a:pt x="633" y="1380"/>
                  </a:cubicBezTo>
                  <a:cubicBezTo>
                    <a:pt x="721" y="1358"/>
                    <a:pt x="1718" y="984"/>
                    <a:pt x="1784" y="625"/>
                  </a:cubicBezTo>
                  <a:cubicBezTo>
                    <a:pt x="1843" y="265"/>
                    <a:pt x="1263" y="60"/>
                    <a:pt x="1087" y="9"/>
                  </a:cubicBezTo>
                  <a:cubicBezTo>
                    <a:pt x="1065" y="3"/>
                    <a:pt x="1040" y="1"/>
                    <a:pt x="101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19"/>
            <p:cNvSpPr/>
            <p:nvPr/>
          </p:nvSpPr>
          <p:spPr>
            <a:xfrm flipH="1">
              <a:off x="8505804" y="2603278"/>
              <a:ext cx="404541" cy="269619"/>
            </a:xfrm>
            <a:custGeom>
              <a:rect b="b" l="l" r="r" t="t"/>
              <a:pathLst>
                <a:path extrusionOk="0" h="1203" w="1805">
                  <a:moveTo>
                    <a:pt x="809" y="1"/>
                  </a:moveTo>
                  <a:cubicBezTo>
                    <a:pt x="408" y="1"/>
                    <a:pt x="149" y="384"/>
                    <a:pt x="81" y="514"/>
                  </a:cubicBezTo>
                  <a:cubicBezTo>
                    <a:pt x="0" y="653"/>
                    <a:pt x="169" y="910"/>
                    <a:pt x="338" y="1049"/>
                  </a:cubicBezTo>
                  <a:cubicBezTo>
                    <a:pt x="469" y="1162"/>
                    <a:pt x="664" y="1202"/>
                    <a:pt x="869" y="1202"/>
                  </a:cubicBezTo>
                  <a:cubicBezTo>
                    <a:pt x="1313" y="1202"/>
                    <a:pt x="1804" y="1011"/>
                    <a:pt x="1789" y="961"/>
                  </a:cubicBezTo>
                  <a:cubicBezTo>
                    <a:pt x="1767" y="888"/>
                    <a:pt x="1364" y="81"/>
                    <a:pt x="902" y="8"/>
                  </a:cubicBezTo>
                  <a:cubicBezTo>
                    <a:pt x="870" y="3"/>
                    <a:pt x="839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19"/>
            <p:cNvSpPr/>
            <p:nvPr/>
          </p:nvSpPr>
          <p:spPr>
            <a:xfrm flipH="1">
              <a:off x="8804651" y="3502878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19"/>
            <p:cNvSpPr/>
            <p:nvPr/>
          </p:nvSpPr>
          <p:spPr>
            <a:xfrm flipH="1">
              <a:off x="6043359" y="4930031"/>
              <a:ext cx="402748" cy="204176"/>
            </a:xfrm>
            <a:custGeom>
              <a:rect b="b" l="l" r="r" t="t"/>
              <a:pathLst>
                <a:path extrusionOk="0" h="911" w="1797">
                  <a:moveTo>
                    <a:pt x="652" y="0"/>
                  </a:moveTo>
                  <a:cubicBezTo>
                    <a:pt x="466" y="0"/>
                    <a:pt x="281" y="13"/>
                    <a:pt x="95" y="39"/>
                  </a:cubicBezTo>
                  <a:cubicBezTo>
                    <a:pt x="0" y="245"/>
                    <a:pt x="59" y="509"/>
                    <a:pt x="95" y="611"/>
                  </a:cubicBezTo>
                  <a:cubicBezTo>
                    <a:pt x="139" y="751"/>
                    <a:pt x="477" y="875"/>
                    <a:pt x="711" y="905"/>
                  </a:cubicBezTo>
                  <a:cubicBezTo>
                    <a:pt x="741" y="908"/>
                    <a:pt x="770" y="910"/>
                    <a:pt x="799" y="910"/>
                  </a:cubicBezTo>
                  <a:cubicBezTo>
                    <a:pt x="1313" y="910"/>
                    <a:pt x="1762" y="324"/>
                    <a:pt x="1796" y="171"/>
                  </a:cubicBezTo>
                  <a:cubicBezTo>
                    <a:pt x="1424" y="57"/>
                    <a:pt x="1039" y="0"/>
                    <a:pt x="6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19"/>
            <p:cNvSpPr/>
            <p:nvPr/>
          </p:nvSpPr>
          <p:spPr>
            <a:xfrm flipH="1">
              <a:off x="5639902" y="4750418"/>
              <a:ext cx="262672" cy="255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19"/>
            <p:cNvSpPr/>
            <p:nvPr/>
          </p:nvSpPr>
          <p:spPr>
            <a:xfrm flipH="1">
              <a:off x="5085625" y="4877130"/>
              <a:ext cx="413506" cy="309961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19"/>
            <p:cNvSpPr/>
            <p:nvPr/>
          </p:nvSpPr>
          <p:spPr>
            <a:xfrm flipH="1">
              <a:off x="6405045" y="140149"/>
              <a:ext cx="313996" cy="209106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19"/>
            <p:cNvSpPr/>
            <p:nvPr/>
          </p:nvSpPr>
          <p:spPr>
            <a:xfrm flipH="1">
              <a:off x="5010208" y="-149746"/>
              <a:ext cx="264913" cy="256620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19"/>
            <p:cNvSpPr/>
            <p:nvPr/>
          </p:nvSpPr>
          <p:spPr>
            <a:xfrm flipH="1">
              <a:off x="5528126" y="-47770"/>
              <a:ext cx="371595" cy="269395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19"/>
            <p:cNvSpPr/>
            <p:nvPr/>
          </p:nvSpPr>
          <p:spPr>
            <a:xfrm flipH="1">
              <a:off x="5983017" y="-111209"/>
              <a:ext cx="386835" cy="270292"/>
            </a:xfrm>
            <a:custGeom>
              <a:rect b="b" l="l" r="r" t="t"/>
              <a:pathLst>
                <a:path extrusionOk="0" h="1206" w="1726">
                  <a:moveTo>
                    <a:pt x="878" y="0"/>
                  </a:moveTo>
                  <a:cubicBezTo>
                    <a:pt x="662" y="0"/>
                    <a:pt x="452" y="45"/>
                    <a:pt x="315" y="173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5"/>
                    <a:pt x="386" y="1206"/>
                    <a:pt x="757" y="1206"/>
                  </a:cubicBezTo>
                  <a:cubicBezTo>
                    <a:pt x="797" y="1206"/>
                    <a:pt x="838" y="1202"/>
                    <a:pt x="880" y="1192"/>
                  </a:cubicBezTo>
                  <a:cubicBezTo>
                    <a:pt x="1313" y="1112"/>
                    <a:pt x="1701" y="283"/>
                    <a:pt x="1716" y="210"/>
                  </a:cubicBezTo>
                  <a:cubicBezTo>
                    <a:pt x="1725" y="162"/>
                    <a:pt x="1290" y="0"/>
                    <a:pt x="87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19"/>
            <p:cNvSpPr/>
            <p:nvPr/>
          </p:nvSpPr>
          <p:spPr>
            <a:xfrm flipH="1">
              <a:off x="6629956" y="-219205"/>
              <a:ext cx="426729" cy="224347"/>
            </a:xfrm>
            <a:custGeom>
              <a:rect b="b" l="l" r="r" t="t"/>
              <a:pathLst>
                <a:path extrusionOk="0" h="1001" w="1904">
                  <a:moveTo>
                    <a:pt x="863" y="1"/>
                  </a:moveTo>
                  <a:cubicBezTo>
                    <a:pt x="842" y="1"/>
                    <a:pt x="821" y="2"/>
                    <a:pt x="799" y="4"/>
                  </a:cubicBezTo>
                  <a:cubicBezTo>
                    <a:pt x="587" y="26"/>
                    <a:pt x="279" y="114"/>
                    <a:pt x="220" y="231"/>
                  </a:cubicBezTo>
                  <a:cubicBezTo>
                    <a:pt x="161" y="348"/>
                    <a:pt x="0" y="752"/>
                    <a:pt x="337" y="935"/>
                  </a:cubicBezTo>
                  <a:cubicBezTo>
                    <a:pt x="425" y="982"/>
                    <a:pt x="551" y="1001"/>
                    <a:pt x="693" y="1001"/>
                  </a:cubicBezTo>
                  <a:cubicBezTo>
                    <a:pt x="1144" y="1001"/>
                    <a:pt x="1759" y="814"/>
                    <a:pt x="1826" y="781"/>
                  </a:cubicBezTo>
                  <a:cubicBezTo>
                    <a:pt x="1903" y="739"/>
                    <a:pt x="1436" y="1"/>
                    <a:pt x="8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19"/>
            <p:cNvSpPr/>
            <p:nvPr/>
          </p:nvSpPr>
          <p:spPr>
            <a:xfrm flipH="1">
              <a:off x="6814606" y="129104"/>
              <a:ext cx="424936" cy="22726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19"/>
            <p:cNvSpPr/>
            <p:nvPr/>
          </p:nvSpPr>
          <p:spPr>
            <a:xfrm flipH="1">
              <a:off x="5196182" y="196525"/>
              <a:ext cx="340442" cy="301669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19"/>
            <p:cNvSpPr/>
            <p:nvPr/>
          </p:nvSpPr>
          <p:spPr>
            <a:xfrm flipH="1">
              <a:off x="4761088" y="114994"/>
              <a:ext cx="383698" cy="271412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19"/>
            <p:cNvSpPr/>
            <p:nvPr/>
          </p:nvSpPr>
          <p:spPr>
            <a:xfrm flipH="1">
              <a:off x="8361081" y="1857714"/>
              <a:ext cx="404541" cy="262896"/>
            </a:xfrm>
            <a:custGeom>
              <a:rect b="b" l="l" r="r" t="t"/>
              <a:pathLst>
                <a:path extrusionOk="0" h="1173" w="1805">
                  <a:moveTo>
                    <a:pt x="245" y="1"/>
                  </a:moveTo>
                  <a:cubicBezTo>
                    <a:pt x="226" y="1"/>
                    <a:pt x="213" y="1"/>
                    <a:pt x="206" y="2"/>
                  </a:cubicBezTo>
                  <a:cubicBezTo>
                    <a:pt x="118" y="9"/>
                    <a:pt x="1" y="918"/>
                    <a:pt x="551" y="1102"/>
                  </a:cubicBezTo>
                  <a:cubicBezTo>
                    <a:pt x="670" y="1143"/>
                    <a:pt x="833" y="1172"/>
                    <a:pt x="976" y="1172"/>
                  </a:cubicBezTo>
                  <a:cubicBezTo>
                    <a:pt x="1089" y="1172"/>
                    <a:pt x="1189" y="1154"/>
                    <a:pt x="1247" y="1109"/>
                  </a:cubicBezTo>
                  <a:cubicBezTo>
                    <a:pt x="1379" y="1006"/>
                    <a:pt x="1804" y="640"/>
                    <a:pt x="1577" y="332"/>
                  </a:cubicBezTo>
                  <a:cubicBezTo>
                    <a:pt x="1375" y="48"/>
                    <a:pt x="457" y="1"/>
                    <a:pt x="2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19"/>
            <p:cNvSpPr/>
            <p:nvPr/>
          </p:nvSpPr>
          <p:spPr>
            <a:xfrm flipH="1">
              <a:off x="8856373" y="1672367"/>
              <a:ext cx="399162" cy="267378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19"/>
            <p:cNvSpPr/>
            <p:nvPr/>
          </p:nvSpPr>
          <p:spPr>
            <a:xfrm flipH="1">
              <a:off x="7879012" y="228361"/>
              <a:ext cx="333943" cy="31668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19"/>
            <p:cNvSpPr/>
            <p:nvPr/>
          </p:nvSpPr>
          <p:spPr>
            <a:xfrm flipH="1">
              <a:off x="8424009" y="1134408"/>
              <a:ext cx="400507" cy="30906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19"/>
            <p:cNvSpPr/>
            <p:nvPr/>
          </p:nvSpPr>
          <p:spPr>
            <a:xfrm flipH="1">
              <a:off x="8597958" y="605991"/>
              <a:ext cx="398490" cy="308393"/>
            </a:xfrm>
            <a:custGeom>
              <a:rect b="b" l="l" r="r" t="t"/>
              <a:pathLst>
                <a:path extrusionOk="0" h="1376" w="1778">
                  <a:moveTo>
                    <a:pt x="808" y="1"/>
                  </a:moveTo>
                  <a:cubicBezTo>
                    <a:pt x="778" y="1"/>
                    <a:pt x="750" y="4"/>
                    <a:pt x="726" y="11"/>
                  </a:cubicBezTo>
                  <a:cubicBezTo>
                    <a:pt x="557" y="70"/>
                    <a:pt x="0" y="283"/>
                    <a:pt x="66" y="642"/>
                  </a:cubicBezTo>
                  <a:cubicBezTo>
                    <a:pt x="125" y="1009"/>
                    <a:pt x="1085" y="1353"/>
                    <a:pt x="1173" y="1375"/>
                  </a:cubicBezTo>
                  <a:cubicBezTo>
                    <a:pt x="1174" y="1375"/>
                    <a:pt x="1175" y="1375"/>
                    <a:pt x="1176" y="1375"/>
                  </a:cubicBezTo>
                  <a:cubicBezTo>
                    <a:pt x="1270" y="1375"/>
                    <a:pt x="1778" y="573"/>
                    <a:pt x="1371" y="231"/>
                  </a:cubicBezTo>
                  <a:cubicBezTo>
                    <a:pt x="1227" y="119"/>
                    <a:pt x="981" y="1"/>
                    <a:pt x="8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19"/>
            <p:cNvSpPr/>
            <p:nvPr/>
          </p:nvSpPr>
          <p:spPr>
            <a:xfrm flipH="1">
              <a:off x="7283226" y="259735"/>
              <a:ext cx="417764" cy="315789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19"/>
            <p:cNvSpPr/>
            <p:nvPr/>
          </p:nvSpPr>
          <p:spPr>
            <a:xfrm flipH="1">
              <a:off x="7635802" y="119338"/>
              <a:ext cx="312427" cy="209106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19"/>
            <p:cNvSpPr/>
            <p:nvPr/>
          </p:nvSpPr>
          <p:spPr>
            <a:xfrm flipH="1">
              <a:off x="8681947" y="59573"/>
              <a:ext cx="318478" cy="323857"/>
            </a:xfrm>
            <a:custGeom>
              <a:rect b="b" l="l" r="r" t="t"/>
              <a:pathLst>
                <a:path extrusionOk="0" h="1445" w="1421">
                  <a:moveTo>
                    <a:pt x="181" y="1"/>
                  </a:moveTo>
                  <a:cubicBezTo>
                    <a:pt x="135" y="1"/>
                    <a:pt x="89" y="3"/>
                    <a:pt x="45" y="8"/>
                  </a:cubicBezTo>
                  <a:cubicBezTo>
                    <a:pt x="1" y="506"/>
                    <a:pt x="103" y="1005"/>
                    <a:pt x="338" y="1445"/>
                  </a:cubicBezTo>
                  <a:cubicBezTo>
                    <a:pt x="837" y="1218"/>
                    <a:pt x="1350" y="499"/>
                    <a:pt x="1386" y="426"/>
                  </a:cubicBezTo>
                  <a:cubicBezTo>
                    <a:pt x="1420" y="358"/>
                    <a:pt x="756" y="1"/>
                    <a:pt x="18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19"/>
            <p:cNvSpPr/>
            <p:nvPr/>
          </p:nvSpPr>
          <p:spPr>
            <a:xfrm flipH="1">
              <a:off x="8191623" y="89193"/>
              <a:ext cx="370026" cy="269395"/>
            </a:xfrm>
            <a:custGeom>
              <a:rect b="b" l="l" r="r" t="t"/>
              <a:pathLst>
                <a:path extrusionOk="0" h="1202" w="1651">
                  <a:moveTo>
                    <a:pt x="926" y="1"/>
                  </a:moveTo>
                  <a:cubicBezTo>
                    <a:pt x="906" y="1"/>
                    <a:pt x="886" y="2"/>
                    <a:pt x="866" y="4"/>
                  </a:cubicBezTo>
                  <a:cubicBezTo>
                    <a:pt x="536" y="40"/>
                    <a:pt x="169" y="495"/>
                    <a:pt x="1" y="751"/>
                  </a:cubicBezTo>
                  <a:cubicBezTo>
                    <a:pt x="184" y="920"/>
                    <a:pt x="389" y="1067"/>
                    <a:pt x="616" y="1184"/>
                  </a:cubicBezTo>
                  <a:cubicBezTo>
                    <a:pt x="689" y="1195"/>
                    <a:pt x="762" y="1201"/>
                    <a:pt x="834" y="1201"/>
                  </a:cubicBezTo>
                  <a:cubicBezTo>
                    <a:pt x="1001" y="1201"/>
                    <a:pt x="1160" y="1166"/>
                    <a:pt x="1284" y="1074"/>
                  </a:cubicBezTo>
                  <a:cubicBezTo>
                    <a:pt x="1459" y="942"/>
                    <a:pt x="1650" y="700"/>
                    <a:pt x="1599" y="553"/>
                  </a:cubicBezTo>
                  <a:cubicBezTo>
                    <a:pt x="1543" y="421"/>
                    <a:pt x="1333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19"/>
            <p:cNvSpPr/>
            <p:nvPr/>
          </p:nvSpPr>
          <p:spPr>
            <a:xfrm flipH="1">
              <a:off x="7904413" y="-216798"/>
              <a:ext cx="387060" cy="270068"/>
            </a:xfrm>
            <a:custGeom>
              <a:rect b="b" l="l" r="r" t="t"/>
              <a:pathLst>
                <a:path extrusionOk="0" h="1205" w="1727">
                  <a:moveTo>
                    <a:pt x="963" y="1"/>
                  </a:moveTo>
                  <a:cubicBezTo>
                    <a:pt x="925" y="1"/>
                    <a:pt x="886" y="5"/>
                    <a:pt x="846" y="13"/>
                  </a:cubicBezTo>
                  <a:cubicBezTo>
                    <a:pt x="414" y="101"/>
                    <a:pt x="32" y="922"/>
                    <a:pt x="10" y="995"/>
                  </a:cubicBezTo>
                  <a:cubicBezTo>
                    <a:pt x="1" y="1043"/>
                    <a:pt x="436" y="1205"/>
                    <a:pt x="848" y="1205"/>
                  </a:cubicBezTo>
                  <a:cubicBezTo>
                    <a:pt x="1065" y="1205"/>
                    <a:pt x="1275" y="1160"/>
                    <a:pt x="1411" y="1032"/>
                  </a:cubicBezTo>
                  <a:cubicBezTo>
                    <a:pt x="1572" y="885"/>
                    <a:pt x="1726" y="621"/>
                    <a:pt x="1653" y="489"/>
                  </a:cubicBezTo>
                  <a:cubicBezTo>
                    <a:pt x="1586" y="369"/>
                    <a:pt x="1338" y="1"/>
                    <a:pt x="9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19"/>
            <p:cNvSpPr/>
            <p:nvPr/>
          </p:nvSpPr>
          <p:spPr>
            <a:xfrm flipH="1">
              <a:off x="7187196" y="-133846"/>
              <a:ext cx="426953" cy="224795"/>
            </a:xfrm>
            <a:custGeom>
              <a:rect b="b" l="l" r="r" t="t"/>
              <a:pathLst>
                <a:path extrusionOk="0" h="1003" w="1905">
                  <a:moveTo>
                    <a:pt x="1231" y="0"/>
                  </a:moveTo>
                  <a:cubicBezTo>
                    <a:pt x="778" y="0"/>
                    <a:pt x="153" y="190"/>
                    <a:pt x="86" y="223"/>
                  </a:cubicBezTo>
                  <a:cubicBezTo>
                    <a:pt x="1" y="266"/>
                    <a:pt x="479" y="1003"/>
                    <a:pt x="1049" y="1003"/>
                  </a:cubicBezTo>
                  <a:cubicBezTo>
                    <a:pt x="1068" y="1003"/>
                    <a:pt x="1086" y="1002"/>
                    <a:pt x="1105" y="1001"/>
                  </a:cubicBezTo>
                  <a:cubicBezTo>
                    <a:pt x="1325" y="979"/>
                    <a:pt x="1626" y="891"/>
                    <a:pt x="1684" y="773"/>
                  </a:cubicBezTo>
                  <a:cubicBezTo>
                    <a:pt x="1743" y="656"/>
                    <a:pt x="1904" y="245"/>
                    <a:pt x="1574" y="62"/>
                  </a:cubicBezTo>
                  <a:cubicBezTo>
                    <a:pt x="1489" y="18"/>
                    <a:pt x="1368" y="0"/>
                    <a:pt x="123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19"/>
            <p:cNvSpPr/>
            <p:nvPr/>
          </p:nvSpPr>
          <p:spPr>
            <a:xfrm flipH="1">
              <a:off x="9012731" y="2123396"/>
              <a:ext cx="340442" cy="272757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19"/>
            <p:cNvSpPr/>
            <p:nvPr/>
          </p:nvSpPr>
          <p:spPr>
            <a:xfrm flipH="1">
              <a:off x="3118885" y="4911892"/>
              <a:ext cx="297411" cy="240483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19"/>
            <p:cNvSpPr/>
            <p:nvPr/>
          </p:nvSpPr>
          <p:spPr>
            <a:xfrm flipH="1">
              <a:off x="2404684" y="4991232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19"/>
            <p:cNvSpPr/>
            <p:nvPr/>
          </p:nvSpPr>
          <p:spPr>
            <a:xfrm flipH="1">
              <a:off x="4100275" y="4875786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19"/>
            <p:cNvSpPr/>
            <p:nvPr/>
          </p:nvSpPr>
          <p:spPr>
            <a:xfrm flipH="1">
              <a:off x="3592781" y="4876041"/>
              <a:ext cx="407903" cy="312203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19"/>
            <p:cNvSpPr/>
            <p:nvPr/>
          </p:nvSpPr>
          <p:spPr>
            <a:xfrm flipH="1">
              <a:off x="4547072" y="4829136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19"/>
            <p:cNvSpPr/>
            <p:nvPr/>
          </p:nvSpPr>
          <p:spPr>
            <a:xfrm flipH="1">
              <a:off x="394599" y="3435757"/>
              <a:ext cx="348510" cy="292032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19"/>
            <p:cNvSpPr/>
            <p:nvPr/>
          </p:nvSpPr>
          <p:spPr>
            <a:xfrm flipH="1">
              <a:off x="-83115" y="3528661"/>
              <a:ext cx="422471" cy="274102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19"/>
            <p:cNvSpPr/>
            <p:nvPr/>
          </p:nvSpPr>
          <p:spPr>
            <a:xfrm flipH="1">
              <a:off x="-152005" y="4011583"/>
              <a:ext cx="417540" cy="266930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19"/>
            <p:cNvSpPr/>
            <p:nvPr/>
          </p:nvSpPr>
          <p:spPr>
            <a:xfrm flipH="1">
              <a:off x="77646" y="2870998"/>
              <a:ext cx="399610" cy="318030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19"/>
            <p:cNvSpPr/>
            <p:nvPr/>
          </p:nvSpPr>
          <p:spPr>
            <a:xfrm flipH="1">
              <a:off x="364001" y="2487938"/>
              <a:ext cx="409696" cy="311979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19"/>
            <p:cNvSpPr/>
            <p:nvPr/>
          </p:nvSpPr>
          <p:spPr>
            <a:xfrm flipH="1">
              <a:off x="-109194" y="2415604"/>
              <a:ext cx="331925" cy="325650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19"/>
            <p:cNvSpPr/>
            <p:nvPr/>
          </p:nvSpPr>
          <p:spPr>
            <a:xfrm flipH="1">
              <a:off x="1725203" y="4903707"/>
              <a:ext cx="262896" cy="256844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19"/>
            <p:cNvSpPr/>
            <p:nvPr/>
          </p:nvSpPr>
          <p:spPr>
            <a:xfrm flipH="1">
              <a:off x="1010756" y="4753414"/>
              <a:ext cx="415075" cy="309961"/>
            </a:xfrm>
            <a:custGeom>
              <a:rect b="b" l="l" r="r" t="t"/>
              <a:pathLst>
                <a:path extrusionOk="0" h="1383" w="1852">
                  <a:moveTo>
                    <a:pt x="1221" y="1"/>
                  </a:moveTo>
                  <a:cubicBezTo>
                    <a:pt x="1220" y="1"/>
                    <a:pt x="1219" y="1"/>
                    <a:pt x="1218" y="1"/>
                  </a:cubicBezTo>
                  <a:cubicBezTo>
                    <a:pt x="1130" y="23"/>
                    <a:pt x="133" y="397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8" y="1382"/>
                  </a:cubicBezTo>
                  <a:cubicBezTo>
                    <a:pt x="1019" y="1382"/>
                    <a:pt x="1278" y="1257"/>
                    <a:pt x="1423" y="1137"/>
                  </a:cubicBezTo>
                  <a:cubicBezTo>
                    <a:pt x="1852" y="788"/>
                    <a:pt x="1316" y="1"/>
                    <a:pt x="12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19"/>
            <p:cNvSpPr/>
            <p:nvPr/>
          </p:nvSpPr>
          <p:spPr>
            <a:xfrm flipH="1">
              <a:off x="533152" y="4653112"/>
              <a:ext cx="423367" cy="29875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19"/>
            <p:cNvSpPr/>
            <p:nvPr/>
          </p:nvSpPr>
          <p:spPr>
            <a:xfrm flipH="1">
              <a:off x="247825" y="4316554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19"/>
            <p:cNvSpPr/>
            <p:nvPr/>
          </p:nvSpPr>
          <p:spPr>
            <a:xfrm flipH="1">
              <a:off x="9371" y="4749020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19"/>
            <p:cNvSpPr/>
            <p:nvPr/>
          </p:nvSpPr>
          <p:spPr>
            <a:xfrm flipH="1">
              <a:off x="-200863" y="1371717"/>
              <a:ext cx="376526" cy="269395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19"/>
            <p:cNvSpPr/>
            <p:nvPr/>
          </p:nvSpPr>
          <p:spPr>
            <a:xfrm flipH="1">
              <a:off x="276096" y="1696288"/>
              <a:ext cx="394680" cy="310410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19"/>
            <p:cNvSpPr/>
            <p:nvPr/>
          </p:nvSpPr>
          <p:spPr>
            <a:xfrm flipH="1">
              <a:off x="-113353" y="1885444"/>
              <a:ext cx="340218" cy="292256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19"/>
            <p:cNvSpPr/>
            <p:nvPr/>
          </p:nvSpPr>
          <p:spPr>
            <a:xfrm flipH="1">
              <a:off x="2168068" y="-43416"/>
              <a:ext cx="330581" cy="219416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19"/>
            <p:cNvSpPr/>
            <p:nvPr/>
          </p:nvSpPr>
          <p:spPr>
            <a:xfrm flipH="1">
              <a:off x="3449835" y="316324"/>
              <a:ext cx="312427" cy="22479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19"/>
            <p:cNvSpPr/>
            <p:nvPr/>
          </p:nvSpPr>
          <p:spPr>
            <a:xfrm flipH="1">
              <a:off x="196200" y="-97071"/>
              <a:ext cx="281050" cy="271412"/>
            </a:xfrm>
            <a:custGeom>
              <a:rect b="b" l="l" r="r" t="t"/>
              <a:pathLst>
                <a:path extrusionOk="0" h="1211" w="1254">
                  <a:moveTo>
                    <a:pt x="1254" y="1"/>
                  </a:moveTo>
                  <a:lnTo>
                    <a:pt x="1254" y="1"/>
                  </a:lnTo>
                  <a:cubicBezTo>
                    <a:pt x="785" y="74"/>
                    <a:pt x="110" y="529"/>
                    <a:pt x="51" y="580"/>
                  </a:cubicBezTo>
                  <a:cubicBezTo>
                    <a:pt x="0" y="631"/>
                    <a:pt x="425" y="1122"/>
                    <a:pt x="909" y="1210"/>
                  </a:cubicBezTo>
                  <a:cubicBezTo>
                    <a:pt x="1136" y="844"/>
                    <a:pt x="1254" y="426"/>
                    <a:pt x="12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19"/>
            <p:cNvSpPr/>
            <p:nvPr/>
          </p:nvSpPr>
          <p:spPr>
            <a:xfrm flipH="1">
              <a:off x="1126976" y="96665"/>
              <a:ext cx="389525" cy="2808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19"/>
            <p:cNvSpPr/>
            <p:nvPr/>
          </p:nvSpPr>
          <p:spPr>
            <a:xfrm flipH="1">
              <a:off x="646824" y="-125565"/>
              <a:ext cx="391094" cy="282618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19"/>
            <p:cNvSpPr/>
            <p:nvPr/>
          </p:nvSpPr>
          <p:spPr>
            <a:xfrm flipH="1">
              <a:off x="1605566" y="197192"/>
              <a:ext cx="410368" cy="282170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19"/>
            <p:cNvSpPr/>
            <p:nvPr/>
          </p:nvSpPr>
          <p:spPr>
            <a:xfrm flipH="1">
              <a:off x="1502431" y="-206099"/>
              <a:ext cx="412610" cy="285756"/>
            </a:xfrm>
            <a:custGeom>
              <a:rect b="b" l="l" r="r" t="t"/>
              <a:pathLst>
                <a:path extrusionOk="0" h="1275" w="1841">
                  <a:moveTo>
                    <a:pt x="969" y="1"/>
                  </a:moveTo>
                  <a:cubicBezTo>
                    <a:pt x="735" y="1"/>
                    <a:pt x="502" y="49"/>
                    <a:pt x="345" y="191"/>
                  </a:cubicBezTo>
                  <a:cubicBezTo>
                    <a:pt x="184" y="352"/>
                    <a:pt x="1" y="631"/>
                    <a:pt x="74" y="770"/>
                  </a:cubicBezTo>
                  <a:cubicBezTo>
                    <a:pt x="134" y="890"/>
                    <a:pt x="380" y="1275"/>
                    <a:pt x="764" y="1275"/>
                  </a:cubicBezTo>
                  <a:cubicBezTo>
                    <a:pt x="804" y="1275"/>
                    <a:pt x="845" y="1270"/>
                    <a:pt x="888" y="1262"/>
                  </a:cubicBezTo>
                  <a:cubicBezTo>
                    <a:pt x="1350" y="1159"/>
                    <a:pt x="1804" y="294"/>
                    <a:pt x="1826" y="213"/>
                  </a:cubicBezTo>
                  <a:cubicBezTo>
                    <a:pt x="1840" y="166"/>
                    <a:pt x="1402" y="1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19"/>
            <p:cNvSpPr/>
            <p:nvPr/>
          </p:nvSpPr>
          <p:spPr>
            <a:xfrm flipH="1">
              <a:off x="2449907" y="170468"/>
              <a:ext cx="443090" cy="234208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19"/>
            <p:cNvSpPr/>
            <p:nvPr/>
          </p:nvSpPr>
          <p:spPr>
            <a:xfrm flipH="1">
              <a:off x="391342" y="805399"/>
              <a:ext cx="355010" cy="310858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19"/>
            <p:cNvSpPr/>
            <p:nvPr/>
          </p:nvSpPr>
          <p:spPr>
            <a:xfrm flipH="1">
              <a:off x="314623" y="187327"/>
              <a:ext cx="358372" cy="314668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19"/>
            <p:cNvSpPr/>
            <p:nvPr/>
          </p:nvSpPr>
          <p:spPr>
            <a:xfrm flipH="1">
              <a:off x="-218801" y="287409"/>
              <a:ext cx="412385" cy="282618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19"/>
            <p:cNvSpPr/>
            <p:nvPr/>
          </p:nvSpPr>
          <p:spPr>
            <a:xfrm flipH="1">
              <a:off x="-78354" y="796093"/>
              <a:ext cx="366664" cy="281498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19"/>
            <p:cNvSpPr/>
            <p:nvPr/>
          </p:nvSpPr>
          <p:spPr>
            <a:xfrm flipH="1">
              <a:off x="3783139" y="-59803"/>
              <a:ext cx="325650" cy="217399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19"/>
            <p:cNvSpPr/>
            <p:nvPr/>
          </p:nvSpPr>
          <p:spPr>
            <a:xfrm flipH="1">
              <a:off x="4070951" y="247515"/>
              <a:ext cx="381456" cy="27836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19"/>
            <p:cNvSpPr/>
            <p:nvPr/>
          </p:nvSpPr>
          <p:spPr>
            <a:xfrm flipH="1">
              <a:off x="4290766" y="-278930"/>
              <a:ext cx="400059" cy="279705"/>
            </a:xfrm>
            <a:custGeom>
              <a:rect b="b" l="l" r="r" t="t"/>
              <a:pathLst>
                <a:path extrusionOk="0" h="1248" w="1785">
                  <a:moveTo>
                    <a:pt x="1021" y="1"/>
                  </a:moveTo>
                  <a:cubicBezTo>
                    <a:pt x="979" y="1"/>
                    <a:pt x="935" y="5"/>
                    <a:pt x="890" y="16"/>
                  </a:cubicBezTo>
                  <a:cubicBezTo>
                    <a:pt x="442" y="111"/>
                    <a:pt x="32" y="962"/>
                    <a:pt x="10" y="1035"/>
                  </a:cubicBezTo>
                  <a:cubicBezTo>
                    <a:pt x="0" y="1087"/>
                    <a:pt x="435" y="1248"/>
                    <a:pt x="856" y="1248"/>
                  </a:cubicBezTo>
                  <a:cubicBezTo>
                    <a:pt x="1084" y="1248"/>
                    <a:pt x="1308" y="1201"/>
                    <a:pt x="1454" y="1064"/>
                  </a:cubicBezTo>
                  <a:cubicBezTo>
                    <a:pt x="1616" y="910"/>
                    <a:pt x="1784" y="632"/>
                    <a:pt x="1711" y="500"/>
                  </a:cubicBezTo>
                  <a:cubicBezTo>
                    <a:pt x="1645" y="375"/>
                    <a:pt x="1396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9"/>
            <p:cNvSpPr/>
            <p:nvPr/>
          </p:nvSpPr>
          <p:spPr>
            <a:xfrm flipH="1">
              <a:off x="3010396" y="-70999"/>
              <a:ext cx="443090" cy="233312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2" name="Google Shape;1502;p19"/>
          <p:cNvSpPr/>
          <p:nvPr/>
        </p:nvSpPr>
        <p:spPr>
          <a:xfrm flipH="1">
            <a:off x="8440898" y="2194448"/>
            <a:ext cx="2997386" cy="485025"/>
          </a:xfrm>
          <a:custGeom>
            <a:rect b="b" l="l" r="r" t="t"/>
            <a:pathLst>
              <a:path extrusionOk="0" h="866" w="19744">
                <a:moveTo>
                  <a:pt x="9876" y="0"/>
                </a:moveTo>
                <a:cubicBezTo>
                  <a:pt x="4421" y="0"/>
                  <a:pt x="0" y="191"/>
                  <a:pt x="0" y="433"/>
                </a:cubicBezTo>
                <a:cubicBezTo>
                  <a:pt x="0" y="667"/>
                  <a:pt x="4421" y="865"/>
                  <a:pt x="9876" y="865"/>
                </a:cubicBezTo>
                <a:cubicBezTo>
                  <a:pt x="15323" y="865"/>
                  <a:pt x="19744" y="667"/>
                  <a:pt x="19744" y="433"/>
                </a:cubicBezTo>
                <a:cubicBezTo>
                  <a:pt x="19744" y="191"/>
                  <a:pt x="15323" y="0"/>
                  <a:pt x="987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19"/>
          <p:cNvSpPr/>
          <p:nvPr/>
        </p:nvSpPr>
        <p:spPr>
          <a:xfrm flipH="1">
            <a:off x="-6202381" y="-334876"/>
            <a:ext cx="8883114" cy="836851"/>
          </a:xfrm>
          <a:custGeom>
            <a:rect b="b" l="l" r="r" t="t"/>
            <a:pathLst>
              <a:path extrusionOk="0" h="1262" w="21402">
                <a:moveTo>
                  <a:pt x="10697" y="1"/>
                </a:moveTo>
                <a:cubicBezTo>
                  <a:pt x="4788" y="1"/>
                  <a:pt x="1" y="279"/>
                  <a:pt x="1" y="631"/>
                </a:cubicBezTo>
                <a:cubicBezTo>
                  <a:pt x="1" y="983"/>
                  <a:pt x="4788" y="1262"/>
                  <a:pt x="10697" y="1262"/>
                </a:cubicBezTo>
                <a:cubicBezTo>
                  <a:pt x="16607" y="1262"/>
                  <a:pt x="21401" y="983"/>
                  <a:pt x="21401" y="631"/>
                </a:cubicBezTo>
                <a:cubicBezTo>
                  <a:pt x="21401" y="279"/>
                  <a:pt x="16607" y="1"/>
                  <a:pt x="10697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4" name="Google Shape;1504;p19"/>
          <p:cNvSpPr/>
          <p:nvPr/>
        </p:nvSpPr>
        <p:spPr>
          <a:xfrm flipH="1">
            <a:off x="-7297412" y="3064429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p19"/>
          <p:cNvSpPr/>
          <p:nvPr/>
        </p:nvSpPr>
        <p:spPr>
          <a:xfrm flipH="1">
            <a:off x="505346" y="4965339"/>
            <a:ext cx="7972888" cy="836850"/>
          </a:xfrm>
          <a:custGeom>
            <a:rect b="b" l="l" r="r" t="t"/>
            <a:pathLst>
              <a:path extrusionOk="0" h="674" w="19209">
                <a:moveTo>
                  <a:pt x="11996" y="1"/>
                </a:moveTo>
                <a:cubicBezTo>
                  <a:pt x="11229" y="1"/>
                  <a:pt x="10426" y="4"/>
                  <a:pt x="9597" y="11"/>
                </a:cubicBezTo>
                <a:cubicBezTo>
                  <a:pt x="4296" y="62"/>
                  <a:pt x="0" y="245"/>
                  <a:pt x="0" y="429"/>
                </a:cubicBezTo>
                <a:cubicBezTo>
                  <a:pt x="0" y="577"/>
                  <a:pt x="3065" y="674"/>
                  <a:pt x="7208" y="674"/>
                </a:cubicBezTo>
                <a:cubicBezTo>
                  <a:pt x="7974" y="674"/>
                  <a:pt x="8777" y="670"/>
                  <a:pt x="9604" y="663"/>
                </a:cubicBezTo>
                <a:cubicBezTo>
                  <a:pt x="14905" y="612"/>
                  <a:pt x="19209" y="429"/>
                  <a:pt x="19201" y="245"/>
                </a:cubicBezTo>
                <a:cubicBezTo>
                  <a:pt x="19201" y="97"/>
                  <a:pt x="16142" y="1"/>
                  <a:pt x="11996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19"/>
          <p:cNvSpPr/>
          <p:nvPr/>
        </p:nvSpPr>
        <p:spPr>
          <a:xfrm flipH="1">
            <a:off x="7239538" y="420966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20"/>
          <p:cNvSpPr/>
          <p:nvPr/>
        </p:nvSpPr>
        <p:spPr>
          <a:xfrm rot="5400000">
            <a:off x="-2378448" y="1018822"/>
            <a:ext cx="6773097" cy="2787211"/>
          </a:xfrm>
          <a:custGeom>
            <a:rect b="b" l="l" r="r" t="t"/>
            <a:pathLst>
              <a:path extrusionOk="0" h="14470" w="35163">
                <a:moveTo>
                  <a:pt x="19320" y="1"/>
                </a:moveTo>
                <a:cubicBezTo>
                  <a:pt x="18483" y="1"/>
                  <a:pt x="17593" y="222"/>
                  <a:pt x="16848" y="525"/>
                </a:cubicBezTo>
                <a:cubicBezTo>
                  <a:pt x="16211" y="789"/>
                  <a:pt x="15851" y="1302"/>
                  <a:pt x="15734" y="2006"/>
                </a:cubicBezTo>
                <a:cubicBezTo>
                  <a:pt x="15587" y="2893"/>
                  <a:pt x="16159" y="3348"/>
                  <a:pt x="16372" y="4073"/>
                </a:cubicBezTo>
                <a:cubicBezTo>
                  <a:pt x="16653" y="4992"/>
                  <a:pt x="16240" y="6140"/>
                  <a:pt x="15379" y="6140"/>
                </a:cubicBezTo>
                <a:cubicBezTo>
                  <a:pt x="15209" y="6140"/>
                  <a:pt x="15021" y="6095"/>
                  <a:pt x="14818" y="5994"/>
                </a:cubicBezTo>
                <a:cubicBezTo>
                  <a:pt x="14837" y="5542"/>
                  <a:pt x="14892" y="4926"/>
                  <a:pt x="14380" y="4926"/>
                </a:cubicBezTo>
                <a:cubicBezTo>
                  <a:pt x="14319" y="4926"/>
                  <a:pt x="14250" y="4935"/>
                  <a:pt x="14172" y="4953"/>
                </a:cubicBezTo>
                <a:cubicBezTo>
                  <a:pt x="14092" y="5408"/>
                  <a:pt x="13912" y="5622"/>
                  <a:pt x="13736" y="5622"/>
                </a:cubicBezTo>
                <a:cubicBezTo>
                  <a:pt x="13560" y="5622"/>
                  <a:pt x="13388" y="5408"/>
                  <a:pt x="13322" y="5005"/>
                </a:cubicBezTo>
                <a:cubicBezTo>
                  <a:pt x="13197" y="4257"/>
                  <a:pt x="13300" y="3934"/>
                  <a:pt x="12882" y="3274"/>
                </a:cubicBezTo>
                <a:cubicBezTo>
                  <a:pt x="12386" y="2502"/>
                  <a:pt x="11487" y="2113"/>
                  <a:pt x="10538" y="2113"/>
                </a:cubicBezTo>
                <a:cubicBezTo>
                  <a:pt x="9999" y="2113"/>
                  <a:pt x="9445" y="2238"/>
                  <a:pt x="8938" y="2490"/>
                </a:cubicBezTo>
                <a:cubicBezTo>
                  <a:pt x="8285" y="2790"/>
                  <a:pt x="7882" y="3443"/>
                  <a:pt x="7897" y="4161"/>
                </a:cubicBezTo>
                <a:cubicBezTo>
                  <a:pt x="7897" y="5019"/>
                  <a:pt x="8630" y="5510"/>
                  <a:pt x="9092" y="6141"/>
                </a:cubicBezTo>
                <a:cubicBezTo>
                  <a:pt x="9854" y="7160"/>
                  <a:pt x="10719" y="7915"/>
                  <a:pt x="10888" y="9271"/>
                </a:cubicBezTo>
                <a:cubicBezTo>
                  <a:pt x="10980" y="10063"/>
                  <a:pt x="10561" y="10669"/>
                  <a:pt x="10153" y="10669"/>
                </a:cubicBezTo>
                <a:cubicBezTo>
                  <a:pt x="9911" y="10669"/>
                  <a:pt x="9672" y="10455"/>
                  <a:pt x="9546" y="9939"/>
                </a:cubicBezTo>
                <a:cubicBezTo>
                  <a:pt x="9422" y="9440"/>
                  <a:pt x="9612" y="8854"/>
                  <a:pt x="9480" y="8340"/>
                </a:cubicBezTo>
                <a:cubicBezTo>
                  <a:pt x="9341" y="7790"/>
                  <a:pt x="9033" y="7307"/>
                  <a:pt x="8601" y="6940"/>
                </a:cubicBezTo>
                <a:cubicBezTo>
                  <a:pt x="8330" y="6731"/>
                  <a:pt x="7952" y="6631"/>
                  <a:pt x="7555" y="6631"/>
                </a:cubicBezTo>
                <a:cubicBezTo>
                  <a:pt x="6962" y="6631"/>
                  <a:pt x="6324" y="6853"/>
                  <a:pt x="5925" y="7270"/>
                </a:cubicBezTo>
                <a:cubicBezTo>
                  <a:pt x="5551" y="7666"/>
                  <a:pt x="5345" y="8340"/>
                  <a:pt x="5367" y="8876"/>
                </a:cubicBezTo>
                <a:cubicBezTo>
                  <a:pt x="5397" y="9667"/>
                  <a:pt x="5785" y="9777"/>
                  <a:pt x="6225" y="10342"/>
                </a:cubicBezTo>
                <a:cubicBezTo>
                  <a:pt x="6511" y="10708"/>
                  <a:pt x="6680" y="11442"/>
                  <a:pt x="6196" y="11874"/>
                </a:cubicBezTo>
                <a:cubicBezTo>
                  <a:pt x="6045" y="12010"/>
                  <a:pt x="5906" y="12064"/>
                  <a:pt x="5776" y="12064"/>
                </a:cubicBezTo>
                <a:cubicBezTo>
                  <a:pt x="5477" y="12064"/>
                  <a:pt x="5224" y="11777"/>
                  <a:pt x="4979" y="11537"/>
                </a:cubicBezTo>
                <a:cubicBezTo>
                  <a:pt x="4788" y="11351"/>
                  <a:pt x="4388" y="11127"/>
                  <a:pt x="3999" y="11127"/>
                </a:cubicBezTo>
                <a:cubicBezTo>
                  <a:pt x="3746" y="11127"/>
                  <a:pt x="3497" y="11222"/>
                  <a:pt x="3315" y="11486"/>
                </a:cubicBezTo>
                <a:cubicBezTo>
                  <a:pt x="2794" y="12248"/>
                  <a:pt x="5126" y="14000"/>
                  <a:pt x="1" y="14469"/>
                </a:cubicBezTo>
                <a:lnTo>
                  <a:pt x="35162" y="14469"/>
                </a:lnTo>
                <a:cubicBezTo>
                  <a:pt x="34539" y="14125"/>
                  <a:pt x="33080" y="14308"/>
                  <a:pt x="32736" y="13406"/>
                </a:cubicBezTo>
                <a:cubicBezTo>
                  <a:pt x="32501" y="12791"/>
                  <a:pt x="33176" y="12329"/>
                  <a:pt x="32354" y="12204"/>
                </a:cubicBezTo>
                <a:cubicBezTo>
                  <a:pt x="32301" y="12197"/>
                  <a:pt x="32251" y="12193"/>
                  <a:pt x="32203" y="12193"/>
                </a:cubicBezTo>
                <a:cubicBezTo>
                  <a:pt x="31688" y="12193"/>
                  <a:pt x="31487" y="12602"/>
                  <a:pt x="31064" y="12856"/>
                </a:cubicBezTo>
                <a:cubicBezTo>
                  <a:pt x="30860" y="12976"/>
                  <a:pt x="30585" y="13090"/>
                  <a:pt x="30331" y="13090"/>
                </a:cubicBezTo>
                <a:cubicBezTo>
                  <a:pt x="30119" y="13090"/>
                  <a:pt x="29923" y="13011"/>
                  <a:pt x="29796" y="12791"/>
                </a:cubicBezTo>
                <a:cubicBezTo>
                  <a:pt x="29444" y="12189"/>
                  <a:pt x="30280" y="11207"/>
                  <a:pt x="30595" y="10723"/>
                </a:cubicBezTo>
                <a:cubicBezTo>
                  <a:pt x="31049" y="10012"/>
                  <a:pt x="31387" y="9330"/>
                  <a:pt x="31181" y="8487"/>
                </a:cubicBezTo>
                <a:cubicBezTo>
                  <a:pt x="31020" y="7805"/>
                  <a:pt x="30302" y="7006"/>
                  <a:pt x="29634" y="6940"/>
                </a:cubicBezTo>
                <a:cubicBezTo>
                  <a:pt x="29565" y="6933"/>
                  <a:pt x="29498" y="6930"/>
                  <a:pt x="29433" y="6930"/>
                </a:cubicBezTo>
                <a:cubicBezTo>
                  <a:pt x="27657" y="6930"/>
                  <a:pt x="27285" y="9458"/>
                  <a:pt x="26607" y="10738"/>
                </a:cubicBezTo>
                <a:cubicBezTo>
                  <a:pt x="26349" y="11218"/>
                  <a:pt x="25949" y="11913"/>
                  <a:pt x="25434" y="11913"/>
                </a:cubicBezTo>
                <a:cubicBezTo>
                  <a:pt x="25289" y="11913"/>
                  <a:pt x="25134" y="11858"/>
                  <a:pt x="24972" y="11727"/>
                </a:cubicBezTo>
                <a:cubicBezTo>
                  <a:pt x="24444" y="11302"/>
                  <a:pt x="24715" y="10525"/>
                  <a:pt x="25038" y="10056"/>
                </a:cubicBezTo>
                <a:cubicBezTo>
                  <a:pt x="25434" y="9491"/>
                  <a:pt x="25866" y="9330"/>
                  <a:pt x="25763" y="8538"/>
                </a:cubicBezTo>
                <a:cubicBezTo>
                  <a:pt x="25698" y="8035"/>
                  <a:pt x="25513" y="7694"/>
                  <a:pt x="25097" y="7694"/>
                </a:cubicBezTo>
                <a:cubicBezTo>
                  <a:pt x="24998" y="7694"/>
                  <a:pt x="24886" y="7713"/>
                  <a:pt x="24759" y="7754"/>
                </a:cubicBezTo>
                <a:cubicBezTo>
                  <a:pt x="24396" y="7873"/>
                  <a:pt x="24028" y="8301"/>
                  <a:pt x="23636" y="8301"/>
                </a:cubicBezTo>
                <a:cubicBezTo>
                  <a:pt x="23569" y="8301"/>
                  <a:pt x="23501" y="8289"/>
                  <a:pt x="23432" y="8260"/>
                </a:cubicBezTo>
                <a:cubicBezTo>
                  <a:pt x="22758" y="7966"/>
                  <a:pt x="23366" y="7285"/>
                  <a:pt x="23329" y="6808"/>
                </a:cubicBezTo>
                <a:cubicBezTo>
                  <a:pt x="23300" y="6426"/>
                  <a:pt x="23186" y="6293"/>
                  <a:pt x="23023" y="6293"/>
                </a:cubicBezTo>
                <a:cubicBezTo>
                  <a:pt x="22656" y="6293"/>
                  <a:pt x="22038" y="6963"/>
                  <a:pt x="21554" y="6963"/>
                </a:cubicBezTo>
                <a:cubicBezTo>
                  <a:pt x="21403" y="6963"/>
                  <a:pt x="21265" y="6898"/>
                  <a:pt x="21152" y="6727"/>
                </a:cubicBezTo>
                <a:cubicBezTo>
                  <a:pt x="20866" y="6295"/>
                  <a:pt x="21658" y="5019"/>
                  <a:pt x="21819" y="4594"/>
                </a:cubicBezTo>
                <a:cubicBezTo>
                  <a:pt x="22186" y="3656"/>
                  <a:pt x="22296" y="2724"/>
                  <a:pt x="22024" y="1793"/>
                </a:cubicBezTo>
                <a:cubicBezTo>
                  <a:pt x="21626" y="460"/>
                  <a:pt x="20528" y="1"/>
                  <a:pt x="19320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09" name="Google Shape;1509;p20"/>
          <p:cNvGrpSpPr/>
          <p:nvPr/>
        </p:nvGrpSpPr>
        <p:grpSpPr>
          <a:xfrm>
            <a:off x="1373900" y="-399584"/>
            <a:ext cx="6291725" cy="1480382"/>
            <a:chOff x="1373900" y="-399584"/>
            <a:chExt cx="6291725" cy="1480382"/>
          </a:xfrm>
        </p:grpSpPr>
        <p:grpSp>
          <p:nvGrpSpPr>
            <p:cNvPr id="1510" name="Google Shape;1510;p20"/>
            <p:cNvGrpSpPr/>
            <p:nvPr/>
          </p:nvGrpSpPr>
          <p:grpSpPr>
            <a:xfrm>
              <a:off x="1373900" y="-399584"/>
              <a:ext cx="6291725" cy="1250447"/>
              <a:chOff x="1373900" y="418018"/>
              <a:chExt cx="6291725" cy="1250447"/>
            </a:xfrm>
          </p:grpSpPr>
          <p:cxnSp>
            <p:nvCxnSpPr>
              <p:cNvPr id="1511" name="Google Shape;1511;p20"/>
              <p:cNvCxnSpPr>
                <a:stCxn id="1512" idx="2"/>
                <a:endCxn id="1513" idx="4"/>
              </p:cNvCxnSpPr>
              <p:nvPr/>
            </p:nvCxnSpPr>
            <p:spPr>
              <a:xfrm rot="10800000">
                <a:off x="1537175" y="744465"/>
                <a:ext cx="9420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13" name="Google Shape;1513;p20"/>
              <p:cNvSpPr/>
              <p:nvPr/>
            </p:nvSpPr>
            <p:spPr>
              <a:xfrm>
                <a:off x="1373900" y="4180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20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514" name="Google Shape;1514;p20"/>
              <p:cNvCxnSpPr>
                <a:stCxn id="1515" idx="2"/>
                <a:endCxn id="1516" idx="4"/>
              </p:cNvCxnSpPr>
              <p:nvPr/>
            </p:nvCxnSpPr>
            <p:spPr>
              <a:xfrm flipH="1" rot="10800000">
                <a:off x="6664825" y="744465"/>
                <a:ext cx="8376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16" name="Google Shape;1516;p20"/>
              <p:cNvSpPr/>
              <p:nvPr/>
            </p:nvSpPr>
            <p:spPr>
              <a:xfrm flipH="1">
                <a:off x="7339225" y="4180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20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17" name="Google Shape;1517;p20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20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9" name="Google Shape;1519;p20"/>
          <p:cNvGrpSpPr/>
          <p:nvPr/>
        </p:nvGrpSpPr>
        <p:grpSpPr>
          <a:xfrm>
            <a:off x="7030199" y="149242"/>
            <a:ext cx="3249305" cy="780519"/>
            <a:chOff x="1285551" y="-3218411"/>
            <a:chExt cx="2391833" cy="574545"/>
          </a:xfrm>
        </p:grpSpPr>
        <p:sp>
          <p:nvSpPr>
            <p:cNvPr id="1520" name="Google Shape;1520;p20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20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2" name="Google Shape;1522;p20"/>
          <p:cNvGrpSpPr/>
          <p:nvPr/>
        </p:nvGrpSpPr>
        <p:grpSpPr>
          <a:xfrm>
            <a:off x="-3828244" y="-383122"/>
            <a:ext cx="5091256" cy="1222976"/>
            <a:chOff x="1285551" y="-3218411"/>
            <a:chExt cx="2391833" cy="574545"/>
          </a:xfrm>
        </p:grpSpPr>
        <p:sp>
          <p:nvSpPr>
            <p:cNvPr id="1523" name="Google Shape;1523;p20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20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5" name="Google Shape;1525;p20"/>
          <p:cNvSpPr txBox="1"/>
          <p:nvPr>
            <p:ph type="title"/>
          </p:nvPr>
        </p:nvSpPr>
        <p:spPr>
          <a:xfrm>
            <a:off x="5181900" y="1236052"/>
            <a:ext cx="3242100" cy="398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26" name="Google Shape;1526;p20"/>
          <p:cNvSpPr txBox="1"/>
          <p:nvPr>
            <p:ph idx="1" type="subTitle"/>
          </p:nvPr>
        </p:nvSpPr>
        <p:spPr>
          <a:xfrm>
            <a:off x="5181900" y="1634726"/>
            <a:ext cx="3242100" cy="654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7" name="Google Shape;1527;p20"/>
          <p:cNvSpPr txBox="1"/>
          <p:nvPr>
            <p:ph idx="2" type="title"/>
          </p:nvPr>
        </p:nvSpPr>
        <p:spPr>
          <a:xfrm>
            <a:off x="5181900" y="2390164"/>
            <a:ext cx="3242100" cy="398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28" name="Google Shape;1528;p20"/>
          <p:cNvSpPr txBox="1"/>
          <p:nvPr>
            <p:ph idx="3" type="subTitle"/>
          </p:nvPr>
        </p:nvSpPr>
        <p:spPr>
          <a:xfrm>
            <a:off x="5181900" y="2788838"/>
            <a:ext cx="3242100" cy="654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9" name="Google Shape;1529;p20"/>
          <p:cNvSpPr txBox="1"/>
          <p:nvPr>
            <p:ph idx="4" type="title"/>
          </p:nvPr>
        </p:nvSpPr>
        <p:spPr>
          <a:xfrm>
            <a:off x="5181886" y="3544276"/>
            <a:ext cx="3242100" cy="398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30" name="Google Shape;1530;p20"/>
          <p:cNvSpPr txBox="1"/>
          <p:nvPr>
            <p:ph idx="5" type="subTitle"/>
          </p:nvPr>
        </p:nvSpPr>
        <p:spPr>
          <a:xfrm>
            <a:off x="5181888" y="3942950"/>
            <a:ext cx="3242100" cy="654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1" name="Google Shape;1531;p20"/>
          <p:cNvSpPr txBox="1"/>
          <p:nvPr>
            <p:ph idx="6" type="title"/>
          </p:nvPr>
        </p:nvSpPr>
        <p:spPr>
          <a:xfrm>
            <a:off x="2637450" y="484825"/>
            <a:ext cx="38691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21"/>
          <p:cNvSpPr/>
          <p:nvPr/>
        </p:nvSpPr>
        <p:spPr>
          <a:xfrm flipH="1" rot="10800000">
            <a:off x="-2974595" y="-784258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21"/>
          <p:cNvSpPr/>
          <p:nvPr/>
        </p:nvSpPr>
        <p:spPr>
          <a:xfrm rot="10800000">
            <a:off x="6262955" y="-784258"/>
            <a:ext cx="6772904" cy="2258470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5" name="Google Shape;1535;p21"/>
          <p:cNvGrpSpPr/>
          <p:nvPr/>
        </p:nvGrpSpPr>
        <p:grpSpPr>
          <a:xfrm>
            <a:off x="1373900" y="-399584"/>
            <a:ext cx="6291725" cy="1480382"/>
            <a:chOff x="1373900" y="-399584"/>
            <a:chExt cx="6291725" cy="1480382"/>
          </a:xfrm>
        </p:grpSpPr>
        <p:grpSp>
          <p:nvGrpSpPr>
            <p:cNvPr id="1536" name="Google Shape;1536;p21"/>
            <p:cNvGrpSpPr/>
            <p:nvPr/>
          </p:nvGrpSpPr>
          <p:grpSpPr>
            <a:xfrm>
              <a:off x="1373900" y="-399584"/>
              <a:ext cx="6291725" cy="1250447"/>
              <a:chOff x="1373900" y="418018"/>
              <a:chExt cx="6291725" cy="1250447"/>
            </a:xfrm>
          </p:grpSpPr>
          <p:cxnSp>
            <p:nvCxnSpPr>
              <p:cNvPr id="1537" name="Google Shape;1537;p21"/>
              <p:cNvCxnSpPr>
                <a:stCxn id="1538" idx="2"/>
                <a:endCxn id="1539" idx="4"/>
              </p:cNvCxnSpPr>
              <p:nvPr/>
            </p:nvCxnSpPr>
            <p:spPr>
              <a:xfrm rot="10800000">
                <a:off x="1537175" y="744465"/>
                <a:ext cx="9420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39" name="Google Shape;1539;p21"/>
              <p:cNvSpPr/>
              <p:nvPr/>
            </p:nvSpPr>
            <p:spPr>
              <a:xfrm>
                <a:off x="1373900" y="4180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21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540" name="Google Shape;1540;p21"/>
              <p:cNvCxnSpPr>
                <a:stCxn id="1541" idx="2"/>
                <a:endCxn id="1542" idx="4"/>
              </p:cNvCxnSpPr>
              <p:nvPr/>
            </p:nvCxnSpPr>
            <p:spPr>
              <a:xfrm flipH="1" rot="10800000">
                <a:off x="6664825" y="744465"/>
                <a:ext cx="8376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42" name="Google Shape;1542;p21"/>
              <p:cNvSpPr/>
              <p:nvPr/>
            </p:nvSpPr>
            <p:spPr>
              <a:xfrm flipH="1">
                <a:off x="7339225" y="4180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21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43" name="Google Shape;1543;p21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21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5" name="Google Shape;1545;p21"/>
          <p:cNvGrpSpPr/>
          <p:nvPr/>
        </p:nvGrpSpPr>
        <p:grpSpPr>
          <a:xfrm flipH="1" rot="5184337">
            <a:off x="-2850248" y="-2668383"/>
            <a:ext cx="5781833" cy="3106405"/>
            <a:chOff x="3191025" y="3142125"/>
            <a:chExt cx="353775" cy="190075"/>
          </a:xfrm>
        </p:grpSpPr>
        <p:sp>
          <p:nvSpPr>
            <p:cNvPr id="1546" name="Google Shape;1546;p21"/>
            <p:cNvSpPr/>
            <p:nvPr/>
          </p:nvSpPr>
          <p:spPr>
            <a:xfrm>
              <a:off x="3247475" y="3209275"/>
              <a:ext cx="297325" cy="63000"/>
            </a:xfrm>
            <a:custGeom>
              <a:rect b="b" l="l" r="r" t="t"/>
              <a:pathLst>
                <a:path extrusionOk="0" h="2520" w="11893">
                  <a:moveTo>
                    <a:pt x="11356" y="0"/>
                  </a:moveTo>
                  <a:cubicBezTo>
                    <a:pt x="10795" y="0"/>
                    <a:pt x="9653" y="86"/>
                    <a:pt x="8857" y="716"/>
                  </a:cubicBezTo>
                  <a:cubicBezTo>
                    <a:pt x="8201" y="1228"/>
                    <a:pt x="7276" y="1469"/>
                    <a:pt x="6298" y="1469"/>
                  </a:cubicBezTo>
                  <a:cubicBezTo>
                    <a:pt x="5593" y="1469"/>
                    <a:pt x="4861" y="1344"/>
                    <a:pt x="4180" y="1105"/>
                  </a:cubicBezTo>
                  <a:cubicBezTo>
                    <a:pt x="3742" y="952"/>
                    <a:pt x="3335" y="889"/>
                    <a:pt x="2961" y="889"/>
                  </a:cubicBezTo>
                  <a:cubicBezTo>
                    <a:pt x="1064" y="889"/>
                    <a:pt x="1" y="2519"/>
                    <a:pt x="1" y="2519"/>
                  </a:cubicBezTo>
                  <a:lnTo>
                    <a:pt x="1" y="2519"/>
                  </a:lnTo>
                  <a:cubicBezTo>
                    <a:pt x="749" y="1903"/>
                    <a:pt x="1426" y="1050"/>
                    <a:pt x="2729" y="1050"/>
                  </a:cubicBezTo>
                  <a:cubicBezTo>
                    <a:pt x="3098" y="1050"/>
                    <a:pt x="3518" y="1119"/>
                    <a:pt x="4004" y="1280"/>
                  </a:cubicBezTo>
                  <a:cubicBezTo>
                    <a:pt x="4925" y="1585"/>
                    <a:pt x="5757" y="1718"/>
                    <a:pt x="6491" y="1718"/>
                  </a:cubicBezTo>
                  <a:cubicBezTo>
                    <a:pt x="7508" y="1718"/>
                    <a:pt x="8338" y="1462"/>
                    <a:pt x="8960" y="1053"/>
                  </a:cubicBezTo>
                  <a:cubicBezTo>
                    <a:pt x="9484" y="708"/>
                    <a:pt x="10198" y="621"/>
                    <a:pt x="10791" y="621"/>
                  </a:cubicBezTo>
                  <a:cubicBezTo>
                    <a:pt x="11408" y="621"/>
                    <a:pt x="11892" y="716"/>
                    <a:pt x="11892" y="716"/>
                  </a:cubicBezTo>
                  <a:lnTo>
                    <a:pt x="11694" y="12"/>
                  </a:lnTo>
                  <a:cubicBezTo>
                    <a:pt x="11694" y="12"/>
                    <a:pt x="11566" y="0"/>
                    <a:pt x="11356" y="0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21"/>
            <p:cNvSpPr/>
            <p:nvPr/>
          </p:nvSpPr>
          <p:spPr>
            <a:xfrm>
              <a:off x="3376875" y="3223325"/>
              <a:ext cx="113125" cy="93500"/>
            </a:xfrm>
            <a:custGeom>
              <a:rect b="b" l="l" r="r" t="t"/>
              <a:pathLst>
                <a:path extrusionOk="0" h="3740" w="4525">
                  <a:moveTo>
                    <a:pt x="4524" y="0"/>
                  </a:moveTo>
                  <a:lnTo>
                    <a:pt x="3007" y="733"/>
                  </a:lnTo>
                  <a:cubicBezTo>
                    <a:pt x="3007" y="733"/>
                    <a:pt x="2574" y="1224"/>
                    <a:pt x="2376" y="1283"/>
                  </a:cubicBezTo>
                  <a:cubicBezTo>
                    <a:pt x="1247" y="1598"/>
                    <a:pt x="1" y="2705"/>
                    <a:pt x="15" y="3739"/>
                  </a:cubicBezTo>
                  <a:cubicBezTo>
                    <a:pt x="133" y="3270"/>
                    <a:pt x="301" y="2199"/>
                    <a:pt x="2706" y="1334"/>
                  </a:cubicBezTo>
                  <a:cubicBezTo>
                    <a:pt x="3278" y="843"/>
                    <a:pt x="3886" y="396"/>
                    <a:pt x="4524" y="0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21"/>
            <p:cNvSpPr/>
            <p:nvPr/>
          </p:nvSpPr>
          <p:spPr>
            <a:xfrm>
              <a:off x="3341875" y="3169050"/>
              <a:ext cx="79950" cy="80325"/>
            </a:xfrm>
            <a:custGeom>
              <a:rect b="b" l="l" r="r" t="t"/>
              <a:pathLst>
                <a:path extrusionOk="0" h="3213" w="3198">
                  <a:moveTo>
                    <a:pt x="1" y="1"/>
                  </a:moveTo>
                  <a:lnTo>
                    <a:pt x="1" y="1"/>
                  </a:lnTo>
                  <a:cubicBezTo>
                    <a:pt x="352" y="411"/>
                    <a:pt x="587" y="917"/>
                    <a:pt x="660" y="1453"/>
                  </a:cubicBezTo>
                  <a:cubicBezTo>
                    <a:pt x="726" y="1951"/>
                    <a:pt x="1393" y="2985"/>
                    <a:pt x="2735" y="3212"/>
                  </a:cubicBezTo>
                  <a:lnTo>
                    <a:pt x="3197" y="3058"/>
                  </a:lnTo>
                  <a:lnTo>
                    <a:pt x="3197" y="3058"/>
                  </a:lnTo>
                  <a:cubicBezTo>
                    <a:pt x="3179" y="3059"/>
                    <a:pt x="3161" y="3060"/>
                    <a:pt x="3143" y="3060"/>
                  </a:cubicBezTo>
                  <a:cubicBezTo>
                    <a:pt x="2368" y="3060"/>
                    <a:pt x="841" y="2175"/>
                    <a:pt x="748" y="1409"/>
                  </a:cubicBezTo>
                  <a:cubicBezTo>
                    <a:pt x="675" y="859"/>
                    <a:pt x="411" y="360"/>
                    <a:pt x="1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21"/>
            <p:cNvSpPr/>
            <p:nvPr/>
          </p:nvSpPr>
          <p:spPr>
            <a:xfrm>
              <a:off x="3278100" y="3179100"/>
              <a:ext cx="86700" cy="40200"/>
            </a:xfrm>
            <a:custGeom>
              <a:rect b="b" l="l" r="r" t="t"/>
              <a:pathLst>
                <a:path extrusionOk="0" h="1608" w="3468">
                  <a:moveTo>
                    <a:pt x="173" y="1"/>
                  </a:moveTo>
                  <a:cubicBezTo>
                    <a:pt x="60" y="1"/>
                    <a:pt x="0" y="9"/>
                    <a:pt x="0" y="9"/>
                  </a:cubicBezTo>
                  <a:cubicBezTo>
                    <a:pt x="21" y="9"/>
                    <a:pt x="42" y="8"/>
                    <a:pt x="63" y="8"/>
                  </a:cubicBezTo>
                  <a:cubicBezTo>
                    <a:pt x="1443" y="8"/>
                    <a:pt x="3331" y="1420"/>
                    <a:pt x="3468" y="1608"/>
                  </a:cubicBezTo>
                  <a:lnTo>
                    <a:pt x="3336" y="1329"/>
                  </a:lnTo>
                  <a:cubicBezTo>
                    <a:pt x="1807" y="126"/>
                    <a:pt x="605" y="1"/>
                    <a:pt x="173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21"/>
            <p:cNvSpPr/>
            <p:nvPr/>
          </p:nvSpPr>
          <p:spPr>
            <a:xfrm>
              <a:off x="3399975" y="3263075"/>
              <a:ext cx="28075" cy="37050"/>
            </a:xfrm>
            <a:custGeom>
              <a:rect b="b" l="l" r="r" t="t"/>
              <a:pathLst>
                <a:path extrusionOk="0" h="1482" w="1123">
                  <a:moveTo>
                    <a:pt x="910" y="1"/>
                  </a:moveTo>
                  <a:cubicBezTo>
                    <a:pt x="23" y="793"/>
                    <a:pt x="1" y="1482"/>
                    <a:pt x="1" y="1482"/>
                  </a:cubicBezTo>
                  <a:cubicBezTo>
                    <a:pt x="96" y="815"/>
                    <a:pt x="1020" y="45"/>
                    <a:pt x="1122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21"/>
            <p:cNvSpPr/>
            <p:nvPr/>
          </p:nvSpPr>
          <p:spPr>
            <a:xfrm>
              <a:off x="3259225" y="3245300"/>
              <a:ext cx="20350" cy="32300"/>
            </a:xfrm>
            <a:custGeom>
              <a:rect b="b" l="l" r="r" t="t"/>
              <a:pathLst>
                <a:path extrusionOk="0" h="1292" w="814">
                  <a:moveTo>
                    <a:pt x="814" y="1"/>
                  </a:moveTo>
                  <a:lnTo>
                    <a:pt x="645" y="23"/>
                  </a:lnTo>
                  <a:cubicBezTo>
                    <a:pt x="0" y="741"/>
                    <a:pt x="44" y="1291"/>
                    <a:pt x="44" y="1291"/>
                  </a:cubicBezTo>
                  <a:cubicBezTo>
                    <a:pt x="59" y="756"/>
                    <a:pt x="733" y="52"/>
                    <a:pt x="814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21"/>
            <p:cNvSpPr/>
            <p:nvPr/>
          </p:nvSpPr>
          <p:spPr>
            <a:xfrm>
              <a:off x="3263600" y="3212875"/>
              <a:ext cx="31000" cy="23300"/>
            </a:xfrm>
            <a:custGeom>
              <a:rect b="b" l="l" r="r" t="t"/>
              <a:pathLst>
                <a:path extrusionOk="0" h="932" w="1240">
                  <a:moveTo>
                    <a:pt x="1" y="0"/>
                  </a:moveTo>
                  <a:cubicBezTo>
                    <a:pt x="1" y="0"/>
                    <a:pt x="163" y="535"/>
                    <a:pt x="1064" y="931"/>
                  </a:cubicBezTo>
                  <a:lnTo>
                    <a:pt x="1240" y="887"/>
                  </a:lnTo>
                  <a:cubicBezTo>
                    <a:pt x="1152" y="873"/>
                    <a:pt x="221" y="499"/>
                    <a:pt x="1" y="0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21"/>
            <p:cNvSpPr/>
            <p:nvPr/>
          </p:nvSpPr>
          <p:spPr>
            <a:xfrm>
              <a:off x="3298800" y="3151100"/>
              <a:ext cx="21850" cy="37225"/>
            </a:xfrm>
            <a:custGeom>
              <a:rect b="b" l="l" r="r" t="t"/>
              <a:pathLst>
                <a:path extrusionOk="0" h="1489" w="874">
                  <a:moveTo>
                    <a:pt x="37" y="0"/>
                  </a:moveTo>
                  <a:lnTo>
                    <a:pt x="37" y="0"/>
                  </a:lnTo>
                  <a:cubicBezTo>
                    <a:pt x="37" y="1"/>
                    <a:pt x="1" y="675"/>
                    <a:pt x="697" y="1481"/>
                  </a:cubicBezTo>
                  <a:lnTo>
                    <a:pt x="873" y="1489"/>
                  </a:lnTo>
                  <a:cubicBezTo>
                    <a:pt x="792" y="1437"/>
                    <a:pt x="67" y="653"/>
                    <a:pt x="37" y="0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21"/>
            <p:cNvSpPr/>
            <p:nvPr/>
          </p:nvSpPr>
          <p:spPr>
            <a:xfrm>
              <a:off x="3319525" y="3169200"/>
              <a:ext cx="36500" cy="22975"/>
            </a:xfrm>
            <a:custGeom>
              <a:rect b="b" l="l" r="r" t="t"/>
              <a:pathLst>
                <a:path extrusionOk="0" h="919" w="1460">
                  <a:moveTo>
                    <a:pt x="38" y="1"/>
                  </a:moveTo>
                  <a:cubicBezTo>
                    <a:pt x="13" y="1"/>
                    <a:pt x="0" y="2"/>
                    <a:pt x="0" y="2"/>
                  </a:cubicBezTo>
                  <a:cubicBezTo>
                    <a:pt x="653" y="24"/>
                    <a:pt x="1415" y="823"/>
                    <a:pt x="1459" y="919"/>
                  </a:cubicBezTo>
                  <a:lnTo>
                    <a:pt x="1378" y="699"/>
                  </a:lnTo>
                  <a:cubicBezTo>
                    <a:pt x="710" y="49"/>
                    <a:pt x="179" y="1"/>
                    <a:pt x="38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21"/>
            <p:cNvSpPr/>
            <p:nvPr/>
          </p:nvSpPr>
          <p:spPr>
            <a:xfrm>
              <a:off x="3298625" y="3202375"/>
              <a:ext cx="54650" cy="5750"/>
            </a:xfrm>
            <a:custGeom>
              <a:rect b="b" l="l" r="r" t="t"/>
              <a:pathLst>
                <a:path extrusionOk="0" h="230" w="2186">
                  <a:moveTo>
                    <a:pt x="1052" y="1"/>
                  </a:moveTo>
                  <a:cubicBezTo>
                    <a:pt x="340" y="1"/>
                    <a:pt x="0" y="193"/>
                    <a:pt x="0" y="193"/>
                  </a:cubicBezTo>
                  <a:cubicBezTo>
                    <a:pt x="248" y="92"/>
                    <a:pt x="562" y="57"/>
                    <a:pt x="875" y="57"/>
                  </a:cubicBezTo>
                  <a:cubicBezTo>
                    <a:pt x="1497" y="57"/>
                    <a:pt x="2112" y="195"/>
                    <a:pt x="2185" y="229"/>
                  </a:cubicBezTo>
                  <a:lnTo>
                    <a:pt x="1950" y="90"/>
                  </a:lnTo>
                  <a:cubicBezTo>
                    <a:pt x="1603" y="25"/>
                    <a:pt x="1304" y="1"/>
                    <a:pt x="1052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21"/>
            <p:cNvSpPr/>
            <p:nvPr/>
          </p:nvSpPr>
          <p:spPr>
            <a:xfrm>
              <a:off x="3375050" y="3207175"/>
              <a:ext cx="13400" cy="31550"/>
            </a:xfrm>
            <a:custGeom>
              <a:rect b="b" l="l" r="r" t="t"/>
              <a:pathLst>
                <a:path extrusionOk="0" h="1262" w="536">
                  <a:moveTo>
                    <a:pt x="345" y="1"/>
                  </a:moveTo>
                  <a:cubicBezTo>
                    <a:pt x="345" y="1"/>
                    <a:pt x="1" y="346"/>
                    <a:pt x="360" y="1123"/>
                  </a:cubicBezTo>
                  <a:lnTo>
                    <a:pt x="536" y="1262"/>
                  </a:lnTo>
                  <a:cubicBezTo>
                    <a:pt x="470" y="1196"/>
                    <a:pt x="59" y="419"/>
                    <a:pt x="345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21"/>
            <p:cNvSpPr/>
            <p:nvPr/>
          </p:nvSpPr>
          <p:spPr>
            <a:xfrm>
              <a:off x="3236850" y="3209025"/>
              <a:ext cx="29525" cy="25125"/>
            </a:xfrm>
            <a:custGeom>
              <a:rect b="b" l="l" r="r" t="t"/>
              <a:pathLst>
                <a:path extrusionOk="0" h="1005" w="1181">
                  <a:moveTo>
                    <a:pt x="1" y="0"/>
                  </a:moveTo>
                  <a:cubicBezTo>
                    <a:pt x="1" y="0"/>
                    <a:pt x="133" y="550"/>
                    <a:pt x="1005" y="1005"/>
                  </a:cubicBezTo>
                  <a:lnTo>
                    <a:pt x="1181" y="961"/>
                  </a:lnTo>
                  <a:cubicBezTo>
                    <a:pt x="1093" y="946"/>
                    <a:pt x="184" y="513"/>
                    <a:pt x="1" y="0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21"/>
            <p:cNvSpPr/>
            <p:nvPr/>
          </p:nvSpPr>
          <p:spPr>
            <a:xfrm>
              <a:off x="3243825" y="3257575"/>
              <a:ext cx="18900" cy="37050"/>
            </a:xfrm>
            <a:custGeom>
              <a:rect b="b" l="l" r="r" t="t"/>
              <a:pathLst>
                <a:path extrusionOk="0" h="1482" w="756">
                  <a:moveTo>
                    <a:pt x="755" y="1"/>
                  </a:moveTo>
                  <a:lnTo>
                    <a:pt x="587" y="38"/>
                  </a:lnTo>
                  <a:cubicBezTo>
                    <a:pt x="0" y="881"/>
                    <a:pt x="96" y="1482"/>
                    <a:pt x="96" y="1482"/>
                  </a:cubicBezTo>
                  <a:cubicBezTo>
                    <a:pt x="66" y="888"/>
                    <a:pt x="682" y="60"/>
                    <a:pt x="755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21"/>
            <p:cNvSpPr/>
            <p:nvPr/>
          </p:nvSpPr>
          <p:spPr>
            <a:xfrm>
              <a:off x="3223850" y="3245125"/>
              <a:ext cx="53175" cy="25675"/>
            </a:xfrm>
            <a:custGeom>
              <a:rect b="b" l="l" r="r" t="t"/>
              <a:pathLst>
                <a:path extrusionOk="0" h="1027" w="2127">
                  <a:moveTo>
                    <a:pt x="2126" y="0"/>
                  </a:moveTo>
                  <a:cubicBezTo>
                    <a:pt x="2031" y="96"/>
                    <a:pt x="821" y="939"/>
                    <a:pt x="0" y="1027"/>
                  </a:cubicBezTo>
                  <a:cubicBezTo>
                    <a:pt x="0" y="1027"/>
                    <a:pt x="836" y="1005"/>
                    <a:pt x="2053" y="191"/>
                  </a:cubicBezTo>
                  <a:lnTo>
                    <a:pt x="2126" y="0"/>
                  </a:ln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21"/>
            <p:cNvSpPr/>
            <p:nvPr/>
          </p:nvSpPr>
          <p:spPr>
            <a:xfrm>
              <a:off x="3228425" y="3231550"/>
              <a:ext cx="39975" cy="20025"/>
            </a:xfrm>
            <a:custGeom>
              <a:rect b="b" l="l" r="r" t="t"/>
              <a:pathLst>
                <a:path extrusionOk="0" h="801" w="1599">
                  <a:moveTo>
                    <a:pt x="1423" y="1"/>
                  </a:moveTo>
                  <a:cubicBezTo>
                    <a:pt x="338" y="243"/>
                    <a:pt x="0" y="800"/>
                    <a:pt x="0" y="800"/>
                  </a:cubicBezTo>
                  <a:cubicBezTo>
                    <a:pt x="375" y="303"/>
                    <a:pt x="1459" y="89"/>
                    <a:pt x="1593" y="89"/>
                  </a:cubicBezTo>
                  <a:cubicBezTo>
                    <a:pt x="1595" y="89"/>
                    <a:pt x="1597" y="89"/>
                    <a:pt x="1599" y="89"/>
                  </a:cubicBezTo>
                  <a:lnTo>
                    <a:pt x="1423" y="1"/>
                  </a:ln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21"/>
            <p:cNvSpPr/>
            <p:nvPr/>
          </p:nvSpPr>
          <p:spPr>
            <a:xfrm>
              <a:off x="3368825" y="3266925"/>
              <a:ext cx="43275" cy="14750"/>
            </a:xfrm>
            <a:custGeom>
              <a:rect b="b" l="l" r="r" t="t"/>
              <a:pathLst>
                <a:path extrusionOk="0" h="590" w="1731">
                  <a:moveTo>
                    <a:pt x="1730" y="1"/>
                  </a:moveTo>
                  <a:cubicBezTo>
                    <a:pt x="1663" y="68"/>
                    <a:pt x="812" y="577"/>
                    <a:pt x="163" y="577"/>
                  </a:cubicBezTo>
                  <a:cubicBezTo>
                    <a:pt x="107" y="577"/>
                    <a:pt x="52" y="574"/>
                    <a:pt x="0" y="565"/>
                  </a:cubicBezTo>
                  <a:lnTo>
                    <a:pt x="0" y="565"/>
                  </a:lnTo>
                  <a:cubicBezTo>
                    <a:pt x="0" y="565"/>
                    <a:pt x="97" y="590"/>
                    <a:pt x="271" y="590"/>
                  </a:cubicBezTo>
                  <a:cubicBezTo>
                    <a:pt x="555" y="590"/>
                    <a:pt x="1046" y="525"/>
                    <a:pt x="1664" y="184"/>
                  </a:cubicBezTo>
                  <a:lnTo>
                    <a:pt x="1730" y="1"/>
                  </a:ln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21"/>
            <p:cNvSpPr/>
            <p:nvPr/>
          </p:nvSpPr>
          <p:spPr>
            <a:xfrm>
              <a:off x="3211375" y="3209575"/>
              <a:ext cx="88175" cy="28425"/>
            </a:xfrm>
            <a:custGeom>
              <a:rect b="b" l="l" r="r" t="t"/>
              <a:pathLst>
                <a:path extrusionOk="0" h="1137" w="3527">
                  <a:moveTo>
                    <a:pt x="1" y="0"/>
                  </a:moveTo>
                  <a:cubicBezTo>
                    <a:pt x="1" y="0"/>
                    <a:pt x="983" y="1027"/>
                    <a:pt x="3351" y="1137"/>
                  </a:cubicBezTo>
                  <a:lnTo>
                    <a:pt x="3527" y="1012"/>
                  </a:lnTo>
                  <a:lnTo>
                    <a:pt x="3527" y="1012"/>
                  </a:lnTo>
                  <a:cubicBezTo>
                    <a:pt x="3504" y="1017"/>
                    <a:pt x="3458" y="1020"/>
                    <a:pt x="3393" y="1020"/>
                  </a:cubicBezTo>
                  <a:cubicBezTo>
                    <a:pt x="2847" y="1020"/>
                    <a:pt x="944" y="806"/>
                    <a:pt x="1" y="0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21"/>
            <p:cNvSpPr/>
            <p:nvPr/>
          </p:nvSpPr>
          <p:spPr>
            <a:xfrm>
              <a:off x="3358925" y="3302975"/>
              <a:ext cx="14725" cy="12575"/>
            </a:xfrm>
            <a:custGeom>
              <a:rect b="b" l="l" r="r" t="t"/>
              <a:pathLst>
                <a:path extrusionOk="0" h="503" w="589">
                  <a:moveTo>
                    <a:pt x="356" y="1"/>
                  </a:moveTo>
                  <a:cubicBezTo>
                    <a:pt x="254" y="1"/>
                    <a:pt x="125" y="55"/>
                    <a:pt x="0" y="179"/>
                  </a:cubicBezTo>
                  <a:cubicBezTo>
                    <a:pt x="67" y="353"/>
                    <a:pt x="191" y="502"/>
                    <a:pt x="312" y="502"/>
                  </a:cubicBezTo>
                  <a:cubicBezTo>
                    <a:pt x="390" y="502"/>
                    <a:pt x="468" y="440"/>
                    <a:pt x="528" y="282"/>
                  </a:cubicBezTo>
                  <a:cubicBezTo>
                    <a:pt x="588" y="110"/>
                    <a:pt x="500" y="1"/>
                    <a:pt x="35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21"/>
            <p:cNvSpPr/>
            <p:nvPr/>
          </p:nvSpPr>
          <p:spPr>
            <a:xfrm>
              <a:off x="3366975" y="3295900"/>
              <a:ext cx="19800" cy="12750"/>
            </a:xfrm>
            <a:custGeom>
              <a:rect b="b" l="l" r="r" t="t"/>
              <a:pathLst>
                <a:path extrusionOk="0" h="510" w="792">
                  <a:moveTo>
                    <a:pt x="485" y="0"/>
                  </a:moveTo>
                  <a:cubicBezTo>
                    <a:pt x="192" y="96"/>
                    <a:pt x="1" y="455"/>
                    <a:pt x="463" y="506"/>
                  </a:cubicBezTo>
                  <a:cubicBezTo>
                    <a:pt x="482" y="509"/>
                    <a:pt x="499" y="510"/>
                    <a:pt x="516" y="510"/>
                  </a:cubicBezTo>
                  <a:cubicBezTo>
                    <a:pt x="792" y="510"/>
                    <a:pt x="775" y="180"/>
                    <a:pt x="48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21"/>
            <p:cNvSpPr/>
            <p:nvPr/>
          </p:nvSpPr>
          <p:spPr>
            <a:xfrm>
              <a:off x="3381650" y="3306825"/>
              <a:ext cx="13400" cy="12075"/>
            </a:xfrm>
            <a:custGeom>
              <a:rect b="b" l="l" r="r" t="t"/>
              <a:pathLst>
                <a:path extrusionOk="0" h="483" w="536">
                  <a:moveTo>
                    <a:pt x="203" y="0"/>
                  </a:moveTo>
                  <a:cubicBezTo>
                    <a:pt x="89" y="0"/>
                    <a:pt x="0" y="79"/>
                    <a:pt x="15" y="296"/>
                  </a:cubicBezTo>
                  <a:cubicBezTo>
                    <a:pt x="24" y="423"/>
                    <a:pt x="97" y="482"/>
                    <a:pt x="188" y="482"/>
                  </a:cubicBezTo>
                  <a:cubicBezTo>
                    <a:pt x="312" y="482"/>
                    <a:pt x="468" y="371"/>
                    <a:pt x="536" y="172"/>
                  </a:cubicBezTo>
                  <a:cubicBezTo>
                    <a:pt x="452" y="77"/>
                    <a:pt x="315" y="0"/>
                    <a:pt x="2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21"/>
            <p:cNvSpPr/>
            <p:nvPr/>
          </p:nvSpPr>
          <p:spPr>
            <a:xfrm>
              <a:off x="3361300" y="3314750"/>
              <a:ext cx="16050" cy="12500"/>
            </a:xfrm>
            <a:custGeom>
              <a:rect b="b" l="l" r="r" t="t"/>
              <a:pathLst>
                <a:path extrusionOk="0" h="500" w="642">
                  <a:moveTo>
                    <a:pt x="273" y="0"/>
                  </a:moveTo>
                  <a:cubicBezTo>
                    <a:pt x="134" y="0"/>
                    <a:pt x="11" y="184"/>
                    <a:pt x="1" y="463"/>
                  </a:cubicBezTo>
                  <a:cubicBezTo>
                    <a:pt x="87" y="488"/>
                    <a:pt x="169" y="499"/>
                    <a:pt x="242" y="499"/>
                  </a:cubicBezTo>
                  <a:cubicBezTo>
                    <a:pt x="498" y="499"/>
                    <a:pt x="642" y="355"/>
                    <a:pt x="448" y="104"/>
                  </a:cubicBezTo>
                  <a:cubicBezTo>
                    <a:pt x="392" y="33"/>
                    <a:pt x="331" y="0"/>
                    <a:pt x="27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21"/>
            <p:cNvSpPr/>
            <p:nvPr/>
          </p:nvSpPr>
          <p:spPr>
            <a:xfrm>
              <a:off x="3371025" y="3318075"/>
              <a:ext cx="16850" cy="14125"/>
            </a:xfrm>
            <a:custGeom>
              <a:rect b="b" l="l" r="r" t="t"/>
              <a:pathLst>
                <a:path extrusionOk="0" h="565" w="674">
                  <a:moveTo>
                    <a:pt x="443" y="1"/>
                  </a:moveTo>
                  <a:cubicBezTo>
                    <a:pt x="399" y="1"/>
                    <a:pt x="347" y="12"/>
                    <a:pt x="286" y="37"/>
                  </a:cubicBezTo>
                  <a:cubicBezTo>
                    <a:pt x="0" y="162"/>
                    <a:pt x="66" y="418"/>
                    <a:pt x="513" y="565"/>
                  </a:cubicBezTo>
                  <a:cubicBezTo>
                    <a:pt x="673" y="301"/>
                    <a:pt x="668" y="1"/>
                    <a:pt x="44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21"/>
            <p:cNvSpPr/>
            <p:nvPr/>
          </p:nvSpPr>
          <p:spPr>
            <a:xfrm>
              <a:off x="3367725" y="3304500"/>
              <a:ext cx="20550" cy="17650"/>
            </a:xfrm>
            <a:custGeom>
              <a:rect b="b" l="l" r="r" t="t"/>
              <a:pathLst>
                <a:path extrusionOk="0" h="706" w="822">
                  <a:moveTo>
                    <a:pt x="352" y="1"/>
                  </a:moveTo>
                  <a:cubicBezTo>
                    <a:pt x="154" y="1"/>
                    <a:pt x="0" y="162"/>
                    <a:pt x="0" y="353"/>
                  </a:cubicBezTo>
                  <a:cubicBezTo>
                    <a:pt x="0" y="566"/>
                    <a:pt x="174" y="705"/>
                    <a:pt x="355" y="705"/>
                  </a:cubicBezTo>
                  <a:cubicBezTo>
                    <a:pt x="442" y="705"/>
                    <a:pt x="530" y="673"/>
                    <a:pt x="601" y="602"/>
                  </a:cubicBezTo>
                  <a:cubicBezTo>
                    <a:pt x="821" y="382"/>
                    <a:pt x="667" y="1"/>
                    <a:pt x="35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21"/>
            <p:cNvSpPr/>
            <p:nvPr/>
          </p:nvSpPr>
          <p:spPr>
            <a:xfrm>
              <a:off x="3360750" y="3304125"/>
              <a:ext cx="13250" cy="11225"/>
            </a:xfrm>
            <a:custGeom>
              <a:rect b="b" l="l" r="r" t="t"/>
              <a:pathLst>
                <a:path extrusionOk="0" h="449" w="530">
                  <a:moveTo>
                    <a:pt x="320" y="1"/>
                  </a:moveTo>
                  <a:cubicBezTo>
                    <a:pt x="229" y="1"/>
                    <a:pt x="114" y="47"/>
                    <a:pt x="1" y="155"/>
                  </a:cubicBezTo>
                  <a:cubicBezTo>
                    <a:pt x="63" y="315"/>
                    <a:pt x="176" y="448"/>
                    <a:pt x="285" y="448"/>
                  </a:cubicBezTo>
                  <a:cubicBezTo>
                    <a:pt x="356" y="448"/>
                    <a:pt x="425" y="392"/>
                    <a:pt x="477" y="250"/>
                  </a:cubicBezTo>
                  <a:cubicBezTo>
                    <a:pt x="529" y="99"/>
                    <a:pt x="450" y="1"/>
                    <a:pt x="32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21"/>
            <p:cNvSpPr/>
            <p:nvPr/>
          </p:nvSpPr>
          <p:spPr>
            <a:xfrm>
              <a:off x="3368075" y="3297900"/>
              <a:ext cx="17600" cy="11475"/>
            </a:xfrm>
            <a:custGeom>
              <a:rect b="b" l="l" r="r" t="t"/>
              <a:pathLst>
                <a:path extrusionOk="0" h="459" w="704">
                  <a:moveTo>
                    <a:pt x="433" y="1"/>
                  </a:moveTo>
                  <a:cubicBezTo>
                    <a:pt x="170" y="89"/>
                    <a:pt x="1" y="404"/>
                    <a:pt x="411" y="455"/>
                  </a:cubicBezTo>
                  <a:cubicBezTo>
                    <a:pt x="427" y="457"/>
                    <a:pt x="442" y="458"/>
                    <a:pt x="456" y="458"/>
                  </a:cubicBezTo>
                  <a:cubicBezTo>
                    <a:pt x="704" y="458"/>
                    <a:pt x="690" y="161"/>
                    <a:pt x="43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21"/>
            <p:cNvSpPr/>
            <p:nvPr/>
          </p:nvSpPr>
          <p:spPr>
            <a:xfrm>
              <a:off x="3381175" y="3307525"/>
              <a:ext cx="12050" cy="10900"/>
            </a:xfrm>
            <a:custGeom>
              <a:rect b="b" l="l" r="r" t="t"/>
              <a:pathLst>
                <a:path extrusionOk="0" h="436" w="482">
                  <a:moveTo>
                    <a:pt x="185" y="1"/>
                  </a:moveTo>
                  <a:cubicBezTo>
                    <a:pt x="82" y="1"/>
                    <a:pt x="1" y="72"/>
                    <a:pt x="12" y="268"/>
                  </a:cubicBezTo>
                  <a:cubicBezTo>
                    <a:pt x="21" y="382"/>
                    <a:pt x="86" y="435"/>
                    <a:pt x="166" y="435"/>
                  </a:cubicBezTo>
                  <a:cubicBezTo>
                    <a:pt x="277" y="435"/>
                    <a:pt x="418" y="334"/>
                    <a:pt x="481" y="151"/>
                  </a:cubicBezTo>
                  <a:cubicBezTo>
                    <a:pt x="405" y="68"/>
                    <a:pt x="285" y="1"/>
                    <a:pt x="18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21"/>
            <p:cNvSpPr/>
            <p:nvPr/>
          </p:nvSpPr>
          <p:spPr>
            <a:xfrm>
              <a:off x="3362950" y="3314700"/>
              <a:ext cx="14375" cy="11125"/>
            </a:xfrm>
            <a:custGeom>
              <a:rect b="b" l="l" r="r" t="t"/>
              <a:pathLst>
                <a:path extrusionOk="0" h="445" w="575">
                  <a:moveTo>
                    <a:pt x="243" y="1"/>
                  </a:moveTo>
                  <a:cubicBezTo>
                    <a:pt x="120" y="1"/>
                    <a:pt x="11" y="165"/>
                    <a:pt x="1" y="414"/>
                  </a:cubicBezTo>
                  <a:cubicBezTo>
                    <a:pt x="76" y="435"/>
                    <a:pt x="147" y="445"/>
                    <a:pt x="211" y="445"/>
                  </a:cubicBezTo>
                  <a:cubicBezTo>
                    <a:pt x="442" y="445"/>
                    <a:pt x="574" y="315"/>
                    <a:pt x="397" y="91"/>
                  </a:cubicBezTo>
                  <a:cubicBezTo>
                    <a:pt x="347" y="29"/>
                    <a:pt x="294" y="1"/>
                    <a:pt x="2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21"/>
            <p:cNvSpPr/>
            <p:nvPr/>
          </p:nvSpPr>
          <p:spPr>
            <a:xfrm>
              <a:off x="3371750" y="3317625"/>
              <a:ext cx="14925" cy="12575"/>
            </a:xfrm>
            <a:custGeom>
              <a:rect b="b" l="l" r="r" t="t"/>
              <a:pathLst>
                <a:path extrusionOk="0" h="503" w="597">
                  <a:moveTo>
                    <a:pt x="391" y="0"/>
                  </a:moveTo>
                  <a:cubicBezTo>
                    <a:pt x="352" y="0"/>
                    <a:pt x="305" y="10"/>
                    <a:pt x="250" y="33"/>
                  </a:cubicBezTo>
                  <a:cubicBezTo>
                    <a:pt x="1" y="143"/>
                    <a:pt x="59" y="370"/>
                    <a:pt x="455" y="502"/>
                  </a:cubicBezTo>
                  <a:cubicBezTo>
                    <a:pt x="596" y="269"/>
                    <a:pt x="594" y="0"/>
                    <a:pt x="39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21"/>
            <p:cNvSpPr/>
            <p:nvPr/>
          </p:nvSpPr>
          <p:spPr>
            <a:xfrm>
              <a:off x="3374125" y="3317500"/>
              <a:ext cx="9850" cy="8475"/>
            </a:xfrm>
            <a:custGeom>
              <a:rect b="b" l="l" r="r" t="t"/>
              <a:pathLst>
                <a:path extrusionOk="0" h="339" w="394">
                  <a:moveTo>
                    <a:pt x="259" y="0"/>
                  </a:moveTo>
                  <a:cubicBezTo>
                    <a:pt x="232" y="0"/>
                    <a:pt x="200" y="7"/>
                    <a:pt x="162" y="23"/>
                  </a:cubicBezTo>
                  <a:cubicBezTo>
                    <a:pt x="1" y="97"/>
                    <a:pt x="38" y="251"/>
                    <a:pt x="301" y="339"/>
                  </a:cubicBezTo>
                  <a:cubicBezTo>
                    <a:pt x="393" y="180"/>
                    <a:pt x="393" y="0"/>
                    <a:pt x="259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21"/>
            <p:cNvSpPr/>
            <p:nvPr/>
          </p:nvSpPr>
          <p:spPr>
            <a:xfrm>
              <a:off x="3374500" y="3316900"/>
              <a:ext cx="7775" cy="6700"/>
            </a:xfrm>
            <a:custGeom>
              <a:rect b="b" l="l" r="r" t="t"/>
              <a:pathLst>
                <a:path extrusionOk="0" h="268" w="311">
                  <a:moveTo>
                    <a:pt x="205" y="1"/>
                  </a:moveTo>
                  <a:cubicBezTo>
                    <a:pt x="185" y="1"/>
                    <a:pt x="161" y="6"/>
                    <a:pt x="132" y="18"/>
                  </a:cubicBezTo>
                  <a:cubicBezTo>
                    <a:pt x="1" y="77"/>
                    <a:pt x="30" y="194"/>
                    <a:pt x="242" y="267"/>
                  </a:cubicBezTo>
                  <a:cubicBezTo>
                    <a:pt x="310" y="144"/>
                    <a:pt x="311" y="1"/>
                    <a:pt x="20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21"/>
            <p:cNvSpPr/>
            <p:nvPr/>
          </p:nvSpPr>
          <p:spPr>
            <a:xfrm>
              <a:off x="3366800" y="3315475"/>
              <a:ext cx="9125" cy="6950"/>
            </a:xfrm>
            <a:custGeom>
              <a:rect b="b" l="l" r="r" t="t"/>
              <a:pathLst>
                <a:path extrusionOk="0" h="278" w="365">
                  <a:moveTo>
                    <a:pt x="153" y="0"/>
                  </a:moveTo>
                  <a:cubicBezTo>
                    <a:pt x="76" y="0"/>
                    <a:pt x="6" y="104"/>
                    <a:pt x="1" y="258"/>
                  </a:cubicBezTo>
                  <a:cubicBezTo>
                    <a:pt x="49" y="271"/>
                    <a:pt x="94" y="277"/>
                    <a:pt x="135" y="277"/>
                  </a:cubicBezTo>
                  <a:cubicBezTo>
                    <a:pt x="282" y="277"/>
                    <a:pt x="365" y="198"/>
                    <a:pt x="250" y="60"/>
                  </a:cubicBezTo>
                  <a:cubicBezTo>
                    <a:pt x="219" y="19"/>
                    <a:pt x="185" y="0"/>
                    <a:pt x="15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21"/>
            <p:cNvSpPr/>
            <p:nvPr/>
          </p:nvSpPr>
          <p:spPr>
            <a:xfrm>
              <a:off x="3368625" y="3314775"/>
              <a:ext cx="7975" cy="6100"/>
            </a:xfrm>
            <a:custGeom>
              <a:rect b="b" l="l" r="r" t="t"/>
              <a:pathLst>
                <a:path extrusionOk="0" h="244" w="319">
                  <a:moveTo>
                    <a:pt x="133" y="1"/>
                  </a:moveTo>
                  <a:cubicBezTo>
                    <a:pt x="65" y="1"/>
                    <a:pt x="6" y="89"/>
                    <a:pt x="1" y="228"/>
                  </a:cubicBezTo>
                  <a:cubicBezTo>
                    <a:pt x="42" y="239"/>
                    <a:pt x="81" y="244"/>
                    <a:pt x="116" y="244"/>
                  </a:cubicBezTo>
                  <a:cubicBezTo>
                    <a:pt x="245" y="244"/>
                    <a:pt x="319" y="173"/>
                    <a:pt x="221" y="52"/>
                  </a:cubicBezTo>
                  <a:cubicBezTo>
                    <a:pt x="192" y="17"/>
                    <a:pt x="162" y="1"/>
                    <a:pt x="13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21"/>
            <p:cNvSpPr/>
            <p:nvPr/>
          </p:nvSpPr>
          <p:spPr>
            <a:xfrm>
              <a:off x="3364775" y="3306550"/>
              <a:ext cx="8875" cy="7575"/>
            </a:xfrm>
            <a:custGeom>
              <a:rect b="b" l="l" r="r" t="t"/>
              <a:pathLst>
                <a:path extrusionOk="0" h="303" w="355">
                  <a:moveTo>
                    <a:pt x="217" y="0"/>
                  </a:moveTo>
                  <a:cubicBezTo>
                    <a:pt x="156" y="0"/>
                    <a:pt x="77" y="33"/>
                    <a:pt x="1" y="109"/>
                  </a:cubicBezTo>
                  <a:cubicBezTo>
                    <a:pt x="41" y="215"/>
                    <a:pt x="115" y="303"/>
                    <a:pt x="187" y="303"/>
                  </a:cubicBezTo>
                  <a:cubicBezTo>
                    <a:pt x="235" y="303"/>
                    <a:pt x="281" y="264"/>
                    <a:pt x="316" y="168"/>
                  </a:cubicBezTo>
                  <a:cubicBezTo>
                    <a:pt x="355" y="65"/>
                    <a:pt x="303" y="0"/>
                    <a:pt x="21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21"/>
            <p:cNvSpPr/>
            <p:nvPr/>
          </p:nvSpPr>
          <p:spPr>
            <a:xfrm>
              <a:off x="3366625" y="3307275"/>
              <a:ext cx="8950" cy="7525"/>
            </a:xfrm>
            <a:custGeom>
              <a:rect b="b" l="l" r="r" t="t"/>
              <a:pathLst>
                <a:path extrusionOk="0" h="301" w="358">
                  <a:moveTo>
                    <a:pt x="217" y="0"/>
                  </a:moveTo>
                  <a:cubicBezTo>
                    <a:pt x="155" y="0"/>
                    <a:pt x="77" y="34"/>
                    <a:pt x="0" y="110"/>
                  </a:cubicBezTo>
                  <a:cubicBezTo>
                    <a:pt x="36" y="212"/>
                    <a:pt x="112" y="301"/>
                    <a:pt x="188" y="301"/>
                  </a:cubicBezTo>
                  <a:cubicBezTo>
                    <a:pt x="237" y="301"/>
                    <a:pt x="285" y="264"/>
                    <a:pt x="323" y="168"/>
                  </a:cubicBezTo>
                  <a:cubicBezTo>
                    <a:pt x="357" y="66"/>
                    <a:pt x="304" y="0"/>
                    <a:pt x="21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21"/>
            <p:cNvSpPr/>
            <p:nvPr/>
          </p:nvSpPr>
          <p:spPr>
            <a:xfrm>
              <a:off x="3370275" y="3301200"/>
              <a:ext cx="12475" cy="8125"/>
            </a:xfrm>
            <a:custGeom>
              <a:rect b="b" l="l" r="r" t="t"/>
              <a:pathLst>
                <a:path extrusionOk="0" h="325" w="499">
                  <a:moveTo>
                    <a:pt x="309" y="1"/>
                  </a:moveTo>
                  <a:cubicBezTo>
                    <a:pt x="126" y="67"/>
                    <a:pt x="1" y="294"/>
                    <a:pt x="294" y="323"/>
                  </a:cubicBezTo>
                  <a:cubicBezTo>
                    <a:pt x="304" y="324"/>
                    <a:pt x="313" y="325"/>
                    <a:pt x="322" y="325"/>
                  </a:cubicBezTo>
                  <a:cubicBezTo>
                    <a:pt x="499" y="325"/>
                    <a:pt x="490" y="120"/>
                    <a:pt x="30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21"/>
            <p:cNvSpPr/>
            <p:nvPr/>
          </p:nvSpPr>
          <p:spPr>
            <a:xfrm>
              <a:off x="3369375" y="3303600"/>
              <a:ext cx="12475" cy="8125"/>
            </a:xfrm>
            <a:custGeom>
              <a:rect b="b" l="l" r="r" t="t"/>
              <a:pathLst>
                <a:path extrusionOk="0" h="325" w="499">
                  <a:moveTo>
                    <a:pt x="308" y="0"/>
                  </a:moveTo>
                  <a:cubicBezTo>
                    <a:pt x="125" y="59"/>
                    <a:pt x="0" y="286"/>
                    <a:pt x="293" y="323"/>
                  </a:cubicBezTo>
                  <a:cubicBezTo>
                    <a:pt x="303" y="324"/>
                    <a:pt x="312" y="324"/>
                    <a:pt x="320" y="324"/>
                  </a:cubicBezTo>
                  <a:cubicBezTo>
                    <a:pt x="498" y="324"/>
                    <a:pt x="490" y="112"/>
                    <a:pt x="30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21"/>
            <p:cNvSpPr/>
            <p:nvPr/>
          </p:nvSpPr>
          <p:spPr>
            <a:xfrm>
              <a:off x="3381275" y="3309250"/>
              <a:ext cx="8100" cy="7275"/>
            </a:xfrm>
            <a:custGeom>
              <a:rect b="b" l="l" r="r" t="t"/>
              <a:pathLst>
                <a:path extrusionOk="0" h="291" w="324">
                  <a:moveTo>
                    <a:pt x="124" y="1"/>
                  </a:moveTo>
                  <a:cubicBezTo>
                    <a:pt x="55" y="1"/>
                    <a:pt x="1" y="48"/>
                    <a:pt x="8" y="177"/>
                  </a:cubicBezTo>
                  <a:cubicBezTo>
                    <a:pt x="14" y="255"/>
                    <a:pt x="58" y="290"/>
                    <a:pt x="112" y="290"/>
                  </a:cubicBezTo>
                  <a:cubicBezTo>
                    <a:pt x="187" y="290"/>
                    <a:pt x="281" y="223"/>
                    <a:pt x="323" y="104"/>
                  </a:cubicBezTo>
                  <a:cubicBezTo>
                    <a:pt x="273" y="46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21"/>
            <p:cNvSpPr/>
            <p:nvPr/>
          </p:nvSpPr>
          <p:spPr>
            <a:xfrm>
              <a:off x="3378525" y="3309425"/>
              <a:ext cx="8100" cy="7275"/>
            </a:xfrm>
            <a:custGeom>
              <a:rect b="b" l="l" r="r" t="t"/>
              <a:pathLst>
                <a:path extrusionOk="0" h="291" w="324">
                  <a:moveTo>
                    <a:pt x="124" y="1"/>
                  </a:moveTo>
                  <a:cubicBezTo>
                    <a:pt x="55" y="1"/>
                    <a:pt x="1" y="48"/>
                    <a:pt x="8" y="178"/>
                  </a:cubicBezTo>
                  <a:cubicBezTo>
                    <a:pt x="14" y="255"/>
                    <a:pt x="58" y="290"/>
                    <a:pt x="112" y="290"/>
                  </a:cubicBezTo>
                  <a:cubicBezTo>
                    <a:pt x="187" y="290"/>
                    <a:pt x="281" y="223"/>
                    <a:pt x="323" y="104"/>
                  </a:cubicBezTo>
                  <a:cubicBezTo>
                    <a:pt x="273" y="46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21"/>
            <p:cNvSpPr/>
            <p:nvPr/>
          </p:nvSpPr>
          <p:spPr>
            <a:xfrm>
              <a:off x="3375425" y="3309800"/>
              <a:ext cx="8075" cy="7275"/>
            </a:xfrm>
            <a:custGeom>
              <a:rect b="b" l="l" r="r" t="t"/>
              <a:pathLst>
                <a:path extrusionOk="0" h="291" w="323">
                  <a:moveTo>
                    <a:pt x="123" y="1"/>
                  </a:moveTo>
                  <a:cubicBezTo>
                    <a:pt x="54" y="1"/>
                    <a:pt x="0" y="48"/>
                    <a:pt x="8" y="177"/>
                  </a:cubicBezTo>
                  <a:cubicBezTo>
                    <a:pt x="14" y="255"/>
                    <a:pt x="58" y="290"/>
                    <a:pt x="112" y="290"/>
                  </a:cubicBezTo>
                  <a:cubicBezTo>
                    <a:pt x="186" y="290"/>
                    <a:pt x="280" y="223"/>
                    <a:pt x="323" y="104"/>
                  </a:cubicBezTo>
                  <a:cubicBezTo>
                    <a:pt x="272" y="46"/>
                    <a:pt x="191" y="1"/>
                    <a:pt x="12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21"/>
            <p:cNvSpPr/>
            <p:nvPr/>
          </p:nvSpPr>
          <p:spPr>
            <a:xfrm>
              <a:off x="3370275" y="3305425"/>
              <a:ext cx="10225" cy="7625"/>
            </a:xfrm>
            <a:custGeom>
              <a:rect b="b" l="l" r="r" t="t"/>
              <a:pathLst>
                <a:path extrusionOk="0" h="305" w="409">
                  <a:moveTo>
                    <a:pt x="250" y="0"/>
                  </a:moveTo>
                  <a:cubicBezTo>
                    <a:pt x="118" y="81"/>
                    <a:pt x="1" y="272"/>
                    <a:pt x="228" y="301"/>
                  </a:cubicBezTo>
                  <a:cubicBezTo>
                    <a:pt x="241" y="303"/>
                    <a:pt x="254" y="304"/>
                    <a:pt x="265" y="304"/>
                  </a:cubicBezTo>
                  <a:cubicBezTo>
                    <a:pt x="409" y="304"/>
                    <a:pt x="386" y="137"/>
                    <a:pt x="25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21"/>
            <p:cNvSpPr/>
            <p:nvPr/>
          </p:nvSpPr>
          <p:spPr>
            <a:xfrm>
              <a:off x="3368275" y="3308575"/>
              <a:ext cx="8400" cy="6425"/>
            </a:xfrm>
            <a:custGeom>
              <a:rect b="b" l="l" r="r" t="t"/>
              <a:pathLst>
                <a:path extrusionOk="0" h="257" w="336">
                  <a:moveTo>
                    <a:pt x="174" y="0"/>
                  </a:moveTo>
                  <a:cubicBezTo>
                    <a:pt x="123" y="0"/>
                    <a:pt x="63" y="14"/>
                    <a:pt x="0" y="43"/>
                  </a:cubicBezTo>
                  <a:cubicBezTo>
                    <a:pt x="15" y="143"/>
                    <a:pt x="84" y="256"/>
                    <a:pt x="162" y="256"/>
                  </a:cubicBezTo>
                  <a:cubicBezTo>
                    <a:pt x="198" y="256"/>
                    <a:pt x="236" y="231"/>
                    <a:pt x="272" y="168"/>
                  </a:cubicBezTo>
                  <a:cubicBezTo>
                    <a:pt x="336" y="59"/>
                    <a:pt x="277" y="0"/>
                    <a:pt x="17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21"/>
            <p:cNvSpPr/>
            <p:nvPr/>
          </p:nvSpPr>
          <p:spPr>
            <a:xfrm>
              <a:off x="3369375" y="3311900"/>
              <a:ext cx="9250" cy="7150"/>
            </a:xfrm>
            <a:custGeom>
              <a:rect b="b" l="l" r="r" t="t"/>
              <a:pathLst>
                <a:path extrusionOk="0" h="286" w="370">
                  <a:moveTo>
                    <a:pt x="127" y="0"/>
                  </a:moveTo>
                  <a:cubicBezTo>
                    <a:pt x="47" y="0"/>
                    <a:pt x="0" y="126"/>
                    <a:pt x="22" y="284"/>
                  </a:cubicBezTo>
                  <a:cubicBezTo>
                    <a:pt x="33" y="285"/>
                    <a:pt x="45" y="286"/>
                    <a:pt x="56" y="286"/>
                  </a:cubicBezTo>
                  <a:cubicBezTo>
                    <a:pt x="204" y="286"/>
                    <a:pt x="370" y="199"/>
                    <a:pt x="220" y="49"/>
                  </a:cubicBezTo>
                  <a:cubicBezTo>
                    <a:pt x="186" y="15"/>
                    <a:pt x="155" y="0"/>
                    <a:pt x="12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21"/>
            <p:cNvSpPr/>
            <p:nvPr/>
          </p:nvSpPr>
          <p:spPr>
            <a:xfrm>
              <a:off x="3371200" y="3312425"/>
              <a:ext cx="9525" cy="7325"/>
            </a:xfrm>
            <a:custGeom>
              <a:rect b="b" l="l" r="r" t="t"/>
              <a:pathLst>
                <a:path extrusionOk="0" h="293" w="381">
                  <a:moveTo>
                    <a:pt x="255" y="1"/>
                  </a:moveTo>
                  <a:cubicBezTo>
                    <a:pt x="231" y="1"/>
                    <a:pt x="203" y="7"/>
                    <a:pt x="169" y="21"/>
                  </a:cubicBezTo>
                  <a:cubicBezTo>
                    <a:pt x="1" y="87"/>
                    <a:pt x="103" y="241"/>
                    <a:pt x="316" y="292"/>
                  </a:cubicBezTo>
                  <a:cubicBezTo>
                    <a:pt x="371" y="175"/>
                    <a:pt x="380" y="1"/>
                    <a:pt x="25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21"/>
            <p:cNvSpPr/>
            <p:nvPr/>
          </p:nvSpPr>
          <p:spPr>
            <a:xfrm>
              <a:off x="3379825" y="3323200"/>
              <a:ext cx="3325" cy="6625"/>
            </a:xfrm>
            <a:custGeom>
              <a:rect b="b" l="l" r="r" t="t"/>
              <a:pathLst>
                <a:path extrusionOk="0" h="265" w="133">
                  <a:moveTo>
                    <a:pt x="29" y="1"/>
                  </a:moveTo>
                  <a:lnTo>
                    <a:pt x="0" y="15"/>
                  </a:lnTo>
                  <a:lnTo>
                    <a:pt x="132" y="265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21"/>
            <p:cNvSpPr/>
            <p:nvPr/>
          </p:nvSpPr>
          <p:spPr>
            <a:xfrm>
              <a:off x="3362775" y="3320450"/>
              <a:ext cx="5700" cy="4975"/>
            </a:xfrm>
            <a:custGeom>
              <a:rect b="b" l="l" r="r" t="t"/>
              <a:pathLst>
                <a:path extrusionOk="0" h="199" w="228">
                  <a:moveTo>
                    <a:pt x="206" y="1"/>
                  </a:moveTo>
                  <a:lnTo>
                    <a:pt x="0" y="199"/>
                  </a:lnTo>
                  <a:lnTo>
                    <a:pt x="228" y="30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21"/>
            <p:cNvSpPr/>
            <p:nvPr/>
          </p:nvSpPr>
          <p:spPr>
            <a:xfrm>
              <a:off x="3359650" y="3307800"/>
              <a:ext cx="7000" cy="2425"/>
            </a:xfrm>
            <a:custGeom>
              <a:rect b="b" l="l" r="r" t="t"/>
              <a:pathLst>
                <a:path extrusionOk="0" h="97" w="280">
                  <a:moveTo>
                    <a:pt x="1" y="1"/>
                  </a:moveTo>
                  <a:lnTo>
                    <a:pt x="272" y="96"/>
                  </a:lnTo>
                  <a:lnTo>
                    <a:pt x="279" y="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21"/>
            <p:cNvSpPr/>
            <p:nvPr/>
          </p:nvSpPr>
          <p:spPr>
            <a:xfrm>
              <a:off x="3386600" y="3310925"/>
              <a:ext cx="7175" cy="1675"/>
            </a:xfrm>
            <a:custGeom>
              <a:rect b="b" l="l" r="r" t="t"/>
              <a:pathLst>
                <a:path extrusionOk="0" h="67" w="287">
                  <a:moveTo>
                    <a:pt x="286" y="0"/>
                  </a:moveTo>
                  <a:lnTo>
                    <a:pt x="0" y="30"/>
                  </a:lnTo>
                  <a:lnTo>
                    <a:pt x="8" y="66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21"/>
            <p:cNvSpPr/>
            <p:nvPr/>
          </p:nvSpPr>
          <p:spPr>
            <a:xfrm>
              <a:off x="3371375" y="3308350"/>
              <a:ext cx="9025" cy="8275"/>
            </a:xfrm>
            <a:custGeom>
              <a:rect b="b" l="l" r="r" t="t"/>
              <a:pathLst>
                <a:path extrusionOk="0" h="331" w="361">
                  <a:moveTo>
                    <a:pt x="192" y="1"/>
                  </a:moveTo>
                  <a:cubicBezTo>
                    <a:pt x="162" y="15"/>
                    <a:pt x="133" y="45"/>
                    <a:pt x="118" y="74"/>
                  </a:cubicBezTo>
                  <a:cubicBezTo>
                    <a:pt x="74" y="74"/>
                    <a:pt x="38" y="81"/>
                    <a:pt x="1" y="96"/>
                  </a:cubicBezTo>
                  <a:cubicBezTo>
                    <a:pt x="8" y="140"/>
                    <a:pt x="23" y="169"/>
                    <a:pt x="52" y="199"/>
                  </a:cubicBezTo>
                  <a:cubicBezTo>
                    <a:pt x="38" y="235"/>
                    <a:pt x="30" y="279"/>
                    <a:pt x="38" y="316"/>
                  </a:cubicBezTo>
                  <a:cubicBezTo>
                    <a:pt x="49" y="318"/>
                    <a:pt x="60" y="319"/>
                    <a:pt x="70" y="319"/>
                  </a:cubicBezTo>
                  <a:cubicBezTo>
                    <a:pt x="103" y="319"/>
                    <a:pt x="135" y="311"/>
                    <a:pt x="162" y="294"/>
                  </a:cubicBezTo>
                  <a:cubicBezTo>
                    <a:pt x="184" y="309"/>
                    <a:pt x="221" y="323"/>
                    <a:pt x="250" y="331"/>
                  </a:cubicBezTo>
                  <a:cubicBezTo>
                    <a:pt x="265" y="309"/>
                    <a:pt x="272" y="287"/>
                    <a:pt x="272" y="265"/>
                  </a:cubicBezTo>
                  <a:cubicBezTo>
                    <a:pt x="316" y="243"/>
                    <a:pt x="345" y="206"/>
                    <a:pt x="360" y="162"/>
                  </a:cubicBezTo>
                  <a:cubicBezTo>
                    <a:pt x="331" y="133"/>
                    <a:pt x="294" y="111"/>
                    <a:pt x="257" y="103"/>
                  </a:cubicBezTo>
                  <a:cubicBezTo>
                    <a:pt x="243" y="67"/>
                    <a:pt x="221" y="30"/>
                    <a:pt x="19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21"/>
            <p:cNvSpPr/>
            <p:nvPr/>
          </p:nvSpPr>
          <p:spPr>
            <a:xfrm>
              <a:off x="3374525" y="3312450"/>
              <a:ext cx="2200" cy="1425"/>
            </a:xfrm>
            <a:custGeom>
              <a:rect b="b" l="l" r="r" t="t"/>
              <a:pathLst>
                <a:path extrusionOk="0" h="57" w="88">
                  <a:moveTo>
                    <a:pt x="74" y="1"/>
                  </a:moveTo>
                  <a:cubicBezTo>
                    <a:pt x="49" y="1"/>
                    <a:pt x="0" y="57"/>
                    <a:pt x="51" y="57"/>
                  </a:cubicBezTo>
                  <a:cubicBezTo>
                    <a:pt x="66" y="57"/>
                    <a:pt x="87" y="42"/>
                    <a:pt x="87" y="20"/>
                  </a:cubicBezTo>
                  <a:cubicBezTo>
                    <a:pt x="87" y="6"/>
                    <a:pt x="82" y="1"/>
                    <a:pt x="7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21"/>
            <p:cNvSpPr/>
            <p:nvPr/>
          </p:nvSpPr>
          <p:spPr>
            <a:xfrm>
              <a:off x="3377250" y="3296625"/>
              <a:ext cx="1675" cy="7175"/>
            </a:xfrm>
            <a:custGeom>
              <a:rect b="b" l="l" r="r" t="t"/>
              <a:pathLst>
                <a:path extrusionOk="0" h="287" w="67">
                  <a:moveTo>
                    <a:pt x="66" y="1"/>
                  </a:moveTo>
                  <a:lnTo>
                    <a:pt x="0" y="279"/>
                  </a:lnTo>
                  <a:lnTo>
                    <a:pt x="37" y="286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21"/>
            <p:cNvSpPr/>
            <p:nvPr/>
          </p:nvSpPr>
          <p:spPr>
            <a:xfrm>
              <a:off x="3369775" y="3266925"/>
              <a:ext cx="14825" cy="10625"/>
            </a:xfrm>
            <a:custGeom>
              <a:rect b="b" l="l" r="r" t="t"/>
              <a:pathLst>
                <a:path extrusionOk="0" h="425" w="593">
                  <a:moveTo>
                    <a:pt x="212" y="1"/>
                  </a:moveTo>
                  <a:lnTo>
                    <a:pt x="212" y="1"/>
                  </a:lnTo>
                  <a:cubicBezTo>
                    <a:pt x="57" y="176"/>
                    <a:pt x="1" y="425"/>
                    <a:pt x="265" y="425"/>
                  </a:cubicBezTo>
                  <a:cubicBezTo>
                    <a:pt x="288" y="425"/>
                    <a:pt x="315" y="423"/>
                    <a:pt x="343" y="419"/>
                  </a:cubicBezTo>
                  <a:cubicBezTo>
                    <a:pt x="593" y="382"/>
                    <a:pt x="549" y="104"/>
                    <a:pt x="21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21"/>
            <p:cNvSpPr/>
            <p:nvPr/>
          </p:nvSpPr>
          <p:spPr>
            <a:xfrm>
              <a:off x="3379775" y="3274150"/>
              <a:ext cx="11600" cy="10825"/>
            </a:xfrm>
            <a:custGeom>
              <a:rect b="b" l="l" r="r" t="t"/>
              <a:pathLst>
                <a:path extrusionOk="0" h="433" w="464">
                  <a:moveTo>
                    <a:pt x="203" y="0"/>
                  </a:moveTo>
                  <a:cubicBezTo>
                    <a:pt x="84" y="0"/>
                    <a:pt x="1" y="87"/>
                    <a:pt x="83" y="298"/>
                  </a:cubicBezTo>
                  <a:cubicBezTo>
                    <a:pt x="120" y="392"/>
                    <a:pt x="179" y="433"/>
                    <a:pt x="239" y="433"/>
                  </a:cubicBezTo>
                  <a:cubicBezTo>
                    <a:pt x="344" y="433"/>
                    <a:pt x="455" y="307"/>
                    <a:pt x="464" y="115"/>
                  </a:cubicBezTo>
                  <a:cubicBezTo>
                    <a:pt x="389" y="43"/>
                    <a:pt x="287" y="0"/>
                    <a:pt x="2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21"/>
            <p:cNvSpPr/>
            <p:nvPr/>
          </p:nvSpPr>
          <p:spPr>
            <a:xfrm>
              <a:off x="3374275" y="3284900"/>
              <a:ext cx="13775" cy="9900"/>
            </a:xfrm>
            <a:custGeom>
              <a:rect b="b" l="l" r="r" t="t"/>
              <a:pathLst>
                <a:path extrusionOk="0" h="396" w="551">
                  <a:moveTo>
                    <a:pt x="362" y="1"/>
                  </a:moveTo>
                  <a:cubicBezTo>
                    <a:pt x="318" y="1"/>
                    <a:pt x="265" y="18"/>
                    <a:pt x="200" y="59"/>
                  </a:cubicBezTo>
                  <a:cubicBezTo>
                    <a:pt x="0" y="179"/>
                    <a:pt x="158" y="396"/>
                    <a:pt x="414" y="396"/>
                  </a:cubicBezTo>
                  <a:cubicBezTo>
                    <a:pt x="439" y="396"/>
                    <a:pt x="466" y="394"/>
                    <a:pt x="493" y="389"/>
                  </a:cubicBezTo>
                  <a:cubicBezTo>
                    <a:pt x="551" y="233"/>
                    <a:pt x="523" y="1"/>
                    <a:pt x="36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21"/>
            <p:cNvSpPr/>
            <p:nvPr/>
          </p:nvSpPr>
          <p:spPr>
            <a:xfrm>
              <a:off x="3362225" y="3274350"/>
              <a:ext cx="12575" cy="10425"/>
            </a:xfrm>
            <a:custGeom>
              <a:rect b="b" l="l" r="r" t="t"/>
              <a:pathLst>
                <a:path extrusionOk="0" h="417" w="503">
                  <a:moveTo>
                    <a:pt x="260" y="1"/>
                  </a:moveTo>
                  <a:cubicBezTo>
                    <a:pt x="186" y="1"/>
                    <a:pt x="96" y="23"/>
                    <a:pt x="0" y="70"/>
                  </a:cubicBezTo>
                  <a:cubicBezTo>
                    <a:pt x="47" y="274"/>
                    <a:pt x="154" y="416"/>
                    <a:pt x="260" y="416"/>
                  </a:cubicBezTo>
                  <a:cubicBezTo>
                    <a:pt x="322" y="416"/>
                    <a:pt x="384" y="367"/>
                    <a:pt x="433" y="254"/>
                  </a:cubicBezTo>
                  <a:cubicBezTo>
                    <a:pt x="502" y="95"/>
                    <a:pt x="415" y="1"/>
                    <a:pt x="26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21"/>
            <p:cNvSpPr/>
            <p:nvPr/>
          </p:nvSpPr>
          <p:spPr>
            <a:xfrm>
              <a:off x="3365600" y="3283850"/>
              <a:ext cx="14900" cy="11000"/>
            </a:xfrm>
            <a:custGeom>
              <a:rect b="b" l="l" r="r" t="t"/>
              <a:pathLst>
                <a:path extrusionOk="0" h="440" w="596">
                  <a:moveTo>
                    <a:pt x="195" y="1"/>
                  </a:moveTo>
                  <a:cubicBezTo>
                    <a:pt x="74" y="1"/>
                    <a:pt x="0" y="158"/>
                    <a:pt x="49" y="438"/>
                  </a:cubicBezTo>
                  <a:cubicBezTo>
                    <a:pt x="60" y="439"/>
                    <a:pt x="72" y="439"/>
                    <a:pt x="84" y="439"/>
                  </a:cubicBezTo>
                  <a:cubicBezTo>
                    <a:pt x="368" y="439"/>
                    <a:pt x="595" y="269"/>
                    <a:pt x="342" y="64"/>
                  </a:cubicBezTo>
                  <a:cubicBezTo>
                    <a:pt x="289" y="22"/>
                    <a:pt x="239" y="1"/>
                    <a:pt x="19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21"/>
            <p:cNvSpPr/>
            <p:nvPr/>
          </p:nvSpPr>
          <p:spPr>
            <a:xfrm>
              <a:off x="3368450" y="3274725"/>
              <a:ext cx="18350" cy="14550"/>
            </a:xfrm>
            <a:custGeom>
              <a:rect b="b" l="l" r="r" t="t"/>
              <a:pathLst>
                <a:path extrusionOk="0" h="582" w="734">
                  <a:moveTo>
                    <a:pt x="365" y="0"/>
                  </a:moveTo>
                  <a:cubicBezTo>
                    <a:pt x="318" y="0"/>
                    <a:pt x="271" y="11"/>
                    <a:pt x="228" y="33"/>
                  </a:cubicBezTo>
                  <a:cubicBezTo>
                    <a:pt x="1" y="158"/>
                    <a:pt x="30" y="495"/>
                    <a:pt x="279" y="569"/>
                  </a:cubicBezTo>
                  <a:cubicBezTo>
                    <a:pt x="309" y="577"/>
                    <a:pt x="338" y="581"/>
                    <a:pt x="366" y="581"/>
                  </a:cubicBezTo>
                  <a:cubicBezTo>
                    <a:pt x="576" y="581"/>
                    <a:pt x="734" y="358"/>
                    <a:pt x="624" y="151"/>
                  </a:cubicBezTo>
                  <a:cubicBezTo>
                    <a:pt x="573" y="54"/>
                    <a:pt x="470" y="0"/>
                    <a:pt x="36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21"/>
            <p:cNvSpPr/>
            <p:nvPr/>
          </p:nvSpPr>
          <p:spPr>
            <a:xfrm>
              <a:off x="3370650" y="3268575"/>
              <a:ext cx="13225" cy="9500"/>
            </a:xfrm>
            <a:custGeom>
              <a:rect b="b" l="l" r="r" t="t"/>
              <a:pathLst>
                <a:path extrusionOk="0" h="380" w="529">
                  <a:moveTo>
                    <a:pt x="184" y="1"/>
                  </a:moveTo>
                  <a:lnTo>
                    <a:pt x="184" y="1"/>
                  </a:lnTo>
                  <a:cubicBezTo>
                    <a:pt x="49" y="156"/>
                    <a:pt x="1" y="380"/>
                    <a:pt x="240" y="380"/>
                  </a:cubicBezTo>
                  <a:cubicBezTo>
                    <a:pt x="261" y="380"/>
                    <a:pt x="284" y="378"/>
                    <a:pt x="308" y="375"/>
                  </a:cubicBezTo>
                  <a:cubicBezTo>
                    <a:pt x="528" y="345"/>
                    <a:pt x="492" y="96"/>
                    <a:pt x="18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21"/>
            <p:cNvSpPr/>
            <p:nvPr/>
          </p:nvSpPr>
          <p:spPr>
            <a:xfrm>
              <a:off x="3379625" y="3275050"/>
              <a:ext cx="10300" cy="9700"/>
            </a:xfrm>
            <a:custGeom>
              <a:rect b="b" l="l" r="r" t="t"/>
              <a:pathLst>
                <a:path extrusionOk="0" h="388" w="412">
                  <a:moveTo>
                    <a:pt x="179" y="1"/>
                  </a:moveTo>
                  <a:cubicBezTo>
                    <a:pt x="73" y="1"/>
                    <a:pt x="0" y="79"/>
                    <a:pt x="74" y="270"/>
                  </a:cubicBezTo>
                  <a:cubicBezTo>
                    <a:pt x="109" y="352"/>
                    <a:pt x="160" y="388"/>
                    <a:pt x="213" y="388"/>
                  </a:cubicBezTo>
                  <a:cubicBezTo>
                    <a:pt x="306" y="388"/>
                    <a:pt x="402" y="274"/>
                    <a:pt x="411" y="101"/>
                  </a:cubicBezTo>
                  <a:cubicBezTo>
                    <a:pt x="342" y="38"/>
                    <a:pt x="253" y="1"/>
                    <a:pt x="17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21"/>
            <p:cNvSpPr/>
            <p:nvPr/>
          </p:nvSpPr>
          <p:spPr>
            <a:xfrm>
              <a:off x="3374750" y="3284725"/>
              <a:ext cx="12100" cy="8775"/>
            </a:xfrm>
            <a:custGeom>
              <a:rect b="b" l="l" r="r" t="t"/>
              <a:pathLst>
                <a:path extrusionOk="0" h="351" w="484">
                  <a:moveTo>
                    <a:pt x="316" y="0"/>
                  </a:moveTo>
                  <a:cubicBezTo>
                    <a:pt x="277" y="0"/>
                    <a:pt x="230" y="15"/>
                    <a:pt x="174" y="51"/>
                  </a:cubicBezTo>
                  <a:cubicBezTo>
                    <a:pt x="0" y="158"/>
                    <a:pt x="143" y="350"/>
                    <a:pt x="369" y="350"/>
                  </a:cubicBezTo>
                  <a:cubicBezTo>
                    <a:pt x="391" y="350"/>
                    <a:pt x="414" y="349"/>
                    <a:pt x="438" y="345"/>
                  </a:cubicBezTo>
                  <a:cubicBezTo>
                    <a:pt x="484" y="206"/>
                    <a:pt x="457" y="0"/>
                    <a:pt x="31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21"/>
            <p:cNvSpPr/>
            <p:nvPr/>
          </p:nvSpPr>
          <p:spPr>
            <a:xfrm>
              <a:off x="3363875" y="3275175"/>
              <a:ext cx="11225" cy="9300"/>
            </a:xfrm>
            <a:custGeom>
              <a:rect b="b" l="l" r="r" t="t"/>
              <a:pathLst>
                <a:path extrusionOk="0" h="372" w="449">
                  <a:moveTo>
                    <a:pt x="231" y="0"/>
                  </a:moveTo>
                  <a:cubicBezTo>
                    <a:pt x="165" y="0"/>
                    <a:pt x="85" y="19"/>
                    <a:pt x="0" y="59"/>
                  </a:cubicBezTo>
                  <a:cubicBezTo>
                    <a:pt x="42" y="245"/>
                    <a:pt x="136" y="371"/>
                    <a:pt x="231" y="371"/>
                  </a:cubicBezTo>
                  <a:cubicBezTo>
                    <a:pt x="287" y="371"/>
                    <a:pt x="343" y="328"/>
                    <a:pt x="389" y="228"/>
                  </a:cubicBezTo>
                  <a:cubicBezTo>
                    <a:pt x="449" y="84"/>
                    <a:pt x="370" y="0"/>
                    <a:pt x="23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21"/>
            <p:cNvSpPr/>
            <p:nvPr/>
          </p:nvSpPr>
          <p:spPr>
            <a:xfrm>
              <a:off x="3366825" y="3283725"/>
              <a:ext cx="13425" cy="9825"/>
            </a:xfrm>
            <a:custGeom>
              <a:rect b="b" l="l" r="r" t="t"/>
              <a:pathLst>
                <a:path extrusionOk="0" h="393" w="537">
                  <a:moveTo>
                    <a:pt x="177" y="0"/>
                  </a:moveTo>
                  <a:cubicBezTo>
                    <a:pt x="68" y="0"/>
                    <a:pt x="0" y="138"/>
                    <a:pt x="44" y="392"/>
                  </a:cubicBezTo>
                  <a:cubicBezTo>
                    <a:pt x="50" y="392"/>
                    <a:pt x="56" y="392"/>
                    <a:pt x="62" y="392"/>
                  </a:cubicBezTo>
                  <a:cubicBezTo>
                    <a:pt x="325" y="392"/>
                    <a:pt x="537" y="241"/>
                    <a:pt x="308" y="55"/>
                  </a:cubicBezTo>
                  <a:cubicBezTo>
                    <a:pt x="261" y="18"/>
                    <a:pt x="217" y="0"/>
                    <a:pt x="17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21"/>
            <p:cNvSpPr/>
            <p:nvPr/>
          </p:nvSpPr>
          <p:spPr>
            <a:xfrm>
              <a:off x="3369800" y="3284200"/>
              <a:ext cx="8800" cy="6400"/>
            </a:xfrm>
            <a:custGeom>
              <a:rect b="b" l="l" r="r" t="t"/>
              <a:pathLst>
                <a:path extrusionOk="0" h="256" w="352">
                  <a:moveTo>
                    <a:pt x="116" y="1"/>
                  </a:moveTo>
                  <a:cubicBezTo>
                    <a:pt x="45" y="1"/>
                    <a:pt x="0" y="89"/>
                    <a:pt x="27" y="256"/>
                  </a:cubicBezTo>
                  <a:cubicBezTo>
                    <a:pt x="33" y="256"/>
                    <a:pt x="40" y="256"/>
                    <a:pt x="46" y="256"/>
                  </a:cubicBezTo>
                  <a:cubicBezTo>
                    <a:pt x="220" y="256"/>
                    <a:pt x="352" y="156"/>
                    <a:pt x="203" y="36"/>
                  </a:cubicBezTo>
                  <a:cubicBezTo>
                    <a:pt x="172" y="12"/>
                    <a:pt x="142" y="1"/>
                    <a:pt x="11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21"/>
            <p:cNvSpPr/>
            <p:nvPr/>
          </p:nvSpPr>
          <p:spPr>
            <a:xfrm>
              <a:off x="3371200" y="3283825"/>
              <a:ext cx="7175" cy="5125"/>
            </a:xfrm>
            <a:custGeom>
              <a:rect b="b" l="l" r="r" t="t"/>
              <a:pathLst>
                <a:path extrusionOk="0" h="205" w="287">
                  <a:moveTo>
                    <a:pt x="93" y="0"/>
                  </a:moveTo>
                  <a:cubicBezTo>
                    <a:pt x="35" y="0"/>
                    <a:pt x="1" y="74"/>
                    <a:pt x="23" y="205"/>
                  </a:cubicBezTo>
                  <a:cubicBezTo>
                    <a:pt x="162" y="205"/>
                    <a:pt x="286" y="124"/>
                    <a:pt x="162" y="29"/>
                  </a:cubicBezTo>
                  <a:cubicBezTo>
                    <a:pt x="137" y="10"/>
                    <a:pt x="114" y="0"/>
                    <a:pt x="9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21"/>
            <p:cNvSpPr/>
            <p:nvPr/>
          </p:nvSpPr>
          <p:spPr>
            <a:xfrm>
              <a:off x="3367525" y="3277325"/>
              <a:ext cx="7250" cy="5900"/>
            </a:xfrm>
            <a:custGeom>
              <a:rect b="b" l="l" r="r" t="t"/>
              <a:pathLst>
                <a:path extrusionOk="0" h="236" w="290">
                  <a:moveTo>
                    <a:pt x="151" y="1"/>
                  </a:moveTo>
                  <a:cubicBezTo>
                    <a:pt x="108" y="1"/>
                    <a:pt x="56" y="13"/>
                    <a:pt x="1" y="39"/>
                  </a:cubicBezTo>
                  <a:cubicBezTo>
                    <a:pt x="29" y="155"/>
                    <a:pt x="88" y="235"/>
                    <a:pt x="149" y="235"/>
                  </a:cubicBezTo>
                  <a:cubicBezTo>
                    <a:pt x="184" y="235"/>
                    <a:pt x="220" y="207"/>
                    <a:pt x="250" y="142"/>
                  </a:cubicBezTo>
                  <a:cubicBezTo>
                    <a:pt x="290" y="53"/>
                    <a:pt x="239" y="1"/>
                    <a:pt x="15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21"/>
            <p:cNvSpPr/>
            <p:nvPr/>
          </p:nvSpPr>
          <p:spPr>
            <a:xfrm>
              <a:off x="3369375" y="3278175"/>
              <a:ext cx="6200" cy="5150"/>
            </a:xfrm>
            <a:custGeom>
              <a:rect b="b" l="l" r="r" t="t"/>
              <a:pathLst>
                <a:path extrusionOk="0" h="206" w="248">
                  <a:moveTo>
                    <a:pt x="128" y="0"/>
                  </a:moveTo>
                  <a:cubicBezTo>
                    <a:pt x="91" y="0"/>
                    <a:pt x="47" y="11"/>
                    <a:pt x="0" y="35"/>
                  </a:cubicBezTo>
                  <a:cubicBezTo>
                    <a:pt x="23" y="136"/>
                    <a:pt x="75" y="205"/>
                    <a:pt x="126" y="205"/>
                  </a:cubicBezTo>
                  <a:cubicBezTo>
                    <a:pt x="157" y="205"/>
                    <a:pt x="188" y="180"/>
                    <a:pt x="213" y="123"/>
                  </a:cubicBezTo>
                  <a:cubicBezTo>
                    <a:pt x="248" y="48"/>
                    <a:pt x="205" y="0"/>
                    <a:pt x="12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21"/>
            <p:cNvSpPr/>
            <p:nvPr/>
          </p:nvSpPr>
          <p:spPr>
            <a:xfrm>
              <a:off x="3372800" y="3271875"/>
              <a:ext cx="9050" cy="6350"/>
            </a:xfrm>
            <a:custGeom>
              <a:rect b="b" l="l" r="r" t="t"/>
              <a:pathLst>
                <a:path extrusionOk="0" h="254" w="362">
                  <a:moveTo>
                    <a:pt x="127" y="1"/>
                  </a:moveTo>
                  <a:lnTo>
                    <a:pt x="127" y="1"/>
                  </a:lnTo>
                  <a:cubicBezTo>
                    <a:pt x="33" y="102"/>
                    <a:pt x="0" y="253"/>
                    <a:pt x="162" y="253"/>
                  </a:cubicBezTo>
                  <a:cubicBezTo>
                    <a:pt x="176" y="253"/>
                    <a:pt x="191" y="252"/>
                    <a:pt x="208" y="250"/>
                  </a:cubicBezTo>
                  <a:cubicBezTo>
                    <a:pt x="362" y="228"/>
                    <a:pt x="332" y="59"/>
                    <a:pt x="12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21"/>
            <p:cNvSpPr/>
            <p:nvPr/>
          </p:nvSpPr>
          <p:spPr>
            <a:xfrm>
              <a:off x="3373000" y="3273350"/>
              <a:ext cx="9050" cy="6525"/>
            </a:xfrm>
            <a:custGeom>
              <a:rect b="b" l="l" r="r" t="t"/>
              <a:pathLst>
                <a:path extrusionOk="0" h="261" w="362">
                  <a:moveTo>
                    <a:pt x="127" y="0"/>
                  </a:moveTo>
                  <a:lnTo>
                    <a:pt x="127" y="0"/>
                  </a:lnTo>
                  <a:cubicBezTo>
                    <a:pt x="39" y="109"/>
                    <a:pt x="1" y="260"/>
                    <a:pt x="162" y="260"/>
                  </a:cubicBezTo>
                  <a:cubicBezTo>
                    <a:pt x="176" y="260"/>
                    <a:pt x="191" y="259"/>
                    <a:pt x="207" y="257"/>
                  </a:cubicBezTo>
                  <a:cubicBezTo>
                    <a:pt x="361" y="235"/>
                    <a:pt x="332" y="66"/>
                    <a:pt x="12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21"/>
            <p:cNvSpPr/>
            <p:nvPr/>
          </p:nvSpPr>
          <p:spPr>
            <a:xfrm>
              <a:off x="3379625" y="3276500"/>
              <a:ext cx="7375" cy="6850"/>
            </a:xfrm>
            <a:custGeom>
              <a:rect b="b" l="l" r="r" t="t"/>
              <a:pathLst>
                <a:path extrusionOk="0" h="274" w="295">
                  <a:moveTo>
                    <a:pt x="129" y="1"/>
                  </a:moveTo>
                  <a:cubicBezTo>
                    <a:pt x="53" y="1"/>
                    <a:pt x="0" y="56"/>
                    <a:pt x="52" y="190"/>
                  </a:cubicBezTo>
                  <a:cubicBezTo>
                    <a:pt x="76" y="248"/>
                    <a:pt x="112" y="274"/>
                    <a:pt x="150" y="274"/>
                  </a:cubicBezTo>
                  <a:cubicBezTo>
                    <a:pt x="216" y="274"/>
                    <a:pt x="285" y="194"/>
                    <a:pt x="294" y="72"/>
                  </a:cubicBezTo>
                  <a:cubicBezTo>
                    <a:pt x="246" y="27"/>
                    <a:pt x="182" y="1"/>
                    <a:pt x="12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21"/>
            <p:cNvSpPr/>
            <p:nvPr/>
          </p:nvSpPr>
          <p:spPr>
            <a:xfrm>
              <a:off x="3377800" y="3276775"/>
              <a:ext cx="7175" cy="6775"/>
            </a:xfrm>
            <a:custGeom>
              <a:rect b="b" l="l" r="r" t="t"/>
              <a:pathLst>
                <a:path extrusionOk="0" h="271" w="287">
                  <a:moveTo>
                    <a:pt x="123" y="0"/>
                  </a:moveTo>
                  <a:cubicBezTo>
                    <a:pt x="49" y="0"/>
                    <a:pt x="0" y="53"/>
                    <a:pt x="52" y="186"/>
                  </a:cubicBezTo>
                  <a:cubicBezTo>
                    <a:pt x="73" y="244"/>
                    <a:pt x="109" y="270"/>
                    <a:pt x="146" y="270"/>
                  </a:cubicBezTo>
                  <a:cubicBezTo>
                    <a:pt x="211" y="270"/>
                    <a:pt x="282" y="190"/>
                    <a:pt x="286" y="69"/>
                  </a:cubicBezTo>
                  <a:cubicBezTo>
                    <a:pt x="238" y="26"/>
                    <a:pt x="174" y="0"/>
                    <a:pt x="12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21"/>
            <p:cNvSpPr/>
            <p:nvPr/>
          </p:nvSpPr>
          <p:spPr>
            <a:xfrm>
              <a:off x="3376450" y="3284925"/>
              <a:ext cx="8150" cy="5950"/>
            </a:xfrm>
            <a:custGeom>
              <a:rect b="b" l="l" r="r" t="t"/>
              <a:pathLst>
                <a:path extrusionOk="0" h="238" w="326">
                  <a:moveTo>
                    <a:pt x="215" y="0"/>
                  </a:moveTo>
                  <a:cubicBezTo>
                    <a:pt x="190" y="0"/>
                    <a:pt x="158" y="11"/>
                    <a:pt x="120" y="36"/>
                  </a:cubicBezTo>
                  <a:cubicBezTo>
                    <a:pt x="0" y="110"/>
                    <a:pt x="99" y="238"/>
                    <a:pt x="251" y="238"/>
                  </a:cubicBezTo>
                  <a:cubicBezTo>
                    <a:pt x="266" y="238"/>
                    <a:pt x="281" y="237"/>
                    <a:pt x="296" y="234"/>
                  </a:cubicBezTo>
                  <a:cubicBezTo>
                    <a:pt x="325" y="142"/>
                    <a:pt x="309" y="0"/>
                    <a:pt x="21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21"/>
            <p:cNvSpPr/>
            <p:nvPr/>
          </p:nvSpPr>
          <p:spPr>
            <a:xfrm>
              <a:off x="3375150" y="3282975"/>
              <a:ext cx="8300" cy="5900"/>
            </a:xfrm>
            <a:custGeom>
              <a:rect b="b" l="l" r="r" t="t"/>
              <a:pathLst>
                <a:path extrusionOk="0" h="236" w="332">
                  <a:moveTo>
                    <a:pt x="218" y="0"/>
                  </a:moveTo>
                  <a:cubicBezTo>
                    <a:pt x="192" y="0"/>
                    <a:pt x="160" y="10"/>
                    <a:pt x="121" y="33"/>
                  </a:cubicBezTo>
                  <a:cubicBezTo>
                    <a:pt x="1" y="107"/>
                    <a:pt x="100" y="235"/>
                    <a:pt x="251" y="235"/>
                  </a:cubicBezTo>
                  <a:cubicBezTo>
                    <a:pt x="266" y="235"/>
                    <a:pt x="281" y="234"/>
                    <a:pt x="297" y="231"/>
                  </a:cubicBezTo>
                  <a:cubicBezTo>
                    <a:pt x="332" y="139"/>
                    <a:pt x="316" y="0"/>
                    <a:pt x="21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21"/>
            <p:cNvSpPr/>
            <p:nvPr/>
          </p:nvSpPr>
          <p:spPr>
            <a:xfrm>
              <a:off x="3373700" y="3280875"/>
              <a:ext cx="8275" cy="5975"/>
            </a:xfrm>
            <a:custGeom>
              <a:rect b="b" l="l" r="r" t="t"/>
              <a:pathLst>
                <a:path extrusionOk="0" h="239" w="331">
                  <a:moveTo>
                    <a:pt x="218" y="0"/>
                  </a:moveTo>
                  <a:cubicBezTo>
                    <a:pt x="191" y="0"/>
                    <a:pt x="159" y="11"/>
                    <a:pt x="120" y="37"/>
                  </a:cubicBezTo>
                  <a:cubicBezTo>
                    <a:pt x="0" y="110"/>
                    <a:pt x="99" y="238"/>
                    <a:pt x="251" y="238"/>
                  </a:cubicBezTo>
                  <a:cubicBezTo>
                    <a:pt x="266" y="238"/>
                    <a:pt x="281" y="237"/>
                    <a:pt x="296" y="235"/>
                  </a:cubicBezTo>
                  <a:cubicBezTo>
                    <a:pt x="331" y="137"/>
                    <a:pt x="312" y="0"/>
                    <a:pt x="21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21"/>
            <p:cNvSpPr/>
            <p:nvPr/>
          </p:nvSpPr>
          <p:spPr>
            <a:xfrm>
              <a:off x="3376725" y="3277775"/>
              <a:ext cx="6775" cy="5500"/>
            </a:xfrm>
            <a:custGeom>
              <a:rect b="b" l="l" r="r" t="t"/>
              <a:pathLst>
                <a:path extrusionOk="0" h="220" w="271">
                  <a:moveTo>
                    <a:pt x="125" y="0"/>
                  </a:moveTo>
                  <a:cubicBezTo>
                    <a:pt x="54" y="0"/>
                    <a:pt x="1" y="40"/>
                    <a:pt x="36" y="146"/>
                  </a:cubicBezTo>
                  <a:cubicBezTo>
                    <a:pt x="55" y="197"/>
                    <a:pt x="84" y="219"/>
                    <a:pt x="117" y="219"/>
                  </a:cubicBezTo>
                  <a:cubicBezTo>
                    <a:pt x="173" y="219"/>
                    <a:pt x="238" y="151"/>
                    <a:pt x="271" y="43"/>
                  </a:cubicBezTo>
                  <a:cubicBezTo>
                    <a:pt x="227" y="17"/>
                    <a:pt x="172" y="0"/>
                    <a:pt x="12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21"/>
            <p:cNvSpPr/>
            <p:nvPr/>
          </p:nvSpPr>
          <p:spPr>
            <a:xfrm>
              <a:off x="3372850" y="3274450"/>
              <a:ext cx="8450" cy="6250"/>
            </a:xfrm>
            <a:custGeom>
              <a:rect b="b" l="l" r="r" t="t"/>
              <a:pathLst>
                <a:path extrusionOk="0" h="250" w="338">
                  <a:moveTo>
                    <a:pt x="169" y="0"/>
                  </a:moveTo>
                  <a:cubicBezTo>
                    <a:pt x="74" y="81"/>
                    <a:pt x="1" y="250"/>
                    <a:pt x="191" y="250"/>
                  </a:cubicBezTo>
                  <a:cubicBezTo>
                    <a:pt x="338" y="250"/>
                    <a:pt x="308" y="103"/>
                    <a:pt x="16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21"/>
            <p:cNvSpPr/>
            <p:nvPr/>
          </p:nvSpPr>
          <p:spPr>
            <a:xfrm>
              <a:off x="3371025" y="3277675"/>
              <a:ext cx="6675" cy="5400"/>
            </a:xfrm>
            <a:custGeom>
              <a:rect b="b" l="l" r="r" t="t"/>
              <a:pathLst>
                <a:path extrusionOk="0" h="216" w="267">
                  <a:moveTo>
                    <a:pt x="172" y="0"/>
                  </a:moveTo>
                  <a:cubicBezTo>
                    <a:pt x="124" y="0"/>
                    <a:pt x="62" y="24"/>
                    <a:pt x="0" y="69"/>
                  </a:cubicBezTo>
                  <a:cubicBezTo>
                    <a:pt x="32" y="143"/>
                    <a:pt x="99" y="216"/>
                    <a:pt x="157" y="216"/>
                  </a:cubicBezTo>
                  <a:cubicBezTo>
                    <a:pt x="191" y="216"/>
                    <a:pt x="223" y="190"/>
                    <a:pt x="242" y="121"/>
                  </a:cubicBezTo>
                  <a:cubicBezTo>
                    <a:pt x="267" y="39"/>
                    <a:pt x="232" y="0"/>
                    <a:pt x="17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21"/>
            <p:cNvSpPr/>
            <p:nvPr/>
          </p:nvSpPr>
          <p:spPr>
            <a:xfrm>
              <a:off x="3373250" y="3280325"/>
              <a:ext cx="8050" cy="6050"/>
            </a:xfrm>
            <a:custGeom>
              <a:rect b="b" l="l" r="r" t="t"/>
              <a:pathLst>
                <a:path extrusionOk="0" h="242" w="322">
                  <a:moveTo>
                    <a:pt x="104" y="0"/>
                  </a:moveTo>
                  <a:cubicBezTo>
                    <a:pt x="33" y="0"/>
                    <a:pt x="0" y="106"/>
                    <a:pt x="29" y="242"/>
                  </a:cubicBezTo>
                  <a:cubicBezTo>
                    <a:pt x="153" y="235"/>
                    <a:pt x="322" y="154"/>
                    <a:pt x="175" y="29"/>
                  </a:cubicBezTo>
                  <a:cubicBezTo>
                    <a:pt x="149" y="9"/>
                    <a:pt x="125" y="0"/>
                    <a:pt x="10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21"/>
            <p:cNvSpPr/>
            <p:nvPr/>
          </p:nvSpPr>
          <p:spPr>
            <a:xfrm>
              <a:off x="3368275" y="3288375"/>
              <a:ext cx="3875" cy="4975"/>
            </a:xfrm>
            <a:custGeom>
              <a:rect b="b" l="l" r="r" t="t"/>
              <a:pathLst>
                <a:path extrusionOk="0" h="199" w="155">
                  <a:moveTo>
                    <a:pt x="125" y="1"/>
                  </a:moveTo>
                  <a:lnTo>
                    <a:pt x="0" y="199"/>
                  </a:lnTo>
                  <a:lnTo>
                    <a:pt x="154" y="15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21"/>
            <p:cNvSpPr/>
            <p:nvPr/>
          </p:nvSpPr>
          <p:spPr>
            <a:xfrm>
              <a:off x="3363500" y="3276825"/>
              <a:ext cx="5700" cy="2425"/>
            </a:xfrm>
            <a:custGeom>
              <a:rect b="b" l="l" r="r" t="t"/>
              <a:pathLst>
                <a:path extrusionOk="0" h="97" w="228">
                  <a:moveTo>
                    <a:pt x="1" y="1"/>
                  </a:moveTo>
                  <a:lnTo>
                    <a:pt x="213" y="96"/>
                  </a:lnTo>
                  <a:lnTo>
                    <a:pt x="228" y="6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21"/>
            <p:cNvSpPr/>
            <p:nvPr/>
          </p:nvSpPr>
          <p:spPr>
            <a:xfrm>
              <a:off x="3375050" y="3267475"/>
              <a:ext cx="1675" cy="5900"/>
            </a:xfrm>
            <a:custGeom>
              <a:rect b="b" l="l" r="r" t="t"/>
              <a:pathLst>
                <a:path extrusionOk="0" h="236" w="67">
                  <a:moveTo>
                    <a:pt x="1" y="1"/>
                  </a:moveTo>
                  <a:lnTo>
                    <a:pt x="37" y="235"/>
                  </a:lnTo>
                  <a:lnTo>
                    <a:pt x="66" y="22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21"/>
            <p:cNvSpPr/>
            <p:nvPr/>
          </p:nvSpPr>
          <p:spPr>
            <a:xfrm>
              <a:off x="3382200" y="3288750"/>
              <a:ext cx="3875" cy="4975"/>
            </a:xfrm>
            <a:custGeom>
              <a:rect b="b" l="l" r="r" t="t"/>
              <a:pathLst>
                <a:path extrusionOk="0" h="199" w="155">
                  <a:moveTo>
                    <a:pt x="22" y="0"/>
                  </a:moveTo>
                  <a:lnTo>
                    <a:pt x="0" y="15"/>
                  </a:lnTo>
                  <a:lnTo>
                    <a:pt x="154" y="198"/>
                  </a:lnTo>
                  <a:lnTo>
                    <a:pt x="154" y="19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21"/>
            <p:cNvSpPr/>
            <p:nvPr/>
          </p:nvSpPr>
          <p:spPr>
            <a:xfrm>
              <a:off x="3373775" y="3277200"/>
              <a:ext cx="7350" cy="7250"/>
            </a:xfrm>
            <a:custGeom>
              <a:rect b="b" l="l" r="r" t="t"/>
              <a:pathLst>
                <a:path extrusionOk="0" h="290" w="294">
                  <a:moveTo>
                    <a:pt x="147" y="0"/>
                  </a:moveTo>
                  <a:cubicBezTo>
                    <a:pt x="117" y="15"/>
                    <a:pt x="103" y="44"/>
                    <a:pt x="96" y="74"/>
                  </a:cubicBezTo>
                  <a:cubicBezTo>
                    <a:pt x="59" y="81"/>
                    <a:pt x="30" y="96"/>
                    <a:pt x="0" y="118"/>
                  </a:cubicBezTo>
                  <a:cubicBezTo>
                    <a:pt x="15" y="147"/>
                    <a:pt x="37" y="176"/>
                    <a:pt x="66" y="191"/>
                  </a:cubicBezTo>
                  <a:cubicBezTo>
                    <a:pt x="59" y="220"/>
                    <a:pt x="66" y="250"/>
                    <a:pt x="74" y="279"/>
                  </a:cubicBezTo>
                  <a:cubicBezTo>
                    <a:pt x="96" y="272"/>
                    <a:pt x="110" y="272"/>
                    <a:pt x="132" y="264"/>
                  </a:cubicBezTo>
                  <a:cubicBezTo>
                    <a:pt x="154" y="281"/>
                    <a:pt x="184" y="289"/>
                    <a:pt x="214" y="289"/>
                  </a:cubicBezTo>
                  <a:cubicBezTo>
                    <a:pt x="223" y="289"/>
                    <a:pt x="233" y="288"/>
                    <a:pt x="242" y="286"/>
                  </a:cubicBezTo>
                  <a:cubicBezTo>
                    <a:pt x="249" y="257"/>
                    <a:pt x="249" y="220"/>
                    <a:pt x="242" y="191"/>
                  </a:cubicBezTo>
                  <a:cubicBezTo>
                    <a:pt x="264" y="169"/>
                    <a:pt x="286" y="132"/>
                    <a:pt x="293" y="103"/>
                  </a:cubicBezTo>
                  <a:cubicBezTo>
                    <a:pt x="271" y="88"/>
                    <a:pt x="242" y="74"/>
                    <a:pt x="205" y="74"/>
                  </a:cubicBezTo>
                  <a:cubicBezTo>
                    <a:pt x="198" y="44"/>
                    <a:pt x="176" y="15"/>
                    <a:pt x="14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21"/>
            <p:cNvSpPr/>
            <p:nvPr/>
          </p:nvSpPr>
          <p:spPr>
            <a:xfrm>
              <a:off x="3376500" y="3280475"/>
              <a:ext cx="2050" cy="1575"/>
            </a:xfrm>
            <a:custGeom>
              <a:rect b="b" l="l" r="r" t="t"/>
              <a:pathLst>
                <a:path extrusionOk="0" h="63" w="82">
                  <a:moveTo>
                    <a:pt x="51" y="1"/>
                  </a:moveTo>
                  <a:cubicBezTo>
                    <a:pt x="28" y="1"/>
                    <a:pt x="0" y="25"/>
                    <a:pt x="16" y="45"/>
                  </a:cubicBezTo>
                  <a:cubicBezTo>
                    <a:pt x="21" y="56"/>
                    <a:pt x="34" y="63"/>
                    <a:pt x="47" y="63"/>
                  </a:cubicBezTo>
                  <a:cubicBezTo>
                    <a:pt x="51" y="63"/>
                    <a:pt x="56" y="62"/>
                    <a:pt x="60" y="60"/>
                  </a:cubicBezTo>
                  <a:cubicBezTo>
                    <a:pt x="74" y="53"/>
                    <a:pt x="82" y="31"/>
                    <a:pt x="74" y="16"/>
                  </a:cubicBezTo>
                  <a:cubicBezTo>
                    <a:pt x="70" y="5"/>
                    <a:pt x="61" y="1"/>
                    <a:pt x="5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21"/>
            <p:cNvSpPr/>
            <p:nvPr/>
          </p:nvSpPr>
          <p:spPr>
            <a:xfrm>
              <a:off x="3385125" y="3277200"/>
              <a:ext cx="5725" cy="2400"/>
            </a:xfrm>
            <a:custGeom>
              <a:rect b="b" l="l" r="r" t="t"/>
              <a:pathLst>
                <a:path extrusionOk="0" h="96" w="229">
                  <a:moveTo>
                    <a:pt x="228" y="0"/>
                  </a:moveTo>
                  <a:lnTo>
                    <a:pt x="1" y="59"/>
                  </a:lnTo>
                  <a:lnTo>
                    <a:pt x="8" y="96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21"/>
            <p:cNvSpPr/>
            <p:nvPr/>
          </p:nvSpPr>
          <p:spPr>
            <a:xfrm>
              <a:off x="3379950" y="3199850"/>
              <a:ext cx="9975" cy="7250"/>
            </a:xfrm>
            <a:custGeom>
              <a:rect b="b" l="l" r="r" t="t"/>
              <a:pathLst>
                <a:path extrusionOk="0" h="290" w="399">
                  <a:moveTo>
                    <a:pt x="142" y="1"/>
                  </a:moveTo>
                  <a:lnTo>
                    <a:pt x="142" y="1"/>
                  </a:lnTo>
                  <a:cubicBezTo>
                    <a:pt x="39" y="117"/>
                    <a:pt x="1" y="290"/>
                    <a:pt x="184" y="290"/>
                  </a:cubicBezTo>
                  <a:cubicBezTo>
                    <a:pt x="198" y="290"/>
                    <a:pt x="213" y="289"/>
                    <a:pt x="230" y="287"/>
                  </a:cubicBezTo>
                  <a:cubicBezTo>
                    <a:pt x="398" y="257"/>
                    <a:pt x="369" y="67"/>
                    <a:pt x="14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21"/>
            <p:cNvSpPr/>
            <p:nvPr/>
          </p:nvSpPr>
          <p:spPr>
            <a:xfrm>
              <a:off x="3386650" y="3204725"/>
              <a:ext cx="7850" cy="7300"/>
            </a:xfrm>
            <a:custGeom>
              <a:rect b="b" l="l" r="r" t="t"/>
              <a:pathLst>
                <a:path extrusionOk="0" h="292" w="314">
                  <a:moveTo>
                    <a:pt x="138" y="0"/>
                  </a:moveTo>
                  <a:cubicBezTo>
                    <a:pt x="57" y="0"/>
                    <a:pt x="1" y="59"/>
                    <a:pt x="57" y="201"/>
                  </a:cubicBezTo>
                  <a:cubicBezTo>
                    <a:pt x="83" y="264"/>
                    <a:pt x="123" y="292"/>
                    <a:pt x="163" y="292"/>
                  </a:cubicBezTo>
                  <a:cubicBezTo>
                    <a:pt x="235" y="292"/>
                    <a:pt x="309" y="204"/>
                    <a:pt x="314" y="77"/>
                  </a:cubicBezTo>
                  <a:cubicBezTo>
                    <a:pt x="262" y="29"/>
                    <a:pt x="194" y="0"/>
                    <a:pt x="13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21"/>
            <p:cNvSpPr/>
            <p:nvPr/>
          </p:nvSpPr>
          <p:spPr>
            <a:xfrm>
              <a:off x="3383050" y="3212025"/>
              <a:ext cx="9200" cy="6825"/>
            </a:xfrm>
            <a:custGeom>
              <a:rect b="b" l="l" r="r" t="t"/>
              <a:pathLst>
                <a:path extrusionOk="0" h="273" w="368">
                  <a:moveTo>
                    <a:pt x="243" y="1"/>
                  </a:moveTo>
                  <a:cubicBezTo>
                    <a:pt x="213" y="1"/>
                    <a:pt x="178" y="13"/>
                    <a:pt x="135" y="41"/>
                  </a:cubicBezTo>
                  <a:cubicBezTo>
                    <a:pt x="0" y="129"/>
                    <a:pt x="113" y="272"/>
                    <a:pt x="286" y="272"/>
                  </a:cubicBezTo>
                  <a:cubicBezTo>
                    <a:pt x="301" y="272"/>
                    <a:pt x="317" y="271"/>
                    <a:pt x="333" y="269"/>
                  </a:cubicBezTo>
                  <a:cubicBezTo>
                    <a:pt x="367" y="160"/>
                    <a:pt x="348" y="1"/>
                    <a:pt x="24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21"/>
            <p:cNvSpPr/>
            <p:nvPr/>
          </p:nvSpPr>
          <p:spPr>
            <a:xfrm>
              <a:off x="3374875" y="3204800"/>
              <a:ext cx="8475" cy="7050"/>
            </a:xfrm>
            <a:custGeom>
              <a:rect b="b" l="l" r="r" t="t"/>
              <a:pathLst>
                <a:path extrusionOk="0" h="282" w="339">
                  <a:moveTo>
                    <a:pt x="175" y="0"/>
                  </a:moveTo>
                  <a:cubicBezTo>
                    <a:pt x="126" y="0"/>
                    <a:pt x="66" y="14"/>
                    <a:pt x="0" y="45"/>
                  </a:cubicBezTo>
                  <a:cubicBezTo>
                    <a:pt x="33" y="183"/>
                    <a:pt x="106" y="281"/>
                    <a:pt x="178" y="281"/>
                  </a:cubicBezTo>
                  <a:cubicBezTo>
                    <a:pt x="219" y="281"/>
                    <a:pt x="261" y="248"/>
                    <a:pt x="293" y="169"/>
                  </a:cubicBezTo>
                  <a:cubicBezTo>
                    <a:pt x="338" y="64"/>
                    <a:pt x="281" y="0"/>
                    <a:pt x="17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21"/>
            <p:cNvSpPr/>
            <p:nvPr/>
          </p:nvSpPr>
          <p:spPr>
            <a:xfrm>
              <a:off x="3377050" y="3211300"/>
              <a:ext cx="10050" cy="7300"/>
            </a:xfrm>
            <a:custGeom>
              <a:rect b="b" l="l" r="r" t="t"/>
              <a:pathLst>
                <a:path extrusionOk="0" h="292" w="402">
                  <a:moveTo>
                    <a:pt x="137" y="1"/>
                  </a:moveTo>
                  <a:cubicBezTo>
                    <a:pt x="53" y="1"/>
                    <a:pt x="0" y="102"/>
                    <a:pt x="38" y="290"/>
                  </a:cubicBezTo>
                  <a:cubicBezTo>
                    <a:pt x="49" y="291"/>
                    <a:pt x="61" y="292"/>
                    <a:pt x="72" y="292"/>
                  </a:cubicBezTo>
                  <a:cubicBezTo>
                    <a:pt x="261" y="292"/>
                    <a:pt x="402" y="179"/>
                    <a:pt x="236" y="41"/>
                  </a:cubicBezTo>
                  <a:cubicBezTo>
                    <a:pt x="201" y="14"/>
                    <a:pt x="167" y="1"/>
                    <a:pt x="13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21"/>
            <p:cNvSpPr/>
            <p:nvPr/>
          </p:nvSpPr>
          <p:spPr>
            <a:xfrm>
              <a:off x="3379075" y="3205125"/>
              <a:ext cx="12425" cy="9825"/>
            </a:xfrm>
            <a:custGeom>
              <a:rect b="b" l="l" r="r" t="t"/>
              <a:pathLst>
                <a:path extrusionOk="0" h="393" w="497">
                  <a:moveTo>
                    <a:pt x="246" y="1"/>
                  </a:moveTo>
                  <a:cubicBezTo>
                    <a:pt x="215" y="1"/>
                    <a:pt x="184" y="8"/>
                    <a:pt x="155" y="24"/>
                  </a:cubicBezTo>
                  <a:cubicBezTo>
                    <a:pt x="1" y="105"/>
                    <a:pt x="23" y="332"/>
                    <a:pt x="191" y="383"/>
                  </a:cubicBezTo>
                  <a:cubicBezTo>
                    <a:pt x="212" y="390"/>
                    <a:pt x="232" y="393"/>
                    <a:pt x="251" y="393"/>
                  </a:cubicBezTo>
                  <a:cubicBezTo>
                    <a:pt x="392" y="393"/>
                    <a:pt x="496" y="240"/>
                    <a:pt x="419" y="105"/>
                  </a:cubicBezTo>
                  <a:cubicBezTo>
                    <a:pt x="383" y="39"/>
                    <a:pt x="316" y="1"/>
                    <a:pt x="24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21"/>
            <p:cNvSpPr/>
            <p:nvPr/>
          </p:nvSpPr>
          <p:spPr>
            <a:xfrm>
              <a:off x="3380500" y="3200950"/>
              <a:ext cx="9050" cy="6525"/>
            </a:xfrm>
            <a:custGeom>
              <a:rect b="b" l="l" r="r" t="t"/>
              <a:pathLst>
                <a:path extrusionOk="0" h="261" w="362">
                  <a:moveTo>
                    <a:pt x="127" y="1"/>
                  </a:moveTo>
                  <a:cubicBezTo>
                    <a:pt x="32" y="109"/>
                    <a:pt x="0" y="261"/>
                    <a:pt x="162" y="261"/>
                  </a:cubicBezTo>
                  <a:cubicBezTo>
                    <a:pt x="176" y="261"/>
                    <a:pt x="191" y="259"/>
                    <a:pt x="208" y="257"/>
                  </a:cubicBezTo>
                  <a:cubicBezTo>
                    <a:pt x="362" y="235"/>
                    <a:pt x="332" y="67"/>
                    <a:pt x="12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21"/>
            <p:cNvSpPr/>
            <p:nvPr/>
          </p:nvSpPr>
          <p:spPr>
            <a:xfrm>
              <a:off x="3386575" y="3205350"/>
              <a:ext cx="7000" cy="6575"/>
            </a:xfrm>
            <a:custGeom>
              <a:rect b="b" l="l" r="r" t="t"/>
              <a:pathLst>
                <a:path extrusionOk="0" h="263" w="280">
                  <a:moveTo>
                    <a:pt x="122" y="0"/>
                  </a:moveTo>
                  <a:cubicBezTo>
                    <a:pt x="49" y="0"/>
                    <a:pt x="0" y="53"/>
                    <a:pt x="53" y="184"/>
                  </a:cubicBezTo>
                  <a:cubicBezTo>
                    <a:pt x="74" y="239"/>
                    <a:pt x="107" y="263"/>
                    <a:pt x="141" y="263"/>
                  </a:cubicBezTo>
                  <a:cubicBezTo>
                    <a:pt x="203" y="263"/>
                    <a:pt x="271" y="184"/>
                    <a:pt x="280" y="67"/>
                  </a:cubicBezTo>
                  <a:cubicBezTo>
                    <a:pt x="232" y="25"/>
                    <a:pt x="171" y="0"/>
                    <a:pt x="12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21"/>
            <p:cNvSpPr/>
            <p:nvPr/>
          </p:nvSpPr>
          <p:spPr>
            <a:xfrm>
              <a:off x="3383225" y="3211775"/>
              <a:ext cx="8300" cy="5975"/>
            </a:xfrm>
            <a:custGeom>
              <a:rect b="b" l="l" r="r" t="t"/>
              <a:pathLst>
                <a:path extrusionOk="0" h="239" w="332">
                  <a:moveTo>
                    <a:pt x="216" y="1"/>
                  </a:moveTo>
                  <a:cubicBezTo>
                    <a:pt x="190" y="1"/>
                    <a:pt x="159" y="12"/>
                    <a:pt x="121" y="37"/>
                  </a:cubicBezTo>
                  <a:cubicBezTo>
                    <a:pt x="0" y="110"/>
                    <a:pt x="99" y="239"/>
                    <a:pt x="251" y="239"/>
                  </a:cubicBezTo>
                  <a:cubicBezTo>
                    <a:pt x="266" y="239"/>
                    <a:pt x="281" y="237"/>
                    <a:pt x="297" y="235"/>
                  </a:cubicBezTo>
                  <a:cubicBezTo>
                    <a:pt x="331" y="143"/>
                    <a:pt x="312" y="1"/>
                    <a:pt x="21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21"/>
            <p:cNvSpPr/>
            <p:nvPr/>
          </p:nvSpPr>
          <p:spPr>
            <a:xfrm>
              <a:off x="3375975" y="3205400"/>
              <a:ext cx="7600" cy="6275"/>
            </a:xfrm>
            <a:custGeom>
              <a:rect b="b" l="l" r="r" t="t"/>
              <a:pathLst>
                <a:path extrusionOk="0" h="251" w="304">
                  <a:moveTo>
                    <a:pt x="156" y="1"/>
                  </a:moveTo>
                  <a:cubicBezTo>
                    <a:pt x="111" y="1"/>
                    <a:pt x="57" y="14"/>
                    <a:pt x="0" y="43"/>
                  </a:cubicBezTo>
                  <a:cubicBezTo>
                    <a:pt x="28" y="167"/>
                    <a:pt x="93" y="250"/>
                    <a:pt x="157" y="250"/>
                  </a:cubicBezTo>
                  <a:cubicBezTo>
                    <a:pt x="196" y="250"/>
                    <a:pt x="234" y="221"/>
                    <a:pt x="264" y="152"/>
                  </a:cubicBezTo>
                  <a:cubicBezTo>
                    <a:pt x="304" y="58"/>
                    <a:pt x="250" y="1"/>
                    <a:pt x="15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21"/>
            <p:cNvSpPr/>
            <p:nvPr/>
          </p:nvSpPr>
          <p:spPr>
            <a:xfrm>
              <a:off x="3377900" y="3211175"/>
              <a:ext cx="9125" cy="6675"/>
            </a:xfrm>
            <a:custGeom>
              <a:rect b="b" l="l" r="r" t="t"/>
              <a:pathLst>
                <a:path extrusionOk="0" h="267" w="365">
                  <a:moveTo>
                    <a:pt x="121" y="1"/>
                  </a:moveTo>
                  <a:cubicBezTo>
                    <a:pt x="47" y="1"/>
                    <a:pt x="1" y="94"/>
                    <a:pt x="33" y="266"/>
                  </a:cubicBezTo>
                  <a:cubicBezTo>
                    <a:pt x="39" y="266"/>
                    <a:pt x="45" y="266"/>
                    <a:pt x="52" y="266"/>
                  </a:cubicBezTo>
                  <a:cubicBezTo>
                    <a:pt x="226" y="266"/>
                    <a:pt x="365" y="166"/>
                    <a:pt x="209" y="39"/>
                  </a:cubicBezTo>
                  <a:cubicBezTo>
                    <a:pt x="178" y="13"/>
                    <a:pt x="147" y="1"/>
                    <a:pt x="12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21"/>
            <p:cNvSpPr/>
            <p:nvPr/>
          </p:nvSpPr>
          <p:spPr>
            <a:xfrm>
              <a:off x="3379950" y="3211500"/>
              <a:ext cx="5975" cy="4325"/>
            </a:xfrm>
            <a:custGeom>
              <a:rect b="b" l="l" r="r" t="t"/>
              <a:pathLst>
                <a:path extrusionOk="0" h="173" w="239">
                  <a:moveTo>
                    <a:pt x="79" y="0"/>
                  </a:moveTo>
                  <a:cubicBezTo>
                    <a:pt x="32" y="0"/>
                    <a:pt x="1" y="64"/>
                    <a:pt x="17" y="172"/>
                  </a:cubicBezTo>
                  <a:cubicBezTo>
                    <a:pt x="23" y="173"/>
                    <a:pt x="30" y="173"/>
                    <a:pt x="36" y="173"/>
                  </a:cubicBezTo>
                  <a:cubicBezTo>
                    <a:pt x="152" y="173"/>
                    <a:pt x="239" y="109"/>
                    <a:pt x="134" y="26"/>
                  </a:cubicBezTo>
                  <a:cubicBezTo>
                    <a:pt x="115" y="8"/>
                    <a:pt x="96" y="0"/>
                    <a:pt x="79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21"/>
            <p:cNvSpPr/>
            <p:nvPr/>
          </p:nvSpPr>
          <p:spPr>
            <a:xfrm>
              <a:off x="3380875" y="3211275"/>
              <a:ext cx="4825" cy="3450"/>
            </a:xfrm>
            <a:custGeom>
              <a:rect b="b" l="l" r="r" t="t"/>
              <a:pathLst>
                <a:path extrusionOk="0" h="138" w="193">
                  <a:moveTo>
                    <a:pt x="64" y="0"/>
                  </a:moveTo>
                  <a:cubicBezTo>
                    <a:pt x="24" y="0"/>
                    <a:pt x="1" y="51"/>
                    <a:pt x="17" y="137"/>
                  </a:cubicBezTo>
                  <a:cubicBezTo>
                    <a:pt x="119" y="137"/>
                    <a:pt x="193" y="86"/>
                    <a:pt x="112" y="20"/>
                  </a:cubicBezTo>
                  <a:cubicBezTo>
                    <a:pt x="95" y="7"/>
                    <a:pt x="78" y="0"/>
                    <a:pt x="6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21"/>
            <p:cNvSpPr/>
            <p:nvPr/>
          </p:nvSpPr>
          <p:spPr>
            <a:xfrm>
              <a:off x="3378525" y="3206925"/>
              <a:ext cx="4800" cy="3975"/>
            </a:xfrm>
            <a:custGeom>
              <a:rect b="b" l="l" r="r" t="t"/>
              <a:pathLst>
                <a:path extrusionOk="0" h="159" w="192">
                  <a:moveTo>
                    <a:pt x="101" y="0"/>
                  </a:moveTo>
                  <a:cubicBezTo>
                    <a:pt x="72" y="0"/>
                    <a:pt x="37" y="8"/>
                    <a:pt x="1" y="25"/>
                  </a:cubicBezTo>
                  <a:cubicBezTo>
                    <a:pt x="19" y="103"/>
                    <a:pt x="57" y="158"/>
                    <a:pt x="96" y="158"/>
                  </a:cubicBezTo>
                  <a:cubicBezTo>
                    <a:pt x="119" y="158"/>
                    <a:pt x="143" y="138"/>
                    <a:pt x="162" y="91"/>
                  </a:cubicBezTo>
                  <a:cubicBezTo>
                    <a:pt x="191" y="33"/>
                    <a:pt x="159" y="0"/>
                    <a:pt x="101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21"/>
            <p:cNvSpPr/>
            <p:nvPr/>
          </p:nvSpPr>
          <p:spPr>
            <a:xfrm>
              <a:off x="3379625" y="3207450"/>
              <a:ext cx="4300" cy="3525"/>
            </a:xfrm>
            <a:custGeom>
              <a:rect b="b" l="l" r="r" t="t"/>
              <a:pathLst>
                <a:path extrusionOk="0" h="141" w="172">
                  <a:moveTo>
                    <a:pt x="94" y="1"/>
                  </a:moveTo>
                  <a:cubicBezTo>
                    <a:pt x="68" y="1"/>
                    <a:pt x="36" y="9"/>
                    <a:pt x="1" y="26"/>
                  </a:cubicBezTo>
                  <a:cubicBezTo>
                    <a:pt x="19" y="95"/>
                    <a:pt x="54" y="141"/>
                    <a:pt x="89" y="141"/>
                  </a:cubicBezTo>
                  <a:cubicBezTo>
                    <a:pt x="110" y="141"/>
                    <a:pt x="131" y="124"/>
                    <a:pt x="147" y="85"/>
                  </a:cubicBezTo>
                  <a:cubicBezTo>
                    <a:pt x="172" y="32"/>
                    <a:pt x="145" y="1"/>
                    <a:pt x="9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21"/>
            <p:cNvSpPr/>
            <p:nvPr/>
          </p:nvSpPr>
          <p:spPr>
            <a:xfrm>
              <a:off x="3382100" y="3203150"/>
              <a:ext cx="6000" cy="4325"/>
            </a:xfrm>
            <a:custGeom>
              <a:rect b="b" l="l" r="r" t="t"/>
              <a:pathLst>
                <a:path extrusionOk="0" h="173" w="240">
                  <a:moveTo>
                    <a:pt x="85" y="1"/>
                  </a:moveTo>
                  <a:lnTo>
                    <a:pt x="85" y="1"/>
                  </a:lnTo>
                  <a:cubicBezTo>
                    <a:pt x="18" y="74"/>
                    <a:pt x="0" y="172"/>
                    <a:pt x="103" y="172"/>
                  </a:cubicBezTo>
                  <a:cubicBezTo>
                    <a:pt x="113" y="172"/>
                    <a:pt x="124" y="171"/>
                    <a:pt x="136" y="169"/>
                  </a:cubicBezTo>
                  <a:cubicBezTo>
                    <a:pt x="239" y="155"/>
                    <a:pt x="224" y="45"/>
                    <a:pt x="8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21"/>
            <p:cNvSpPr/>
            <p:nvPr/>
          </p:nvSpPr>
          <p:spPr>
            <a:xfrm>
              <a:off x="3382125" y="3204075"/>
              <a:ext cx="6150" cy="4475"/>
            </a:xfrm>
            <a:custGeom>
              <a:rect b="b" l="l" r="r" t="t"/>
              <a:pathLst>
                <a:path extrusionOk="0" h="179" w="246">
                  <a:moveTo>
                    <a:pt x="91" y="0"/>
                  </a:moveTo>
                  <a:lnTo>
                    <a:pt x="91" y="0"/>
                  </a:lnTo>
                  <a:cubicBezTo>
                    <a:pt x="25" y="80"/>
                    <a:pt x="0" y="179"/>
                    <a:pt x="108" y="179"/>
                  </a:cubicBezTo>
                  <a:cubicBezTo>
                    <a:pt x="118" y="179"/>
                    <a:pt x="130" y="178"/>
                    <a:pt x="143" y="176"/>
                  </a:cubicBezTo>
                  <a:cubicBezTo>
                    <a:pt x="245" y="161"/>
                    <a:pt x="223" y="44"/>
                    <a:pt x="9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21"/>
            <p:cNvSpPr/>
            <p:nvPr/>
          </p:nvSpPr>
          <p:spPr>
            <a:xfrm>
              <a:off x="3386650" y="3206350"/>
              <a:ext cx="4925" cy="4550"/>
            </a:xfrm>
            <a:custGeom>
              <a:rect b="b" l="l" r="r" t="t"/>
              <a:pathLst>
                <a:path extrusionOk="0" h="182" w="197">
                  <a:moveTo>
                    <a:pt x="86" y="1"/>
                  </a:moveTo>
                  <a:cubicBezTo>
                    <a:pt x="35" y="1"/>
                    <a:pt x="0" y="38"/>
                    <a:pt x="35" y="129"/>
                  </a:cubicBezTo>
                  <a:cubicBezTo>
                    <a:pt x="51" y="166"/>
                    <a:pt x="75" y="182"/>
                    <a:pt x="99" y="182"/>
                  </a:cubicBezTo>
                  <a:cubicBezTo>
                    <a:pt x="144" y="182"/>
                    <a:pt x="192" y="129"/>
                    <a:pt x="196" y="48"/>
                  </a:cubicBezTo>
                  <a:cubicBezTo>
                    <a:pt x="163" y="19"/>
                    <a:pt x="121" y="1"/>
                    <a:pt x="8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21"/>
            <p:cNvSpPr/>
            <p:nvPr/>
          </p:nvSpPr>
          <p:spPr>
            <a:xfrm>
              <a:off x="3385375" y="3206550"/>
              <a:ext cx="4925" cy="4550"/>
            </a:xfrm>
            <a:custGeom>
              <a:rect b="b" l="l" r="r" t="t"/>
              <a:pathLst>
                <a:path extrusionOk="0" h="182" w="197">
                  <a:moveTo>
                    <a:pt x="89" y="0"/>
                  </a:moveTo>
                  <a:cubicBezTo>
                    <a:pt x="37" y="0"/>
                    <a:pt x="0" y="37"/>
                    <a:pt x="35" y="128"/>
                  </a:cubicBezTo>
                  <a:cubicBezTo>
                    <a:pt x="50" y="165"/>
                    <a:pt x="74" y="181"/>
                    <a:pt x="99" y="181"/>
                  </a:cubicBezTo>
                  <a:cubicBezTo>
                    <a:pt x="144" y="181"/>
                    <a:pt x="191" y="128"/>
                    <a:pt x="196" y="48"/>
                  </a:cubicBezTo>
                  <a:cubicBezTo>
                    <a:pt x="166" y="18"/>
                    <a:pt x="124" y="0"/>
                    <a:pt x="8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21"/>
            <p:cNvSpPr/>
            <p:nvPr/>
          </p:nvSpPr>
          <p:spPr>
            <a:xfrm>
              <a:off x="3384375" y="3212025"/>
              <a:ext cx="5575" cy="4025"/>
            </a:xfrm>
            <a:custGeom>
              <a:rect b="b" l="l" r="r" t="t"/>
              <a:pathLst>
                <a:path extrusionOk="0" h="161" w="223">
                  <a:moveTo>
                    <a:pt x="144" y="1"/>
                  </a:moveTo>
                  <a:cubicBezTo>
                    <a:pt x="127" y="1"/>
                    <a:pt x="107" y="6"/>
                    <a:pt x="82" y="19"/>
                  </a:cubicBezTo>
                  <a:cubicBezTo>
                    <a:pt x="0" y="74"/>
                    <a:pt x="71" y="160"/>
                    <a:pt x="175" y="160"/>
                  </a:cubicBezTo>
                  <a:cubicBezTo>
                    <a:pt x="183" y="160"/>
                    <a:pt x="191" y="160"/>
                    <a:pt x="199" y="159"/>
                  </a:cubicBezTo>
                  <a:cubicBezTo>
                    <a:pt x="223" y="94"/>
                    <a:pt x="213" y="1"/>
                    <a:pt x="14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21"/>
            <p:cNvSpPr/>
            <p:nvPr/>
          </p:nvSpPr>
          <p:spPr>
            <a:xfrm>
              <a:off x="3383475" y="3210675"/>
              <a:ext cx="5750" cy="4075"/>
            </a:xfrm>
            <a:custGeom>
              <a:rect b="b" l="l" r="r" t="t"/>
              <a:pathLst>
                <a:path extrusionOk="0" h="163" w="230">
                  <a:moveTo>
                    <a:pt x="150" y="1"/>
                  </a:moveTo>
                  <a:cubicBezTo>
                    <a:pt x="133" y="1"/>
                    <a:pt x="113" y="7"/>
                    <a:pt x="89" y="22"/>
                  </a:cubicBezTo>
                  <a:cubicBezTo>
                    <a:pt x="0" y="77"/>
                    <a:pt x="76" y="163"/>
                    <a:pt x="182" y="163"/>
                  </a:cubicBezTo>
                  <a:cubicBezTo>
                    <a:pt x="190" y="163"/>
                    <a:pt x="198" y="162"/>
                    <a:pt x="206" y="161"/>
                  </a:cubicBezTo>
                  <a:cubicBezTo>
                    <a:pt x="229" y="97"/>
                    <a:pt x="216" y="1"/>
                    <a:pt x="15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21"/>
            <p:cNvSpPr/>
            <p:nvPr/>
          </p:nvSpPr>
          <p:spPr>
            <a:xfrm>
              <a:off x="3382525" y="3209225"/>
              <a:ext cx="5750" cy="4075"/>
            </a:xfrm>
            <a:custGeom>
              <a:rect b="b" l="l" r="r" t="t"/>
              <a:pathLst>
                <a:path extrusionOk="0" h="163" w="230">
                  <a:moveTo>
                    <a:pt x="148" y="0"/>
                  </a:moveTo>
                  <a:cubicBezTo>
                    <a:pt x="130" y="0"/>
                    <a:pt x="108" y="6"/>
                    <a:pt x="83" y="21"/>
                  </a:cubicBezTo>
                  <a:cubicBezTo>
                    <a:pt x="1" y="76"/>
                    <a:pt x="71" y="162"/>
                    <a:pt x="176" y="162"/>
                  </a:cubicBezTo>
                  <a:cubicBezTo>
                    <a:pt x="184" y="162"/>
                    <a:pt x="192" y="162"/>
                    <a:pt x="200" y="161"/>
                  </a:cubicBezTo>
                  <a:cubicBezTo>
                    <a:pt x="229" y="97"/>
                    <a:pt x="217" y="0"/>
                    <a:pt x="14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21"/>
            <p:cNvSpPr/>
            <p:nvPr/>
          </p:nvSpPr>
          <p:spPr>
            <a:xfrm>
              <a:off x="3384650" y="3207175"/>
              <a:ext cx="4550" cy="3750"/>
            </a:xfrm>
            <a:custGeom>
              <a:rect b="b" l="l" r="r" t="t"/>
              <a:pathLst>
                <a:path extrusionOk="0" h="150" w="182">
                  <a:moveTo>
                    <a:pt x="82" y="1"/>
                  </a:moveTo>
                  <a:cubicBezTo>
                    <a:pt x="35" y="1"/>
                    <a:pt x="1" y="26"/>
                    <a:pt x="27" y="96"/>
                  </a:cubicBezTo>
                  <a:cubicBezTo>
                    <a:pt x="38" y="133"/>
                    <a:pt x="56" y="149"/>
                    <a:pt x="77" y="149"/>
                  </a:cubicBezTo>
                  <a:cubicBezTo>
                    <a:pt x="114" y="149"/>
                    <a:pt x="158" y="100"/>
                    <a:pt x="181" y="30"/>
                  </a:cubicBezTo>
                  <a:cubicBezTo>
                    <a:pt x="151" y="12"/>
                    <a:pt x="113" y="1"/>
                    <a:pt x="8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21"/>
            <p:cNvSpPr/>
            <p:nvPr/>
          </p:nvSpPr>
          <p:spPr>
            <a:xfrm>
              <a:off x="3382025" y="3204975"/>
              <a:ext cx="5700" cy="4250"/>
            </a:xfrm>
            <a:custGeom>
              <a:rect b="b" l="l" r="r" t="t"/>
              <a:pathLst>
                <a:path extrusionOk="0" h="170" w="228">
                  <a:moveTo>
                    <a:pt x="117" y="1"/>
                  </a:moveTo>
                  <a:lnTo>
                    <a:pt x="117" y="1"/>
                  </a:lnTo>
                  <a:cubicBezTo>
                    <a:pt x="51" y="52"/>
                    <a:pt x="0" y="169"/>
                    <a:pt x="125" y="169"/>
                  </a:cubicBezTo>
                  <a:cubicBezTo>
                    <a:pt x="227" y="169"/>
                    <a:pt x="213" y="67"/>
                    <a:pt x="11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21"/>
            <p:cNvSpPr/>
            <p:nvPr/>
          </p:nvSpPr>
          <p:spPr>
            <a:xfrm>
              <a:off x="3380725" y="3207075"/>
              <a:ext cx="4650" cy="3675"/>
            </a:xfrm>
            <a:custGeom>
              <a:rect b="b" l="l" r="r" t="t"/>
              <a:pathLst>
                <a:path extrusionOk="0" h="147" w="186">
                  <a:moveTo>
                    <a:pt x="118" y="0"/>
                  </a:moveTo>
                  <a:cubicBezTo>
                    <a:pt x="86" y="0"/>
                    <a:pt x="42" y="17"/>
                    <a:pt x="1" y="49"/>
                  </a:cubicBezTo>
                  <a:cubicBezTo>
                    <a:pt x="24" y="99"/>
                    <a:pt x="69" y="147"/>
                    <a:pt x="110" y="147"/>
                  </a:cubicBezTo>
                  <a:cubicBezTo>
                    <a:pt x="134" y="147"/>
                    <a:pt x="156" y="130"/>
                    <a:pt x="169" y="85"/>
                  </a:cubicBezTo>
                  <a:cubicBezTo>
                    <a:pt x="186" y="28"/>
                    <a:pt x="161" y="0"/>
                    <a:pt x="11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21"/>
            <p:cNvSpPr/>
            <p:nvPr/>
          </p:nvSpPr>
          <p:spPr>
            <a:xfrm>
              <a:off x="3382175" y="3208850"/>
              <a:ext cx="5550" cy="4050"/>
            </a:xfrm>
            <a:custGeom>
              <a:rect b="b" l="l" r="r" t="t"/>
              <a:pathLst>
                <a:path extrusionOk="0" h="162" w="222">
                  <a:moveTo>
                    <a:pt x="73" y="0"/>
                  </a:moveTo>
                  <a:cubicBezTo>
                    <a:pt x="26" y="0"/>
                    <a:pt x="1" y="76"/>
                    <a:pt x="23" y="161"/>
                  </a:cubicBezTo>
                  <a:cubicBezTo>
                    <a:pt x="111" y="161"/>
                    <a:pt x="221" y="102"/>
                    <a:pt x="119" y="22"/>
                  </a:cubicBezTo>
                  <a:cubicBezTo>
                    <a:pt x="102" y="7"/>
                    <a:pt x="86" y="0"/>
                    <a:pt x="7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21"/>
            <p:cNvSpPr/>
            <p:nvPr/>
          </p:nvSpPr>
          <p:spPr>
            <a:xfrm>
              <a:off x="3378900" y="3214325"/>
              <a:ext cx="2600" cy="3325"/>
            </a:xfrm>
            <a:custGeom>
              <a:rect b="b" l="l" r="r" t="t"/>
              <a:pathLst>
                <a:path extrusionOk="0" h="133" w="104">
                  <a:moveTo>
                    <a:pt x="88" y="1"/>
                  </a:moveTo>
                  <a:lnTo>
                    <a:pt x="0" y="133"/>
                  </a:lnTo>
                  <a:lnTo>
                    <a:pt x="103" y="15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21"/>
            <p:cNvSpPr/>
            <p:nvPr/>
          </p:nvSpPr>
          <p:spPr>
            <a:xfrm>
              <a:off x="3375775" y="3206450"/>
              <a:ext cx="3700" cy="1675"/>
            </a:xfrm>
            <a:custGeom>
              <a:rect b="b" l="l" r="r" t="t"/>
              <a:pathLst>
                <a:path extrusionOk="0" h="67" w="148">
                  <a:moveTo>
                    <a:pt x="1" y="1"/>
                  </a:moveTo>
                  <a:lnTo>
                    <a:pt x="140" y="66"/>
                  </a:lnTo>
                  <a:lnTo>
                    <a:pt x="147" y="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21"/>
            <p:cNvSpPr/>
            <p:nvPr/>
          </p:nvSpPr>
          <p:spPr>
            <a:xfrm>
              <a:off x="3383475" y="3200225"/>
              <a:ext cx="1125" cy="4050"/>
            </a:xfrm>
            <a:custGeom>
              <a:rect b="b" l="l" r="r" t="t"/>
              <a:pathLst>
                <a:path extrusionOk="0" h="162" w="45">
                  <a:moveTo>
                    <a:pt x="1" y="0"/>
                  </a:moveTo>
                  <a:lnTo>
                    <a:pt x="30" y="162"/>
                  </a:lnTo>
                  <a:lnTo>
                    <a:pt x="45" y="1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21"/>
            <p:cNvSpPr/>
            <p:nvPr/>
          </p:nvSpPr>
          <p:spPr>
            <a:xfrm>
              <a:off x="3388250" y="3214525"/>
              <a:ext cx="2775" cy="3325"/>
            </a:xfrm>
            <a:custGeom>
              <a:rect b="b" l="l" r="r" t="t"/>
              <a:pathLst>
                <a:path extrusionOk="0" h="133" w="111">
                  <a:moveTo>
                    <a:pt x="22" y="0"/>
                  </a:moveTo>
                  <a:lnTo>
                    <a:pt x="0" y="15"/>
                  </a:lnTo>
                  <a:lnTo>
                    <a:pt x="110" y="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21"/>
            <p:cNvSpPr/>
            <p:nvPr/>
          </p:nvSpPr>
          <p:spPr>
            <a:xfrm>
              <a:off x="3382750" y="3206825"/>
              <a:ext cx="4800" cy="4850"/>
            </a:xfrm>
            <a:custGeom>
              <a:rect b="b" l="l" r="r" t="t"/>
              <a:pathLst>
                <a:path extrusionOk="0" h="194" w="192">
                  <a:moveTo>
                    <a:pt x="96" y="0"/>
                  </a:moveTo>
                  <a:cubicBezTo>
                    <a:pt x="74" y="15"/>
                    <a:pt x="66" y="29"/>
                    <a:pt x="59" y="51"/>
                  </a:cubicBezTo>
                  <a:cubicBezTo>
                    <a:pt x="37" y="51"/>
                    <a:pt x="15" y="66"/>
                    <a:pt x="0" y="81"/>
                  </a:cubicBezTo>
                  <a:cubicBezTo>
                    <a:pt x="8" y="103"/>
                    <a:pt x="22" y="117"/>
                    <a:pt x="44" y="132"/>
                  </a:cubicBezTo>
                  <a:cubicBezTo>
                    <a:pt x="37" y="147"/>
                    <a:pt x="37" y="169"/>
                    <a:pt x="44" y="183"/>
                  </a:cubicBezTo>
                  <a:cubicBezTo>
                    <a:pt x="52" y="183"/>
                    <a:pt x="66" y="183"/>
                    <a:pt x="81" y="176"/>
                  </a:cubicBezTo>
                  <a:cubicBezTo>
                    <a:pt x="97" y="187"/>
                    <a:pt x="117" y="194"/>
                    <a:pt x="138" y="194"/>
                  </a:cubicBezTo>
                  <a:cubicBezTo>
                    <a:pt x="146" y="194"/>
                    <a:pt x="154" y="193"/>
                    <a:pt x="162" y="191"/>
                  </a:cubicBezTo>
                  <a:cubicBezTo>
                    <a:pt x="162" y="169"/>
                    <a:pt x="162" y="147"/>
                    <a:pt x="162" y="125"/>
                  </a:cubicBezTo>
                  <a:cubicBezTo>
                    <a:pt x="176" y="110"/>
                    <a:pt x="191" y="88"/>
                    <a:pt x="191" y="66"/>
                  </a:cubicBezTo>
                  <a:cubicBezTo>
                    <a:pt x="176" y="59"/>
                    <a:pt x="154" y="51"/>
                    <a:pt x="140" y="51"/>
                  </a:cubicBezTo>
                  <a:cubicBezTo>
                    <a:pt x="125" y="29"/>
                    <a:pt x="110" y="15"/>
                    <a:pt x="9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21"/>
            <p:cNvSpPr/>
            <p:nvPr/>
          </p:nvSpPr>
          <p:spPr>
            <a:xfrm>
              <a:off x="3384625" y="3209400"/>
              <a:ext cx="1375" cy="625"/>
            </a:xfrm>
            <a:custGeom>
              <a:rect b="b" l="l" r="r" t="t"/>
              <a:pathLst>
                <a:path extrusionOk="0" h="25" w="55">
                  <a:moveTo>
                    <a:pt x="16" y="0"/>
                  </a:moveTo>
                  <a:cubicBezTo>
                    <a:pt x="7" y="0"/>
                    <a:pt x="1" y="4"/>
                    <a:pt x="6" y="14"/>
                  </a:cubicBezTo>
                  <a:cubicBezTo>
                    <a:pt x="11" y="20"/>
                    <a:pt x="20" y="25"/>
                    <a:pt x="27" y="25"/>
                  </a:cubicBezTo>
                  <a:cubicBezTo>
                    <a:pt x="30" y="25"/>
                    <a:pt x="33" y="24"/>
                    <a:pt x="35" y="22"/>
                  </a:cubicBezTo>
                  <a:cubicBezTo>
                    <a:pt x="54" y="12"/>
                    <a:pt x="31" y="0"/>
                    <a:pt x="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21"/>
            <p:cNvSpPr/>
            <p:nvPr/>
          </p:nvSpPr>
          <p:spPr>
            <a:xfrm>
              <a:off x="3390275" y="3206825"/>
              <a:ext cx="3850" cy="1475"/>
            </a:xfrm>
            <a:custGeom>
              <a:rect b="b" l="l" r="r" t="t"/>
              <a:pathLst>
                <a:path extrusionOk="0" h="59" w="154">
                  <a:moveTo>
                    <a:pt x="154" y="0"/>
                  </a:moveTo>
                  <a:lnTo>
                    <a:pt x="0" y="44"/>
                  </a:lnTo>
                  <a:lnTo>
                    <a:pt x="7" y="59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21"/>
            <p:cNvSpPr/>
            <p:nvPr/>
          </p:nvSpPr>
          <p:spPr>
            <a:xfrm>
              <a:off x="3397225" y="3281050"/>
              <a:ext cx="15925" cy="11375"/>
            </a:xfrm>
            <a:custGeom>
              <a:rect b="b" l="l" r="r" t="t"/>
              <a:pathLst>
                <a:path extrusionOk="0" h="455" w="637">
                  <a:moveTo>
                    <a:pt x="404" y="0"/>
                  </a:moveTo>
                  <a:cubicBezTo>
                    <a:pt x="169" y="103"/>
                    <a:pt x="1" y="338"/>
                    <a:pt x="345" y="440"/>
                  </a:cubicBezTo>
                  <a:cubicBezTo>
                    <a:pt x="374" y="450"/>
                    <a:pt x="401" y="454"/>
                    <a:pt x="425" y="454"/>
                  </a:cubicBezTo>
                  <a:cubicBezTo>
                    <a:pt x="602" y="454"/>
                    <a:pt x="636" y="213"/>
                    <a:pt x="40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21"/>
            <p:cNvSpPr/>
            <p:nvPr/>
          </p:nvSpPr>
          <p:spPr>
            <a:xfrm>
              <a:off x="3406850" y="3291500"/>
              <a:ext cx="10925" cy="10900"/>
            </a:xfrm>
            <a:custGeom>
              <a:rect b="b" l="l" r="r" t="t"/>
              <a:pathLst>
                <a:path extrusionOk="0" h="436" w="437">
                  <a:moveTo>
                    <a:pt x="169" y="1"/>
                  </a:moveTo>
                  <a:cubicBezTo>
                    <a:pt x="91" y="1"/>
                    <a:pt x="25" y="66"/>
                    <a:pt x="12" y="235"/>
                  </a:cubicBezTo>
                  <a:cubicBezTo>
                    <a:pt x="1" y="371"/>
                    <a:pt x="66" y="436"/>
                    <a:pt x="153" y="436"/>
                  </a:cubicBezTo>
                  <a:cubicBezTo>
                    <a:pt x="243" y="436"/>
                    <a:pt x="358" y="366"/>
                    <a:pt x="437" y="235"/>
                  </a:cubicBezTo>
                  <a:cubicBezTo>
                    <a:pt x="384" y="104"/>
                    <a:pt x="267" y="1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21"/>
            <p:cNvSpPr/>
            <p:nvPr/>
          </p:nvSpPr>
          <p:spPr>
            <a:xfrm>
              <a:off x="3396300" y="3300400"/>
              <a:ext cx="15025" cy="10725"/>
            </a:xfrm>
            <a:custGeom>
              <a:rect b="b" l="l" r="r" t="t"/>
              <a:pathLst>
                <a:path extrusionOk="0" h="429" w="601">
                  <a:moveTo>
                    <a:pt x="311" y="1"/>
                  </a:moveTo>
                  <a:cubicBezTo>
                    <a:pt x="294" y="1"/>
                    <a:pt x="277" y="2"/>
                    <a:pt x="258" y="4"/>
                  </a:cubicBezTo>
                  <a:cubicBezTo>
                    <a:pt x="1" y="33"/>
                    <a:pt x="89" y="348"/>
                    <a:pt x="382" y="429"/>
                  </a:cubicBezTo>
                  <a:cubicBezTo>
                    <a:pt x="521" y="290"/>
                    <a:pt x="601" y="1"/>
                    <a:pt x="31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21"/>
            <p:cNvSpPr/>
            <p:nvPr/>
          </p:nvSpPr>
          <p:spPr>
            <a:xfrm>
              <a:off x="3390375" y="3283800"/>
              <a:ext cx="14025" cy="10975"/>
            </a:xfrm>
            <a:custGeom>
              <a:rect b="b" l="l" r="r" t="t"/>
              <a:pathLst>
                <a:path extrusionOk="0" h="439" w="561">
                  <a:moveTo>
                    <a:pt x="55" y="0"/>
                  </a:moveTo>
                  <a:cubicBezTo>
                    <a:pt x="1" y="237"/>
                    <a:pt x="58" y="439"/>
                    <a:pt x="194" y="439"/>
                  </a:cubicBezTo>
                  <a:cubicBezTo>
                    <a:pt x="243" y="439"/>
                    <a:pt x="302" y="413"/>
                    <a:pt x="370" y="352"/>
                  </a:cubicBezTo>
                  <a:cubicBezTo>
                    <a:pt x="561" y="191"/>
                    <a:pt x="385" y="0"/>
                    <a:pt x="5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21"/>
            <p:cNvSpPr/>
            <p:nvPr/>
          </p:nvSpPr>
          <p:spPr>
            <a:xfrm>
              <a:off x="3387875" y="3294075"/>
              <a:ext cx="13025" cy="10600"/>
            </a:xfrm>
            <a:custGeom>
              <a:rect b="b" l="l" r="r" t="t"/>
              <a:pathLst>
                <a:path extrusionOk="0" h="424" w="521">
                  <a:moveTo>
                    <a:pt x="266" y="1"/>
                  </a:moveTo>
                  <a:cubicBezTo>
                    <a:pt x="169" y="1"/>
                    <a:pt x="64" y="114"/>
                    <a:pt x="1" y="345"/>
                  </a:cubicBezTo>
                  <a:cubicBezTo>
                    <a:pt x="94" y="396"/>
                    <a:pt x="192" y="423"/>
                    <a:pt x="274" y="423"/>
                  </a:cubicBezTo>
                  <a:cubicBezTo>
                    <a:pt x="425" y="423"/>
                    <a:pt x="521" y="331"/>
                    <a:pt x="426" y="132"/>
                  </a:cubicBezTo>
                  <a:cubicBezTo>
                    <a:pt x="384" y="45"/>
                    <a:pt x="326" y="1"/>
                    <a:pt x="26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21"/>
            <p:cNvSpPr/>
            <p:nvPr/>
          </p:nvSpPr>
          <p:spPr>
            <a:xfrm>
              <a:off x="3393375" y="3288725"/>
              <a:ext cx="17200" cy="14500"/>
            </a:xfrm>
            <a:custGeom>
              <a:rect b="b" l="l" r="r" t="t"/>
              <a:pathLst>
                <a:path extrusionOk="0" h="580" w="688">
                  <a:moveTo>
                    <a:pt x="400" y="0"/>
                  </a:moveTo>
                  <a:cubicBezTo>
                    <a:pt x="392" y="0"/>
                    <a:pt x="383" y="1"/>
                    <a:pt x="375" y="1"/>
                  </a:cubicBezTo>
                  <a:cubicBezTo>
                    <a:pt x="118" y="9"/>
                    <a:pt x="1" y="331"/>
                    <a:pt x="199" y="507"/>
                  </a:cubicBezTo>
                  <a:cubicBezTo>
                    <a:pt x="255" y="557"/>
                    <a:pt x="321" y="579"/>
                    <a:pt x="386" y="579"/>
                  </a:cubicBezTo>
                  <a:cubicBezTo>
                    <a:pt x="540" y="579"/>
                    <a:pt x="688" y="453"/>
                    <a:pt x="682" y="273"/>
                  </a:cubicBezTo>
                  <a:cubicBezTo>
                    <a:pt x="669" y="120"/>
                    <a:pt x="550" y="0"/>
                    <a:pt x="40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21"/>
            <p:cNvSpPr/>
            <p:nvPr/>
          </p:nvSpPr>
          <p:spPr>
            <a:xfrm>
              <a:off x="3397775" y="3282700"/>
              <a:ext cx="14225" cy="10200"/>
            </a:xfrm>
            <a:custGeom>
              <a:rect b="b" l="l" r="r" t="t"/>
              <a:pathLst>
                <a:path extrusionOk="0" h="408" w="569">
                  <a:moveTo>
                    <a:pt x="360" y="0"/>
                  </a:moveTo>
                  <a:cubicBezTo>
                    <a:pt x="155" y="88"/>
                    <a:pt x="1" y="301"/>
                    <a:pt x="309" y="396"/>
                  </a:cubicBezTo>
                  <a:cubicBezTo>
                    <a:pt x="332" y="404"/>
                    <a:pt x="354" y="407"/>
                    <a:pt x="374" y="407"/>
                  </a:cubicBezTo>
                  <a:cubicBezTo>
                    <a:pt x="534" y="407"/>
                    <a:pt x="568" y="189"/>
                    <a:pt x="36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21"/>
            <p:cNvSpPr/>
            <p:nvPr/>
          </p:nvSpPr>
          <p:spPr>
            <a:xfrm>
              <a:off x="3406500" y="3292000"/>
              <a:ext cx="9625" cy="9775"/>
            </a:xfrm>
            <a:custGeom>
              <a:rect b="b" l="l" r="r" t="t"/>
              <a:pathLst>
                <a:path extrusionOk="0" h="391" w="385">
                  <a:moveTo>
                    <a:pt x="148" y="1"/>
                  </a:moveTo>
                  <a:cubicBezTo>
                    <a:pt x="79" y="1"/>
                    <a:pt x="21" y="61"/>
                    <a:pt x="11" y="215"/>
                  </a:cubicBezTo>
                  <a:cubicBezTo>
                    <a:pt x="0" y="334"/>
                    <a:pt x="58" y="391"/>
                    <a:pt x="136" y="391"/>
                  </a:cubicBezTo>
                  <a:cubicBezTo>
                    <a:pt x="217" y="391"/>
                    <a:pt x="318" y="330"/>
                    <a:pt x="385" y="215"/>
                  </a:cubicBezTo>
                  <a:cubicBezTo>
                    <a:pt x="336" y="93"/>
                    <a:pt x="234" y="1"/>
                    <a:pt x="148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21"/>
            <p:cNvSpPr/>
            <p:nvPr/>
          </p:nvSpPr>
          <p:spPr>
            <a:xfrm>
              <a:off x="3397050" y="3300025"/>
              <a:ext cx="13350" cy="9650"/>
            </a:xfrm>
            <a:custGeom>
              <a:rect b="b" l="l" r="r" t="t"/>
              <a:pathLst>
                <a:path extrusionOk="0" h="386" w="534">
                  <a:moveTo>
                    <a:pt x="281" y="1"/>
                  </a:moveTo>
                  <a:cubicBezTo>
                    <a:pt x="264" y="1"/>
                    <a:pt x="247" y="2"/>
                    <a:pt x="228" y="4"/>
                  </a:cubicBezTo>
                  <a:cubicBezTo>
                    <a:pt x="0" y="33"/>
                    <a:pt x="74" y="312"/>
                    <a:pt x="338" y="385"/>
                  </a:cubicBezTo>
                  <a:cubicBezTo>
                    <a:pt x="461" y="254"/>
                    <a:pt x="534" y="1"/>
                    <a:pt x="28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21"/>
            <p:cNvSpPr/>
            <p:nvPr/>
          </p:nvSpPr>
          <p:spPr>
            <a:xfrm>
              <a:off x="3391800" y="3285075"/>
              <a:ext cx="12425" cy="9950"/>
            </a:xfrm>
            <a:custGeom>
              <a:rect b="b" l="l" r="r" t="t"/>
              <a:pathLst>
                <a:path extrusionOk="0" h="398" w="497">
                  <a:moveTo>
                    <a:pt x="49" y="1"/>
                  </a:moveTo>
                  <a:cubicBezTo>
                    <a:pt x="0" y="217"/>
                    <a:pt x="51" y="398"/>
                    <a:pt x="173" y="398"/>
                  </a:cubicBezTo>
                  <a:cubicBezTo>
                    <a:pt x="216" y="398"/>
                    <a:pt x="268" y="375"/>
                    <a:pt x="328" y="323"/>
                  </a:cubicBezTo>
                  <a:cubicBezTo>
                    <a:pt x="496" y="169"/>
                    <a:pt x="342" y="1"/>
                    <a:pt x="4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21"/>
            <p:cNvSpPr/>
            <p:nvPr/>
          </p:nvSpPr>
          <p:spPr>
            <a:xfrm>
              <a:off x="3389350" y="3294375"/>
              <a:ext cx="11675" cy="9375"/>
            </a:xfrm>
            <a:custGeom>
              <a:rect b="b" l="l" r="r" t="t"/>
              <a:pathLst>
                <a:path extrusionOk="0" h="375" w="467">
                  <a:moveTo>
                    <a:pt x="239" y="1"/>
                  </a:moveTo>
                  <a:cubicBezTo>
                    <a:pt x="153" y="1"/>
                    <a:pt x="59" y="101"/>
                    <a:pt x="0" y="303"/>
                  </a:cubicBezTo>
                  <a:cubicBezTo>
                    <a:pt x="87" y="350"/>
                    <a:pt x="177" y="375"/>
                    <a:pt x="251" y="375"/>
                  </a:cubicBezTo>
                  <a:cubicBezTo>
                    <a:pt x="384" y="375"/>
                    <a:pt x="467" y="294"/>
                    <a:pt x="382" y="120"/>
                  </a:cubicBezTo>
                  <a:cubicBezTo>
                    <a:pt x="345" y="40"/>
                    <a:pt x="294" y="1"/>
                    <a:pt x="23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21"/>
            <p:cNvSpPr/>
            <p:nvPr/>
          </p:nvSpPr>
          <p:spPr>
            <a:xfrm>
              <a:off x="3392825" y="3295500"/>
              <a:ext cx="7875" cy="6250"/>
            </a:xfrm>
            <a:custGeom>
              <a:rect b="b" l="l" r="r" t="t"/>
              <a:pathLst>
                <a:path extrusionOk="0" h="250" w="315">
                  <a:moveTo>
                    <a:pt x="160" y="0"/>
                  </a:moveTo>
                  <a:cubicBezTo>
                    <a:pt x="103" y="0"/>
                    <a:pt x="41" y="68"/>
                    <a:pt x="1" y="207"/>
                  </a:cubicBezTo>
                  <a:cubicBezTo>
                    <a:pt x="57" y="235"/>
                    <a:pt x="115" y="250"/>
                    <a:pt x="164" y="250"/>
                  </a:cubicBezTo>
                  <a:cubicBezTo>
                    <a:pt x="256" y="250"/>
                    <a:pt x="315" y="197"/>
                    <a:pt x="257" y="82"/>
                  </a:cubicBezTo>
                  <a:cubicBezTo>
                    <a:pt x="232" y="28"/>
                    <a:pt x="197" y="0"/>
                    <a:pt x="16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21"/>
            <p:cNvSpPr/>
            <p:nvPr/>
          </p:nvSpPr>
          <p:spPr>
            <a:xfrm>
              <a:off x="3394850" y="3295550"/>
              <a:ext cx="6025" cy="4925"/>
            </a:xfrm>
            <a:custGeom>
              <a:rect b="b" l="l" r="r" t="t"/>
              <a:pathLst>
                <a:path extrusionOk="0" h="197" w="241">
                  <a:moveTo>
                    <a:pt x="123" y="1"/>
                  </a:moveTo>
                  <a:cubicBezTo>
                    <a:pt x="79" y="1"/>
                    <a:pt x="32" y="54"/>
                    <a:pt x="0" y="161"/>
                  </a:cubicBezTo>
                  <a:cubicBezTo>
                    <a:pt x="44" y="184"/>
                    <a:pt x="90" y="197"/>
                    <a:pt x="128" y="197"/>
                  </a:cubicBezTo>
                  <a:cubicBezTo>
                    <a:pt x="198" y="197"/>
                    <a:pt x="241" y="156"/>
                    <a:pt x="198" y="66"/>
                  </a:cubicBezTo>
                  <a:cubicBezTo>
                    <a:pt x="178" y="23"/>
                    <a:pt x="151" y="1"/>
                    <a:pt x="12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21"/>
            <p:cNvSpPr/>
            <p:nvPr/>
          </p:nvSpPr>
          <p:spPr>
            <a:xfrm>
              <a:off x="3394900" y="3288200"/>
              <a:ext cx="7850" cy="6225"/>
            </a:xfrm>
            <a:custGeom>
              <a:rect b="b" l="l" r="r" t="t"/>
              <a:pathLst>
                <a:path extrusionOk="0" h="249" w="314">
                  <a:moveTo>
                    <a:pt x="28" y="0"/>
                  </a:moveTo>
                  <a:cubicBezTo>
                    <a:pt x="0" y="137"/>
                    <a:pt x="34" y="249"/>
                    <a:pt x="110" y="249"/>
                  </a:cubicBezTo>
                  <a:cubicBezTo>
                    <a:pt x="137" y="249"/>
                    <a:pt x="168" y="236"/>
                    <a:pt x="204" y="206"/>
                  </a:cubicBezTo>
                  <a:cubicBezTo>
                    <a:pt x="314" y="110"/>
                    <a:pt x="211" y="0"/>
                    <a:pt x="2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21"/>
            <p:cNvSpPr/>
            <p:nvPr/>
          </p:nvSpPr>
          <p:spPr>
            <a:xfrm>
              <a:off x="3396375" y="3289650"/>
              <a:ext cx="6750" cy="5400"/>
            </a:xfrm>
            <a:custGeom>
              <a:rect b="b" l="l" r="r" t="t"/>
              <a:pathLst>
                <a:path extrusionOk="0" h="216" w="270">
                  <a:moveTo>
                    <a:pt x="27" y="1"/>
                  </a:moveTo>
                  <a:cubicBezTo>
                    <a:pt x="0" y="120"/>
                    <a:pt x="25" y="215"/>
                    <a:pt x="90" y="215"/>
                  </a:cubicBezTo>
                  <a:cubicBezTo>
                    <a:pt x="113" y="215"/>
                    <a:pt x="141" y="204"/>
                    <a:pt x="174" y="177"/>
                  </a:cubicBezTo>
                  <a:cubicBezTo>
                    <a:pt x="269" y="89"/>
                    <a:pt x="181" y="1"/>
                    <a:pt x="2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21"/>
            <p:cNvSpPr/>
            <p:nvPr/>
          </p:nvSpPr>
          <p:spPr>
            <a:xfrm>
              <a:off x="3399975" y="3286000"/>
              <a:ext cx="9650" cy="6800"/>
            </a:xfrm>
            <a:custGeom>
              <a:rect b="b" l="l" r="r" t="t"/>
              <a:pathLst>
                <a:path extrusionOk="0" h="272" w="386">
                  <a:moveTo>
                    <a:pt x="243" y="0"/>
                  </a:moveTo>
                  <a:cubicBezTo>
                    <a:pt x="103" y="59"/>
                    <a:pt x="1" y="198"/>
                    <a:pt x="206" y="264"/>
                  </a:cubicBezTo>
                  <a:cubicBezTo>
                    <a:pt x="223" y="269"/>
                    <a:pt x="238" y="272"/>
                    <a:pt x="252" y="272"/>
                  </a:cubicBezTo>
                  <a:cubicBezTo>
                    <a:pt x="361" y="272"/>
                    <a:pt x="385" y="130"/>
                    <a:pt x="24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21"/>
            <p:cNvSpPr/>
            <p:nvPr/>
          </p:nvSpPr>
          <p:spPr>
            <a:xfrm>
              <a:off x="3399425" y="3287450"/>
              <a:ext cx="9600" cy="6875"/>
            </a:xfrm>
            <a:custGeom>
              <a:rect b="b" l="l" r="r" t="t"/>
              <a:pathLst>
                <a:path extrusionOk="0" h="275" w="384">
                  <a:moveTo>
                    <a:pt x="243" y="1"/>
                  </a:moveTo>
                  <a:cubicBezTo>
                    <a:pt x="111" y="67"/>
                    <a:pt x="1" y="206"/>
                    <a:pt x="206" y="265"/>
                  </a:cubicBezTo>
                  <a:cubicBezTo>
                    <a:pt x="224" y="271"/>
                    <a:pt x="241" y="274"/>
                    <a:pt x="256" y="274"/>
                  </a:cubicBezTo>
                  <a:cubicBezTo>
                    <a:pt x="362" y="274"/>
                    <a:pt x="384" y="129"/>
                    <a:pt x="24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21"/>
            <p:cNvSpPr/>
            <p:nvPr/>
          </p:nvSpPr>
          <p:spPr>
            <a:xfrm>
              <a:off x="3406300" y="3292875"/>
              <a:ext cx="6900" cy="6875"/>
            </a:xfrm>
            <a:custGeom>
              <a:rect b="b" l="l" r="r" t="t"/>
              <a:pathLst>
                <a:path extrusionOk="0" h="275" w="276">
                  <a:moveTo>
                    <a:pt x="105" y="0"/>
                  </a:moveTo>
                  <a:cubicBezTo>
                    <a:pt x="56" y="0"/>
                    <a:pt x="14" y="43"/>
                    <a:pt x="4" y="151"/>
                  </a:cubicBezTo>
                  <a:cubicBezTo>
                    <a:pt x="1" y="234"/>
                    <a:pt x="44" y="274"/>
                    <a:pt x="99" y="274"/>
                  </a:cubicBezTo>
                  <a:cubicBezTo>
                    <a:pt x="157" y="274"/>
                    <a:pt x="227" y="232"/>
                    <a:pt x="275" y="151"/>
                  </a:cubicBezTo>
                  <a:cubicBezTo>
                    <a:pt x="239" y="65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21"/>
            <p:cNvSpPr/>
            <p:nvPr/>
          </p:nvSpPr>
          <p:spPr>
            <a:xfrm>
              <a:off x="3404375" y="3292325"/>
              <a:ext cx="6800" cy="6875"/>
            </a:xfrm>
            <a:custGeom>
              <a:rect b="b" l="l" r="r" t="t"/>
              <a:pathLst>
                <a:path extrusionOk="0" h="275" w="272">
                  <a:moveTo>
                    <a:pt x="108" y="0"/>
                  </a:moveTo>
                  <a:cubicBezTo>
                    <a:pt x="60" y="0"/>
                    <a:pt x="18" y="43"/>
                    <a:pt x="8" y="151"/>
                  </a:cubicBezTo>
                  <a:cubicBezTo>
                    <a:pt x="1" y="234"/>
                    <a:pt x="44" y="274"/>
                    <a:pt x="99" y="274"/>
                  </a:cubicBezTo>
                  <a:cubicBezTo>
                    <a:pt x="157" y="274"/>
                    <a:pt x="227" y="232"/>
                    <a:pt x="272" y="151"/>
                  </a:cubicBezTo>
                  <a:cubicBezTo>
                    <a:pt x="239" y="65"/>
                    <a:pt x="169" y="0"/>
                    <a:pt x="10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21"/>
            <p:cNvSpPr/>
            <p:nvPr/>
          </p:nvSpPr>
          <p:spPr>
            <a:xfrm>
              <a:off x="3399250" y="3300025"/>
              <a:ext cx="9000" cy="6525"/>
            </a:xfrm>
            <a:custGeom>
              <a:rect b="b" l="l" r="r" t="t"/>
              <a:pathLst>
                <a:path extrusionOk="0" h="261" w="360">
                  <a:moveTo>
                    <a:pt x="195" y="1"/>
                  </a:moveTo>
                  <a:cubicBezTo>
                    <a:pt x="183" y="1"/>
                    <a:pt x="169" y="2"/>
                    <a:pt x="154" y="4"/>
                  </a:cubicBezTo>
                  <a:cubicBezTo>
                    <a:pt x="0" y="19"/>
                    <a:pt x="52" y="209"/>
                    <a:pt x="228" y="260"/>
                  </a:cubicBezTo>
                  <a:cubicBezTo>
                    <a:pt x="309" y="172"/>
                    <a:pt x="359" y="1"/>
                    <a:pt x="19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21"/>
            <p:cNvSpPr/>
            <p:nvPr/>
          </p:nvSpPr>
          <p:spPr>
            <a:xfrm>
              <a:off x="3399050" y="3297825"/>
              <a:ext cx="8850" cy="6525"/>
            </a:xfrm>
            <a:custGeom>
              <a:rect b="b" l="l" r="r" t="t"/>
              <a:pathLst>
                <a:path extrusionOk="0" h="261" w="354">
                  <a:moveTo>
                    <a:pt x="189" y="1"/>
                  </a:moveTo>
                  <a:cubicBezTo>
                    <a:pt x="176" y="1"/>
                    <a:pt x="162" y="2"/>
                    <a:pt x="148" y="4"/>
                  </a:cubicBezTo>
                  <a:cubicBezTo>
                    <a:pt x="1" y="19"/>
                    <a:pt x="45" y="209"/>
                    <a:pt x="221" y="260"/>
                  </a:cubicBezTo>
                  <a:cubicBezTo>
                    <a:pt x="309" y="172"/>
                    <a:pt x="354" y="1"/>
                    <a:pt x="18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21"/>
            <p:cNvSpPr/>
            <p:nvPr/>
          </p:nvSpPr>
          <p:spPr>
            <a:xfrm>
              <a:off x="3398500" y="3295125"/>
              <a:ext cx="9050" cy="6475"/>
            </a:xfrm>
            <a:custGeom>
              <a:rect b="b" l="l" r="r" t="t"/>
              <a:pathLst>
                <a:path extrusionOk="0" h="259" w="362">
                  <a:moveTo>
                    <a:pt x="187" y="0"/>
                  </a:moveTo>
                  <a:cubicBezTo>
                    <a:pt x="177" y="0"/>
                    <a:pt x="166" y="1"/>
                    <a:pt x="155" y="2"/>
                  </a:cubicBezTo>
                  <a:cubicBezTo>
                    <a:pt x="1" y="24"/>
                    <a:pt x="52" y="207"/>
                    <a:pt x="228" y="259"/>
                  </a:cubicBezTo>
                  <a:cubicBezTo>
                    <a:pt x="311" y="175"/>
                    <a:pt x="362" y="0"/>
                    <a:pt x="18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21"/>
            <p:cNvSpPr/>
            <p:nvPr/>
          </p:nvSpPr>
          <p:spPr>
            <a:xfrm>
              <a:off x="3403100" y="3292675"/>
              <a:ext cx="6625" cy="5475"/>
            </a:xfrm>
            <a:custGeom>
              <a:rect b="b" l="l" r="r" t="t"/>
              <a:pathLst>
                <a:path extrusionOk="0" h="219" w="265">
                  <a:moveTo>
                    <a:pt x="93" y="1"/>
                  </a:moveTo>
                  <a:cubicBezTo>
                    <a:pt x="51" y="1"/>
                    <a:pt x="17" y="30"/>
                    <a:pt x="8" y="107"/>
                  </a:cubicBezTo>
                  <a:cubicBezTo>
                    <a:pt x="0" y="183"/>
                    <a:pt x="34" y="218"/>
                    <a:pt x="84" y="218"/>
                  </a:cubicBezTo>
                  <a:cubicBezTo>
                    <a:pt x="136" y="218"/>
                    <a:pt x="205" y="181"/>
                    <a:pt x="264" y="115"/>
                  </a:cubicBezTo>
                  <a:cubicBezTo>
                    <a:pt x="222" y="55"/>
                    <a:pt x="150" y="1"/>
                    <a:pt x="9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21"/>
            <p:cNvSpPr/>
            <p:nvPr/>
          </p:nvSpPr>
          <p:spPr>
            <a:xfrm>
              <a:off x="3399425" y="3288750"/>
              <a:ext cx="8125" cy="6475"/>
            </a:xfrm>
            <a:custGeom>
              <a:rect b="b" l="l" r="r" t="t"/>
              <a:pathLst>
                <a:path extrusionOk="0" h="259" w="325">
                  <a:moveTo>
                    <a:pt x="257" y="0"/>
                  </a:moveTo>
                  <a:lnTo>
                    <a:pt x="257" y="0"/>
                  </a:lnTo>
                  <a:cubicBezTo>
                    <a:pt x="133" y="37"/>
                    <a:pt x="1" y="154"/>
                    <a:pt x="162" y="242"/>
                  </a:cubicBezTo>
                  <a:cubicBezTo>
                    <a:pt x="185" y="253"/>
                    <a:pt x="206" y="258"/>
                    <a:pt x="223" y="258"/>
                  </a:cubicBezTo>
                  <a:cubicBezTo>
                    <a:pt x="310" y="258"/>
                    <a:pt x="324" y="134"/>
                    <a:pt x="25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21"/>
            <p:cNvSpPr/>
            <p:nvPr/>
          </p:nvSpPr>
          <p:spPr>
            <a:xfrm>
              <a:off x="3398150" y="3290525"/>
              <a:ext cx="7275" cy="5425"/>
            </a:xfrm>
            <a:custGeom>
              <a:rect b="b" l="l" r="r" t="t"/>
              <a:pathLst>
                <a:path extrusionOk="0" h="217" w="291">
                  <a:moveTo>
                    <a:pt x="88" y="0"/>
                  </a:moveTo>
                  <a:cubicBezTo>
                    <a:pt x="61" y="0"/>
                    <a:pt x="31" y="4"/>
                    <a:pt x="0" y="10"/>
                  </a:cubicBezTo>
                  <a:cubicBezTo>
                    <a:pt x="0" y="101"/>
                    <a:pt x="44" y="216"/>
                    <a:pt x="116" y="216"/>
                  </a:cubicBezTo>
                  <a:cubicBezTo>
                    <a:pt x="142" y="216"/>
                    <a:pt x="172" y="201"/>
                    <a:pt x="206" y="164"/>
                  </a:cubicBezTo>
                  <a:cubicBezTo>
                    <a:pt x="290" y="67"/>
                    <a:pt x="215" y="0"/>
                    <a:pt x="8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21"/>
            <p:cNvSpPr/>
            <p:nvPr/>
          </p:nvSpPr>
          <p:spPr>
            <a:xfrm>
              <a:off x="3397950" y="3293300"/>
              <a:ext cx="6900" cy="5650"/>
            </a:xfrm>
            <a:custGeom>
              <a:rect b="b" l="l" r="r" t="t"/>
              <a:pathLst>
                <a:path extrusionOk="0" h="226" w="276">
                  <a:moveTo>
                    <a:pt x="143" y="1"/>
                  </a:moveTo>
                  <a:cubicBezTo>
                    <a:pt x="86" y="1"/>
                    <a:pt x="25" y="82"/>
                    <a:pt x="1" y="200"/>
                  </a:cubicBezTo>
                  <a:cubicBezTo>
                    <a:pt x="39" y="216"/>
                    <a:pt x="83" y="226"/>
                    <a:pt x="123" y="226"/>
                  </a:cubicBezTo>
                  <a:cubicBezTo>
                    <a:pt x="209" y="226"/>
                    <a:pt x="276" y="182"/>
                    <a:pt x="221" y="68"/>
                  </a:cubicBezTo>
                  <a:cubicBezTo>
                    <a:pt x="199" y="21"/>
                    <a:pt x="171" y="1"/>
                    <a:pt x="1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21"/>
            <p:cNvSpPr/>
            <p:nvPr/>
          </p:nvSpPr>
          <p:spPr>
            <a:xfrm>
              <a:off x="3389725" y="3299000"/>
              <a:ext cx="5500" cy="3150"/>
            </a:xfrm>
            <a:custGeom>
              <a:rect b="b" l="l" r="r" t="t"/>
              <a:pathLst>
                <a:path extrusionOk="0" h="126" w="220">
                  <a:moveTo>
                    <a:pt x="205" y="1"/>
                  </a:moveTo>
                  <a:lnTo>
                    <a:pt x="0" y="126"/>
                  </a:lnTo>
                  <a:lnTo>
                    <a:pt x="220" y="3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21"/>
            <p:cNvSpPr/>
            <p:nvPr/>
          </p:nvSpPr>
          <p:spPr>
            <a:xfrm>
              <a:off x="3392650" y="3285075"/>
              <a:ext cx="4225" cy="4600"/>
            </a:xfrm>
            <a:custGeom>
              <a:rect b="b" l="l" r="r" t="t"/>
              <a:pathLst>
                <a:path extrusionOk="0" h="184" w="169">
                  <a:moveTo>
                    <a:pt x="0" y="1"/>
                  </a:moveTo>
                  <a:lnTo>
                    <a:pt x="147" y="184"/>
                  </a:lnTo>
                  <a:lnTo>
                    <a:pt x="169" y="1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21"/>
            <p:cNvSpPr/>
            <p:nvPr/>
          </p:nvSpPr>
          <p:spPr>
            <a:xfrm>
              <a:off x="3405300" y="3281775"/>
              <a:ext cx="1850" cy="5900"/>
            </a:xfrm>
            <a:custGeom>
              <a:rect b="b" l="l" r="r" t="t"/>
              <a:pathLst>
                <a:path extrusionOk="0" h="236" w="74">
                  <a:moveTo>
                    <a:pt x="74" y="1"/>
                  </a:moveTo>
                  <a:lnTo>
                    <a:pt x="0" y="228"/>
                  </a:lnTo>
                  <a:lnTo>
                    <a:pt x="30" y="235"/>
                  </a:lnTo>
                  <a:lnTo>
                    <a:pt x="74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21"/>
            <p:cNvSpPr/>
            <p:nvPr/>
          </p:nvSpPr>
          <p:spPr>
            <a:xfrm>
              <a:off x="3404000" y="3304150"/>
              <a:ext cx="1675" cy="5875"/>
            </a:xfrm>
            <a:custGeom>
              <a:rect b="b" l="l" r="r" t="t"/>
              <a:pathLst>
                <a:path extrusionOk="0" h="235" w="67">
                  <a:moveTo>
                    <a:pt x="38" y="0"/>
                  </a:moveTo>
                  <a:lnTo>
                    <a:pt x="1" y="7"/>
                  </a:lnTo>
                  <a:lnTo>
                    <a:pt x="67" y="235"/>
                  </a:lnTo>
                  <a:lnTo>
                    <a:pt x="38" y="0"/>
                  </a:lnTo>
                  <a:close/>
                  <a:moveTo>
                    <a:pt x="67" y="235"/>
                  </a:moveTo>
                  <a:lnTo>
                    <a:pt x="67" y="235"/>
                  </a:lnTo>
                  <a:lnTo>
                    <a:pt x="67" y="235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21"/>
            <p:cNvSpPr/>
            <p:nvPr/>
          </p:nvSpPr>
          <p:spPr>
            <a:xfrm>
              <a:off x="3399775" y="3291500"/>
              <a:ext cx="7550" cy="7525"/>
            </a:xfrm>
            <a:custGeom>
              <a:rect b="b" l="l" r="r" t="t"/>
              <a:pathLst>
                <a:path extrusionOk="0" h="301" w="302">
                  <a:moveTo>
                    <a:pt x="207" y="0"/>
                  </a:moveTo>
                  <a:cubicBezTo>
                    <a:pt x="177" y="8"/>
                    <a:pt x="148" y="22"/>
                    <a:pt x="126" y="44"/>
                  </a:cubicBezTo>
                  <a:cubicBezTo>
                    <a:pt x="111" y="41"/>
                    <a:pt x="95" y="39"/>
                    <a:pt x="78" y="39"/>
                  </a:cubicBezTo>
                  <a:cubicBezTo>
                    <a:pt x="62" y="39"/>
                    <a:pt x="45" y="41"/>
                    <a:pt x="31" y="44"/>
                  </a:cubicBezTo>
                  <a:cubicBezTo>
                    <a:pt x="23" y="81"/>
                    <a:pt x="38" y="118"/>
                    <a:pt x="53" y="147"/>
                  </a:cubicBezTo>
                  <a:cubicBezTo>
                    <a:pt x="0" y="147"/>
                    <a:pt x="24" y="240"/>
                    <a:pt x="65" y="240"/>
                  </a:cubicBezTo>
                  <a:cubicBezTo>
                    <a:pt x="71" y="240"/>
                    <a:pt x="76" y="238"/>
                    <a:pt x="82" y="235"/>
                  </a:cubicBezTo>
                  <a:cubicBezTo>
                    <a:pt x="104" y="264"/>
                    <a:pt x="133" y="294"/>
                    <a:pt x="170" y="301"/>
                  </a:cubicBezTo>
                  <a:cubicBezTo>
                    <a:pt x="192" y="279"/>
                    <a:pt x="207" y="242"/>
                    <a:pt x="214" y="213"/>
                  </a:cubicBezTo>
                  <a:cubicBezTo>
                    <a:pt x="243" y="206"/>
                    <a:pt x="273" y="184"/>
                    <a:pt x="302" y="154"/>
                  </a:cubicBezTo>
                  <a:cubicBezTo>
                    <a:pt x="280" y="132"/>
                    <a:pt x="258" y="110"/>
                    <a:pt x="236" y="96"/>
                  </a:cubicBezTo>
                  <a:cubicBezTo>
                    <a:pt x="236" y="66"/>
                    <a:pt x="229" y="30"/>
                    <a:pt x="20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21"/>
            <p:cNvSpPr/>
            <p:nvPr/>
          </p:nvSpPr>
          <p:spPr>
            <a:xfrm>
              <a:off x="3402550" y="3294425"/>
              <a:ext cx="1675" cy="1675"/>
            </a:xfrm>
            <a:custGeom>
              <a:rect b="b" l="l" r="r" t="t"/>
              <a:pathLst>
                <a:path extrusionOk="0" h="67" w="67">
                  <a:moveTo>
                    <a:pt x="37" y="1"/>
                  </a:moveTo>
                  <a:cubicBezTo>
                    <a:pt x="15" y="1"/>
                    <a:pt x="0" y="15"/>
                    <a:pt x="0" y="30"/>
                  </a:cubicBezTo>
                  <a:cubicBezTo>
                    <a:pt x="8" y="52"/>
                    <a:pt x="22" y="67"/>
                    <a:pt x="37" y="67"/>
                  </a:cubicBezTo>
                  <a:cubicBezTo>
                    <a:pt x="52" y="59"/>
                    <a:pt x="66" y="45"/>
                    <a:pt x="66" y="30"/>
                  </a:cubicBezTo>
                  <a:cubicBezTo>
                    <a:pt x="66" y="15"/>
                    <a:pt x="52" y="1"/>
                    <a:pt x="3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21"/>
            <p:cNvSpPr/>
            <p:nvPr/>
          </p:nvSpPr>
          <p:spPr>
            <a:xfrm>
              <a:off x="3411150" y="3296075"/>
              <a:ext cx="5900" cy="1125"/>
            </a:xfrm>
            <a:custGeom>
              <a:rect b="b" l="l" r="r" t="t"/>
              <a:pathLst>
                <a:path extrusionOk="0" h="45" w="236">
                  <a:moveTo>
                    <a:pt x="1" y="1"/>
                  </a:moveTo>
                  <a:lnTo>
                    <a:pt x="1" y="30"/>
                  </a:lnTo>
                  <a:lnTo>
                    <a:pt x="235" y="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21"/>
            <p:cNvSpPr/>
            <p:nvPr/>
          </p:nvSpPr>
          <p:spPr>
            <a:xfrm>
              <a:off x="3199450" y="3201675"/>
              <a:ext cx="18550" cy="13225"/>
            </a:xfrm>
            <a:custGeom>
              <a:rect b="b" l="l" r="r" t="t"/>
              <a:pathLst>
                <a:path extrusionOk="0" h="529" w="742">
                  <a:moveTo>
                    <a:pt x="338" y="1"/>
                  </a:moveTo>
                  <a:lnTo>
                    <a:pt x="338" y="1"/>
                  </a:lnTo>
                  <a:cubicBezTo>
                    <a:pt x="111" y="206"/>
                    <a:pt x="1" y="529"/>
                    <a:pt x="434" y="529"/>
                  </a:cubicBezTo>
                  <a:cubicBezTo>
                    <a:pt x="741" y="529"/>
                    <a:pt x="734" y="184"/>
                    <a:pt x="33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21"/>
            <p:cNvSpPr/>
            <p:nvPr/>
          </p:nvSpPr>
          <p:spPr>
            <a:xfrm>
              <a:off x="3212275" y="3212050"/>
              <a:ext cx="13600" cy="13125"/>
            </a:xfrm>
            <a:custGeom>
              <a:rect b="b" l="l" r="r" t="t"/>
              <a:pathLst>
                <a:path extrusionOk="0" h="525" w="544">
                  <a:moveTo>
                    <a:pt x="215" y="1"/>
                  </a:moveTo>
                  <a:cubicBezTo>
                    <a:pt x="90" y="1"/>
                    <a:pt x="1" y="97"/>
                    <a:pt x="60" y="341"/>
                  </a:cubicBezTo>
                  <a:cubicBezTo>
                    <a:pt x="92" y="468"/>
                    <a:pt x="164" y="525"/>
                    <a:pt x="243" y="525"/>
                  </a:cubicBezTo>
                  <a:cubicBezTo>
                    <a:pt x="365" y="525"/>
                    <a:pt x="504" y="393"/>
                    <a:pt x="544" y="180"/>
                  </a:cubicBezTo>
                  <a:cubicBezTo>
                    <a:pt x="456" y="71"/>
                    <a:pt x="322" y="1"/>
                    <a:pt x="21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21"/>
            <p:cNvSpPr/>
            <p:nvPr/>
          </p:nvSpPr>
          <p:spPr>
            <a:xfrm>
              <a:off x="3203100" y="3224600"/>
              <a:ext cx="16625" cy="12300"/>
            </a:xfrm>
            <a:custGeom>
              <a:rect b="b" l="l" r="r" t="t"/>
              <a:pathLst>
                <a:path extrusionOk="0" h="492" w="665">
                  <a:moveTo>
                    <a:pt x="443" y="0"/>
                  </a:moveTo>
                  <a:cubicBezTo>
                    <a:pt x="397" y="0"/>
                    <a:pt x="340" y="14"/>
                    <a:pt x="273" y="44"/>
                  </a:cubicBezTo>
                  <a:cubicBezTo>
                    <a:pt x="0" y="173"/>
                    <a:pt x="191" y="492"/>
                    <a:pt x="543" y="492"/>
                  </a:cubicBezTo>
                  <a:cubicBezTo>
                    <a:pt x="550" y="492"/>
                    <a:pt x="558" y="492"/>
                    <a:pt x="566" y="492"/>
                  </a:cubicBezTo>
                  <a:cubicBezTo>
                    <a:pt x="663" y="304"/>
                    <a:pt x="665" y="0"/>
                    <a:pt x="44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21"/>
            <p:cNvSpPr/>
            <p:nvPr/>
          </p:nvSpPr>
          <p:spPr>
            <a:xfrm>
              <a:off x="3191025" y="3209450"/>
              <a:ext cx="15425" cy="12650"/>
            </a:xfrm>
            <a:custGeom>
              <a:rect b="b" l="l" r="r" t="t"/>
              <a:pathLst>
                <a:path extrusionOk="0" h="506" w="617">
                  <a:moveTo>
                    <a:pt x="250" y="1"/>
                  </a:moveTo>
                  <a:cubicBezTo>
                    <a:pt x="176" y="1"/>
                    <a:pt x="91" y="14"/>
                    <a:pt x="1" y="42"/>
                  </a:cubicBezTo>
                  <a:cubicBezTo>
                    <a:pt x="30" y="309"/>
                    <a:pt x="146" y="505"/>
                    <a:pt x="283" y="505"/>
                  </a:cubicBezTo>
                  <a:cubicBezTo>
                    <a:pt x="352" y="505"/>
                    <a:pt x="427" y="454"/>
                    <a:pt x="499" y="335"/>
                  </a:cubicBezTo>
                  <a:cubicBezTo>
                    <a:pt x="617" y="134"/>
                    <a:pt x="487" y="1"/>
                    <a:pt x="25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21"/>
            <p:cNvSpPr/>
            <p:nvPr/>
          </p:nvSpPr>
          <p:spPr>
            <a:xfrm>
              <a:off x="3193225" y="3221275"/>
              <a:ext cx="16775" cy="12875"/>
            </a:xfrm>
            <a:custGeom>
              <a:rect b="b" l="l" r="r" t="t"/>
              <a:pathLst>
                <a:path extrusionOk="0" h="515" w="671">
                  <a:moveTo>
                    <a:pt x="236" y="1"/>
                  </a:moveTo>
                  <a:cubicBezTo>
                    <a:pt x="101" y="1"/>
                    <a:pt x="0" y="174"/>
                    <a:pt x="15" y="500"/>
                  </a:cubicBezTo>
                  <a:cubicBezTo>
                    <a:pt x="68" y="509"/>
                    <a:pt x="120" y="514"/>
                    <a:pt x="169" y="514"/>
                  </a:cubicBezTo>
                  <a:cubicBezTo>
                    <a:pt x="460" y="514"/>
                    <a:pt x="670" y="355"/>
                    <a:pt x="426" y="104"/>
                  </a:cubicBezTo>
                  <a:cubicBezTo>
                    <a:pt x="361" y="34"/>
                    <a:pt x="295" y="1"/>
                    <a:pt x="23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21"/>
            <p:cNvSpPr/>
            <p:nvPr/>
          </p:nvSpPr>
          <p:spPr>
            <a:xfrm>
              <a:off x="3198000" y="3211400"/>
              <a:ext cx="21175" cy="17650"/>
            </a:xfrm>
            <a:custGeom>
              <a:rect b="b" l="l" r="r" t="t"/>
              <a:pathLst>
                <a:path extrusionOk="0" h="706" w="847">
                  <a:moveTo>
                    <a:pt x="426" y="1"/>
                  </a:moveTo>
                  <a:cubicBezTo>
                    <a:pt x="384" y="1"/>
                    <a:pt x="342" y="8"/>
                    <a:pt x="301" y="22"/>
                  </a:cubicBezTo>
                  <a:cubicBezTo>
                    <a:pt x="8" y="140"/>
                    <a:pt x="0" y="543"/>
                    <a:pt x="286" y="675"/>
                  </a:cubicBezTo>
                  <a:cubicBezTo>
                    <a:pt x="333" y="696"/>
                    <a:pt x="381" y="705"/>
                    <a:pt x="427" y="705"/>
                  </a:cubicBezTo>
                  <a:cubicBezTo>
                    <a:pt x="654" y="705"/>
                    <a:pt x="847" y="472"/>
                    <a:pt x="755" y="228"/>
                  </a:cubicBezTo>
                  <a:cubicBezTo>
                    <a:pt x="704" y="85"/>
                    <a:pt x="569" y="1"/>
                    <a:pt x="42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21"/>
            <p:cNvSpPr/>
            <p:nvPr/>
          </p:nvSpPr>
          <p:spPr>
            <a:xfrm>
              <a:off x="3200550" y="3203700"/>
              <a:ext cx="16350" cy="11950"/>
            </a:xfrm>
            <a:custGeom>
              <a:rect b="b" l="l" r="r" t="t"/>
              <a:pathLst>
                <a:path extrusionOk="0" h="478" w="654">
                  <a:moveTo>
                    <a:pt x="294" y="1"/>
                  </a:moveTo>
                  <a:cubicBezTo>
                    <a:pt x="89" y="184"/>
                    <a:pt x="1" y="477"/>
                    <a:pt x="382" y="477"/>
                  </a:cubicBezTo>
                  <a:cubicBezTo>
                    <a:pt x="653" y="477"/>
                    <a:pt x="646" y="162"/>
                    <a:pt x="29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21"/>
            <p:cNvSpPr/>
            <p:nvPr/>
          </p:nvSpPr>
          <p:spPr>
            <a:xfrm>
              <a:off x="3211825" y="3213000"/>
              <a:ext cx="12225" cy="11650"/>
            </a:xfrm>
            <a:custGeom>
              <a:rect b="b" l="l" r="r" t="t"/>
              <a:pathLst>
                <a:path extrusionOk="0" h="466" w="489">
                  <a:moveTo>
                    <a:pt x="192" y="0"/>
                  </a:moveTo>
                  <a:cubicBezTo>
                    <a:pt x="80" y="0"/>
                    <a:pt x="0" y="85"/>
                    <a:pt x="56" y="303"/>
                  </a:cubicBezTo>
                  <a:cubicBezTo>
                    <a:pt x="82" y="416"/>
                    <a:pt x="144" y="466"/>
                    <a:pt x="214" y="466"/>
                  </a:cubicBezTo>
                  <a:cubicBezTo>
                    <a:pt x="322" y="466"/>
                    <a:pt x="448" y="347"/>
                    <a:pt x="488" y="156"/>
                  </a:cubicBezTo>
                  <a:cubicBezTo>
                    <a:pt x="407" y="62"/>
                    <a:pt x="288" y="0"/>
                    <a:pt x="19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21"/>
            <p:cNvSpPr/>
            <p:nvPr/>
          </p:nvSpPr>
          <p:spPr>
            <a:xfrm>
              <a:off x="3203650" y="3224200"/>
              <a:ext cx="14825" cy="10875"/>
            </a:xfrm>
            <a:custGeom>
              <a:rect b="b" l="l" r="r" t="t"/>
              <a:pathLst>
                <a:path extrusionOk="0" h="435" w="593">
                  <a:moveTo>
                    <a:pt x="393" y="0"/>
                  </a:moveTo>
                  <a:cubicBezTo>
                    <a:pt x="352" y="0"/>
                    <a:pt x="303" y="12"/>
                    <a:pt x="244" y="38"/>
                  </a:cubicBezTo>
                  <a:cubicBezTo>
                    <a:pt x="0" y="153"/>
                    <a:pt x="169" y="435"/>
                    <a:pt x="484" y="435"/>
                  </a:cubicBezTo>
                  <a:cubicBezTo>
                    <a:pt x="492" y="435"/>
                    <a:pt x="499" y="435"/>
                    <a:pt x="507" y="434"/>
                  </a:cubicBezTo>
                  <a:cubicBezTo>
                    <a:pt x="593" y="270"/>
                    <a:pt x="592" y="0"/>
                    <a:pt x="39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21"/>
            <p:cNvSpPr/>
            <p:nvPr/>
          </p:nvSpPr>
          <p:spPr>
            <a:xfrm>
              <a:off x="3192875" y="3210700"/>
              <a:ext cx="13825" cy="11300"/>
            </a:xfrm>
            <a:custGeom>
              <a:rect b="b" l="l" r="r" t="t"/>
              <a:pathLst>
                <a:path extrusionOk="0" h="452" w="553">
                  <a:moveTo>
                    <a:pt x="219" y="1"/>
                  </a:moveTo>
                  <a:cubicBezTo>
                    <a:pt x="153" y="1"/>
                    <a:pt x="79" y="12"/>
                    <a:pt x="0" y="36"/>
                  </a:cubicBezTo>
                  <a:cubicBezTo>
                    <a:pt x="24" y="274"/>
                    <a:pt x="126" y="451"/>
                    <a:pt x="248" y="451"/>
                  </a:cubicBezTo>
                  <a:cubicBezTo>
                    <a:pt x="309" y="451"/>
                    <a:pt x="376" y="406"/>
                    <a:pt x="440" y="300"/>
                  </a:cubicBezTo>
                  <a:cubicBezTo>
                    <a:pt x="552" y="120"/>
                    <a:pt x="432" y="1"/>
                    <a:pt x="21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21"/>
            <p:cNvSpPr/>
            <p:nvPr/>
          </p:nvSpPr>
          <p:spPr>
            <a:xfrm>
              <a:off x="3194800" y="3221250"/>
              <a:ext cx="14950" cy="11550"/>
            </a:xfrm>
            <a:custGeom>
              <a:rect b="b" l="l" r="r" t="t"/>
              <a:pathLst>
                <a:path extrusionOk="0" h="462" w="598">
                  <a:moveTo>
                    <a:pt x="212" y="0"/>
                  </a:moveTo>
                  <a:cubicBezTo>
                    <a:pt x="93" y="0"/>
                    <a:pt x="1" y="154"/>
                    <a:pt x="11" y="450"/>
                  </a:cubicBezTo>
                  <a:cubicBezTo>
                    <a:pt x="57" y="458"/>
                    <a:pt x="103" y="462"/>
                    <a:pt x="146" y="462"/>
                  </a:cubicBezTo>
                  <a:cubicBezTo>
                    <a:pt x="408" y="462"/>
                    <a:pt x="598" y="317"/>
                    <a:pt x="378" y="90"/>
                  </a:cubicBezTo>
                  <a:cubicBezTo>
                    <a:pt x="322" y="30"/>
                    <a:pt x="264" y="0"/>
                    <a:pt x="21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21"/>
            <p:cNvSpPr/>
            <p:nvPr/>
          </p:nvSpPr>
          <p:spPr>
            <a:xfrm>
              <a:off x="3198425" y="3222025"/>
              <a:ext cx="9925" cy="7625"/>
            </a:xfrm>
            <a:custGeom>
              <a:rect b="b" l="l" r="r" t="t"/>
              <a:pathLst>
                <a:path extrusionOk="0" h="305" w="397">
                  <a:moveTo>
                    <a:pt x="144" y="1"/>
                  </a:moveTo>
                  <a:cubicBezTo>
                    <a:pt x="63" y="1"/>
                    <a:pt x="0" y="104"/>
                    <a:pt x="5" y="294"/>
                  </a:cubicBezTo>
                  <a:cubicBezTo>
                    <a:pt x="40" y="301"/>
                    <a:pt x="73" y="304"/>
                    <a:pt x="105" y="304"/>
                  </a:cubicBezTo>
                  <a:cubicBezTo>
                    <a:pt x="278" y="304"/>
                    <a:pt x="397" y="208"/>
                    <a:pt x="255" y="59"/>
                  </a:cubicBezTo>
                  <a:cubicBezTo>
                    <a:pt x="217" y="20"/>
                    <a:pt x="179" y="1"/>
                    <a:pt x="14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21"/>
            <p:cNvSpPr/>
            <p:nvPr/>
          </p:nvSpPr>
          <p:spPr>
            <a:xfrm>
              <a:off x="3200300" y="3221675"/>
              <a:ext cx="7900" cy="6025"/>
            </a:xfrm>
            <a:custGeom>
              <a:rect b="b" l="l" r="r" t="t"/>
              <a:pathLst>
                <a:path extrusionOk="0" h="241" w="316">
                  <a:moveTo>
                    <a:pt x="110" y="1"/>
                  </a:moveTo>
                  <a:cubicBezTo>
                    <a:pt x="47" y="1"/>
                    <a:pt x="1" y="83"/>
                    <a:pt x="11" y="235"/>
                  </a:cubicBezTo>
                  <a:cubicBezTo>
                    <a:pt x="34" y="239"/>
                    <a:pt x="57" y="241"/>
                    <a:pt x="79" y="241"/>
                  </a:cubicBezTo>
                  <a:cubicBezTo>
                    <a:pt x="217" y="241"/>
                    <a:pt x="315" y="165"/>
                    <a:pt x="202" y="51"/>
                  </a:cubicBezTo>
                  <a:cubicBezTo>
                    <a:pt x="170" y="17"/>
                    <a:pt x="138" y="1"/>
                    <a:pt x="11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21"/>
            <p:cNvSpPr/>
            <p:nvPr/>
          </p:nvSpPr>
          <p:spPr>
            <a:xfrm>
              <a:off x="3197275" y="3213600"/>
              <a:ext cx="8625" cy="7200"/>
            </a:xfrm>
            <a:custGeom>
              <a:rect b="b" l="l" r="r" t="t"/>
              <a:pathLst>
                <a:path extrusionOk="0" h="288" w="345">
                  <a:moveTo>
                    <a:pt x="132" y="0"/>
                  </a:moveTo>
                  <a:cubicBezTo>
                    <a:pt x="92" y="0"/>
                    <a:pt x="47" y="7"/>
                    <a:pt x="0" y="22"/>
                  </a:cubicBezTo>
                  <a:cubicBezTo>
                    <a:pt x="10" y="177"/>
                    <a:pt x="74" y="287"/>
                    <a:pt x="150" y="287"/>
                  </a:cubicBezTo>
                  <a:cubicBezTo>
                    <a:pt x="189" y="287"/>
                    <a:pt x="231" y="258"/>
                    <a:pt x="271" y="191"/>
                  </a:cubicBezTo>
                  <a:cubicBezTo>
                    <a:pt x="345" y="78"/>
                    <a:pt x="266" y="0"/>
                    <a:pt x="13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21"/>
            <p:cNvSpPr/>
            <p:nvPr/>
          </p:nvSpPr>
          <p:spPr>
            <a:xfrm>
              <a:off x="3199275" y="3214825"/>
              <a:ext cx="7450" cy="6225"/>
            </a:xfrm>
            <a:custGeom>
              <a:rect b="b" l="l" r="r" t="t"/>
              <a:pathLst>
                <a:path extrusionOk="0" h="249" w="298">
                  <a:moveTo>
                    <a:pt x="129" y="0"/>
                  </a:moveTo>
                  <a:cubicBezTo>
                    <a:pt x="91" y="0"/>
                    <a:pt x="48" y="8"/>
                    <a:pt x="1" y="25"/>
                  </a:cubicBezTo>
                  <a:cubicBezTo>
                    <a:pt x="10" y="151"/>
                    <a:pt x="68" y="249"/>
                    <a:pt x="136" y="249"/>
                  </a:cubicBezTo>
                  <a:cubicBezTo>
                    <a:pt x="171" y="249"/>
                    <a:pt x="208" y="223"/>
                    <a:pt x="243" y="164"/>
                  </a:cubicBezTo>
                  <a:cubicBezTo>
                    <a:pt x="297" y="66"/>
                    <a:pt x="238" y="0"/>
                    <a:pt x="12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21"/>
            <p:cNvSpPr/>
            <p:nvPr/>
          </p:nvSpPr>
          <p:spPr>
            <a:xfrm>
              <a:off x="3203125" y="3207725"/>
              <a:ext cx="11200" cy="8100"/>
            </a:xfrm>
            <a:custGeom>
              <a:rect b="b" l="l" r="r" t="t"/>
              <a:pathLst>
                <a:path extrusionOk="0" h="324" w="448">
                  <a:moveTo>
                    <a:pt x="206" y="1"/>
                  </a:moveTo>
                  <a:lnTo>
                    <a:pt x="206" y="1"/>
                  </a:lnTo>
                  <a:cubicBezTo>
                    <a:pt x="67" y="125"/>
                    <a:pt x="1" y="323"/>
                    <a:pt x="265" y="323"/>
                  </a:cubicBezTo>
                  <a:cubicBezTo>
                    <a:pt x="448" y="323"/>
                    <a:pt x="448" y="111"/>
                    <a:pt x="20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21"/>
            <p:cNvSpPr/>
            <p:nvPr/>
          </p:nvSpPr>
          <p:spPr>
            <a:xfrm>
              <a:off x="3203300" y="3209750"/>
              <a:ext cx="11025" cy="7900"/>
            </a:xfrm>
            <a:custGeom>
              <a:rect b="b" l="l" r="r" t="t"/>
              <a:pathLst>
                <a:path extrusionOk="0" h="316" w="441">
                  <a:moveTo>
                    <a:pt x="199" y="0"/>
                  </a:moveTo>
                  <a:lnTo>
                    <a:pt x="199" y="0"/>
                  </a:lnTo>
                  <a:cubicBezTo>
                    <a:pt x="60" y="118"/>
                    <a:pt x="1" y="316"/>
                    <a:pt x="258" y="316"/>
                  </a:cubicBezTo>
                  <a:cubicBezTo>
                    <a:pt x="441" y="316"/>
                    <a:pt x="441" y="103"/>
                    <a:pt x="19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21"/>
            <p:cNvSpPr/>
            <p:nvPr/>
          </p:nvSpPr>
          <p:spPr>
            <a:xfrm>
              <a:off x="3211775" y="3214525"/>
              <a:ext cx="8600" cy="8325"/>
            </a:xfrm>
            <a:custGeom>
              <a:rect b="b" l="l" r="r" t="t"/>
              <a:pathLst>
                <a:path extrusionOk="0" h="333" w="344">
                  <a:moveTo>
                    <a:pt x="134" y="0"/>
                  </a:moveTo>
                  <a:cubicBezTo>
                    <a:pt x="56" y="0"/>
                    <a:pt x="0" y="62"/>
                    <a:pt x="36" y="220"/>
                  </a:cubicBezTo>
                  <a:cubicBezTo>
                    <a:pt x="56" y="298"/>
                    <a:pt x="101" y="333"/>
                    <a:pt x="151" y="333"/>
                  </a:cubicBezTo>
                  <a:cubicBezTo>
                    <a:pt x="229" y="333"/>
                    <a:pt x="317" y="251"/>
                    <a:pt x="344" y="117"/>
                  </a:cubicBezTo>
                  <a:cubicBezTo>
                    <a:pt x="286" y="46"/>
                    <a:pt x="202" y="0"/>
                    <a:pt x="13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21"/>
            <p:cNvSpPr/>
            <p:nvPr/>
          </p:nvSpPr>
          <p:spPr>
            <a:xfrm>
              <a:off x="3209475" y="3214525"/>
              <a:ext cx="8525" cy="8325"/>
            </a:xfrm>
            <a:custGeom>
              <a:rect b="b" l="l" r="r" t="t"/>
              <a:pathLst>
                <a:path extrusionOk="0" h="333" w="341">
                  <a:moveTo>
                    <a:pt x="132" y="0"/>
                  </a:moveTo>
                  <a:cubicBezTo>
                    <a:pt x="54" y="0"/>
                    <a:pt x="0" y="62"/>
                    <a:pt x="40" y="220"/>
                  </a:cubicBezTo>
                  <a:cubicBezTo>
                    <a:pt x="57" y="298"/>
                    <a:pt x="101" y="333"/>
                    <a:pt x="150" y="333"/>
                  </a:cubicBezTo>
                  <a:cubicBezTo>
                    <a:pt x="225" y="333"/>
                    <a:pt x="314" y="251"/>
                    <a:pt x="340" y="117"/>
                  </a:cubicBezTo>
                  <a:cubicBezTo>
                    <a:pt x="283" y="46"/>
                    <a:pt x="199" y="0"/>
                    <a:pt x="13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21"/>
            <p:cNvSpPr/>
            <p:nvPr/>
          </p:nvSpPr>
          <p:spPr>
            <a:xfrm>
              <a:off x="3205950" y="3224325"/>
              <a:ext cx="10125" cy="7450"/>
            </a:xfrm>
            <a:custGeom>
              <a:rect b="b" l="l" r="r" t="t"/>
              <a:pathLst>
                <a:path extrusionOk="0" h="298" w="405">
                  <a:moveTo>
                    <a:pt x="268" y="1"/>
                  </a:moveTo>
                  <a:cubicBezTo>
                    <a:pt x="240" y="1"/>
                    <a:pt x="206" y="8"/>
                    <a:pt x="166" y="26"/>
                  </a:cubicBezTo>
                  <a:cubicBezTo>
                    <a:pt x="1" y="105"/>
                    <a:pt x="118" y="297"/>
                    <a:pt x="337" y="297"/>
                  </a:cubicBezTo>
                  <a:cubicBezTo>
                    <a:pt x="341" y="297"/>
                    <a:pt x="345" y="297"/>
                    <a:pt x="350" y="297"/>
                  </a:cubicBezTo>
                  <a:cubicBezTo>
                    <a:pt x="404" y="182"/>
                    <a:pt x="403" y="1"/>
                    <a:pt x="26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21"/>
            <p:cNvSpPr/>
            <p:nvPr/>
          </p:nvSpPr>
          <p:spPr>
            <a:xfrm>
              <a:off x="3204850" y="3221950"/>
              <a:ext cx="10125" cy="7250"/>
            </a:xfrm>
            <a:custGeom>
              <a:rect b="b" l="l" r="r" t="t"/>
              <a:pathLst>
                <a:path extrusionOk="0" h="290" w="405">
                  <a:moveTo>
                    <a:pt x="268" y="0"/>
                  </a:moveTo>
                  <a:cubicBezTo>
                    <a:pt x="240" y="0"/>
                    <a:pt x="206" y="8"/>
                    <a:pt x="166" y="26"/>
                  </a:cubicBezTo>
                  <a:cubicBezTo>
                    <a:pt x="1" y="98"/>
                    <a:pt x="118" y="290"/>
                    <a:pt x="337" y="290"/>
                  </a:cubicBezTo>
                  <a:cubicBezTo>
                    <a:pt x="341" y="290"/>
                    <a:pt x="345" y="290"/>
                    <a:pt x="350" y="290"/>
                  </a:cubicBezTo>
                  <a:cubicBezTo>
                    <a:pt x="404" y="180"/>
                    <a:pt x="403" y="0"/>
                    <a:pt x="26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21"/>
            <p:cNvSpPr/>
            <p:nvPr/>
          </p:nvSpPr>
          <p:spPr>
            <a:xfrm>
              <a:off x="3203400" y="3219125"/>
              <a:ext cx="10075" cy="7325"/>
            </a:xfrm>
            <a:custGeom>
              <a:rect b="b" l="l" r="r" t="t"/>
              <a:pathLst>
                <a:path extrusionOk="0" h="293" w="403">
                  <a:moveTo>
                    <a:pt x="272" y="0"/>
                  </a:moveTo>
                  <a:cubicBezTo>
                    <a:pt x="243" y="0"/>
                    <a:pt x="208" y="9"/>
                    <a:pt x="166" y="29"/>
                  </a:cubicBezTo>
                  <a:cubicBezTo>
                    <a:pt x="0" y="101"/>
                    <a:pt x="117" y="293"/>
                    <a:pt x="337" y="293"/>
                  </a:cubicBezTo>
                  <a:cubicBezTo>
                    <a:pt x="341" y="293"/>
                    <a:pt x="345" y="293"/>
                    <a:pt x="349" y="293"/>
                  </a:cubicBezTo>
                  <a:cubicBezTo>
                    <a:pt x="403" y="178"/>
                    <a:pt x="403" y="0"/>
                    <a:pt x="27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21"/>
            <p:cNvSpPr/>
            <p:nvPr/>
          </p:nvSpPr>
          <p:spPr>
            <a:xfrm>
              <a:off x="3208050" y="3215500"/>
              <a:ext cx="8125" cy="6625"/>
            </a:xfrm>
            <a:custGeom>
              <a:rect b="b" l="l" r="r" t="t"/>
              <a:pathLst>
                <a:path extrusionOk="0" h="265" w="325">
                  <a:moveTo>
                    <a:pt x="122" y="0"/>
                  </a:moveTo>
                  <a:cubicBezTo>
                    <a:pt x="51" y="0"/>
                    <a:pt x="0" y="43"/>
                    <a:pt x="24" y="159"/>
                  </a:cubicBezTo>
                  <a:cubicBezTo>
                    <a:pt x="41" y="232"/>
                    <a:pt x="78" y="265"/>
                    <a:pt x="121" y="265"/>
                  </a:cubicBezTo>
                  <a:cubicBezTo>
                    <a:pt x="186" y="265"/>
                    <a:pt x="267" y="193"/>
                    <a:pt x="324" y="78"/>
                  </a:cubicBezTo>
                  <a:cubicBezTo>
                    <a:pt x="266" y="34"/>
                    <a:pt x="186" y="0"/>
                    <a:pt x="12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21"/>
            <p:cNvSpPr/>
            <p:nvPr/>
          </p:nvSpPr>
          <p:spPr>
            <a:xfrm>
              <a:off x="3203125" y="3211025"/>
              <a:ext cx="10075" cy="7800"/>
            </a:xfrm>
            <a:custGeom>
              <a:rect b="b" l="l" r="r" t="t"/>
              <a:pathLst>
                <a:path extrusionOk="0" h="312" w="403">
                  <a:moveTo>
                    <a:pt x="243" y="1"/>
                  </a:moveTo>
                  <a:cubicBezTo>
                    <a:pt x="111" y="81"/>
                    <a:pt x="1" y="272"/>
                    <a:pt x="221" y="309"/>
                  </a:cubicBezTo>
                  <a:cubicBezTo>
                    <a:pt x="234" y="311"/>
                    <a:pt x="246" y="312"/>
                    <a:pt x="257" y="312"/>
                  </a:cubicBezTo>
                  <a:cubicBezTo>
                    <a:pt x="402" y="312"/>
                    <a:pt x="385" y="144"/>
                    <a:pt x="2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21"/>
            <p:cNvSpPr/>
            <p:nvPr/>
          </p:nvSpPr>
          <p:spPr>
            <a:xfrm>
              <a:off x="3201100" y="3214650"/>
              <a:ext cx="8350" cy="6525"/>
            </a:xfrm>
            <a:custGeom>
              <a:rect b="b" l="l" r="r" t="t"/>
              <a:pathLst>
                <a:path extrusionOk="0" h="261" w="334">
                  <a:moveTo>
                    <a:pt x="189" y="1"/>
                  </a:moveTo>
                  <a:cubicBezTo>
                    <a:pt x="136" y="1"/>
                    <a:pt x="69" y="20"/>
                    <a:pt x="1" y="61"/>
                  </a:cubicBezTo>
                  <a:cubicBezTo>
                    <a:pt x="25" y="158"/>
                    <a:pt x="100" y="261"/>
                    <a:pt x="176" y="261"/>
                  </a:cubicBezTo>
                  <a:cubicBezTo>
                    <a:pt x="215" y="261"/>
                    <a:pt x="254" y="234"/>
                    <a:pt x="287" y="164"/>
                  </a:cubicBezTo>
                  <a:cubicBezTo>
                    <a:pt x="333" y="58"/>
                    <a:pt x="280" y="1"/>
                    <a:pt x="18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21"/>
            <p:cNvSpPr/>
            <p:nvPr/>
          </p:nvSpPr>
          <p:spPr>
            <a:xfrm>
              <a:off x="3203100" y="3217850"/>
              <a:ext cx="9150" cy="7050"/>
            </a:xfrm>
            <a:custGeom>
              <a:rect b="b" l="l" r="r" t="t"/>
              <a:pathLst>
                <a:path extrusionOk="0" h="282" w="366">
                  <a:moveTo>
                    <a:pt x="130" y="0"/>
                  </a:moveTo>
                  <a:cubicBezTo>
                    <a:pt x="52" y="0"/>
                    <a:pt x="0" y="121"/>
                    <a:pt x="16" y="278"/>
                  </a:cubicBezTo>
                  <a:cubicBezTo>
                    <a:pt x="33" y="280"/>
                    <a:pt x="50" y="281"/>
                    <a:pt x="68" y="281"/>
                  </a:cubicBezTo>
                  <a:cubicBezTo>
                    <a:pt x="212" y="281"/>
                    <a:pt x="365" y="201"/>
                    <a:pt x="222" y="50"/>
                  </a:cubicBezTo>
                  <a:cubicBezTo>
                    <a:pt x="189" y="16"/>
                    <a:pt x="157" y="0"/>
                    <a:pt x="13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21"/>
            <p:cNvSpPr/>
            <p:nvPr/>
          </p:nvSpPr>
          <p:spPr>
            <a:xfrm>
              <a:off x="3195425" y="3226800"/>
              <a:ext cx="5525" cy="5525"/>
            </a:xfrm>
            <a:custGeom>
              <a:rect b="b" l="l" r="r" t="t"/>
              <a:pathLst>
                <a:path extrusionOk="0" h="221" w="221">
                  <a:moveTo>
                    <a:pt x="191" y="0"/>
                  </a:moveTo>
                  <a:lnTo>
                    <a:pt x="1" y="220"/>
                  </a:lnTo>
                  <a:lnTo>
                    <a:pt x="221" y="3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21"/>
            <p:cNvSpPr/>
            <p:nvPr/>
          </p:nvSpPr>
          <p:spPr>
            <a:xfrm>
              <a:off x="3192500" y="3211775"/>
              <a:ext cx="6425" cy="3675"/>
            </a:xfrm>
            <a:custGeom>
              <a:rect b="b" l="l" r="r" t="t"/>
              <a:pathLst>
                <a:path extrusionOk="0" h="147" w="257">
                  <a:moveTo>
                    <a:pt x="0" y="0"/>
                  </a:moveTo>
                  <a:lnTo>
                    <a:pt x="242" y="147"/>
                  </a:lnTo>
                  <a:lnTo>
                    <a:pt x="257" y="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21"/>
            <p:cNvSpPr/>
            <p:nvPr/>
          </p:nvSpPr>
          <p:spPr>
            <a:xfrm>
              <a:off x="3207900" y="3202425"/>
              <a:ext cx="1125" cy="7175"/>
            </a:xfrm>
            <a:custGeom>
              <a:rect b="b" l="l" r="r" t="t"/>
              <a:pathLst>
                <a:path extrusionOk="0" h="287" w="45">
                  <a:moveTo>
                    <a:pt x="0" y="0"/>
                  </a:moveTo>
                  <a:lnTo>
                    <a:pt x="8" y="286"/>
                  </a:lnTo>
                  <a:lnTo>
                    <a:pt x="44" y="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21"/>
            <p:cNvSpPr/>
            <p:nvPr/>
          </p:nvSpPr>
          <p:spPr>
            <a:xfrm>
              <a:off x="3212850" y="3229175"/>
              <a:ext cx="4050" cy="6450"/>
            </a:xfrm>
            <a:custGeom>
              <a:rect b="b" l="l" r="r" t="t"/>
              <a:pathLst>
                <a:path extrusionOk="0" h="258" w="162">
                  <a:moveTo>
                    <a:pt x="37" y="1"/>
                  </a:moveTo>
                  <a:lnTo>
                    <a:pt x="0" y="15"/>
                  </a:lnTo>
                  <a:lnTo>
                    <a:pt x="161" y="257"/>
                  </a:lnTo>
                  <a:lnTo>
                    <a:pt x="161" y="257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21"/>
            <p:cNvSpPr/>
            <p:nvPr/>
          </p:nvSpPr>
          <p:spPr>
            <a:xfrm>
              <a:off x="3204400" y="3214525"/>
              <a:ext cx="8825" cy="9000"/>
            </a:xfrm>
            <a:custGeom>
              <a:rect b="b" l="l" r="r" t="t"/>
              <a:pathLst>
                <a:path extrusionOk="0" h="360" w="353">
                  <a:moveTo>
                    <a:pt x="192" y="0"/>
                  </a:moveTo>
                  <a:cubicBezTo>
                    <a:pt x="155" y="22"/>
                    <a:pt x="133" y="51"/>
                    <a:pt x="111" y="88"/>
                  </a:cubicBezTo>
                  <a:cubicBezTo>
                    <a:pt x="74" y="88"/>
                    <a:pt x="30" y="103"/>
                    <a:pt x="1" y="117"/>
                  </a:cubicBezTo>
                  <a:cubicBezTo>
                    <a:pt x="8" y="161"/>
                    <a:pt x="30" y="198"/>
                    <a:pt x="67" y="220"/>
                  </a:cubicBezTo>
                  <a:cubicBezTo>
                    <a:pt x="60" y="257"/>
                    <a:pt x="52" y="293"/>
                    <a:pt x="60" y="323"/>
                  </a:cubicBezTo>
                  <a:cubicBezTo>
                    <a:pt x="67" y="325"/>
                    <a:pt x="75" y="326"/>
                    <a:pt x="83" y="326"/>
                  </a:cubicBezTo>
                  <a:cubicBezTo>
                    <a:pt x="100" y="326"/>
                    <a:pt x="118" y="323"/>
                    <a:pt x="133" y="323"/>
                  </a:cubicBezTo>
                  <a:cubicBezTo>
                    <a:pt x="170" y="345"/>
                    <a:pt x="214" y="359"/>
                    <a:pt x="258" y="359"/>
                  </a:cubicBezTo>
                  <a:cubicBezTo>
                    <a:pt x="272" y="323"/>
                    <a:pt x="280" y="279"/>
                    <a:pt x="272" y="242"/>
                  </a:cubicBezTo>
                  <a:cubicBezTo>
                    <a:pt x="309" y="220"/>
                    <a:pt x="338" y="191"/>
                    <a:pt x="353" y="154"/>
                  </a:cubicBezTo>
                  <a:cubicBezTo>
                    <a:pt x="324" y="132"/>
                    <a:pt x="287" y="117"/>
                    <a:pt x="258" y="110"/>
                  </a:cubicBezTo>
                  <a:cubicBezTo>
                    <a:pt x="243" y="66"/>
                    <a:pt x="221" y="29"/>
                    <a:pt x="19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21"/>
            <p:cNvSpPr/>
            <p:nvPr/>
          </p:nvSpPr>
          <p:spPr>
            <a:xfrm>
              <a:off x="3207725" y="3219025"/>
              <a:ext cx="2300" cy="1275"/>
            </a:xfrm>
            <a:custGeom>
              <a:rect b="b" l="l" r="r" t="t"/>
              <a:pathLst>
                <a:path extrusionOk="0" h="51" w="92">
                  <a:moveTo>
                    <a:pt x="20" y="0"/>
                  </a:moveTo>
                  <a:cubicBezTo>
                    <a:pt x="8" y="0"/>
                    <a:pt x="0" y="7"/>
                    <a:pt x="7" y="25"/>
                  </a:cubicBezTo>
                  <a:cubicBezTo>
                    <a:pt x="13" y="42"/>
                    <a:pt x="26" y="50"/>
                    <a:pt x="39" y="50"/>
                  </a:cubicBezTo>
                  <a:cubicBezTo>
                    <a:pt x="43" y="50"/>
                    <a:pt x="48" y="49"/>
                    <a:pt x="51" y="47"/>
                  </a:cubicBezTo>
                  <a:cubicBezTo>
                    <a:pt x="91" y="32"/>
                    <a:pt x="46" y="0"/>
                    <a:pt x="2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21"/>
            <p:cNvSpPr/>
            <p:nvPr/>
          </p:nvSpPr>
          <p:spPr>
            <a:xfrm>
              <a:off x="3217975" y="3216725"/>
              <a:ext cx="7175" cy="1675"/>
            </a:xfrm>
            <a:custGeom>
              <a:rect b="b" l="l" r="r" t="t"/>
              <a:pathLst>
                <a:path extrusionOk="0" h="67" w="287">
                  <a:moveTo>
                    <a:pt x="286" y="0"/>
                  </a:moveTo>
                  <a:lnTo>
                    <a:pt x="0" y="37"/>
                  </a:lnTo>
                  <a:lnTo>
                    <a:pt x="8" y="66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21"/>
            <p:cNvSpPr/>
            <p:nvPr/>
          </p:nvSpPr>
          <p:spPr>
            <a:xfrm>
              <a:off x="3239875" y="3201550"/>
              <a:ext cx="12100" cy="10500"/>
            </a:xfrm>
            <a:custGeom>
              <a:rect b="b" l="l" r="r" t="t"/>
              <a:pathLst>
                <a:path extrusionOk="0" h="420" w="484">
                  <a:moveTo>
                    <a:pt x="269" y="1"/>
                  </a:moveTo>
                  <a:cubicBezTo>
                    <a:pt x="109" y="1"/>
                    <a:pt x="1" y="93"/>
                    <a:pt x="122" y="314"/>
                  </a:cubicBezTo>
                  <a:cubicBezTo>
                    <a:pt x="162" y="386"/>
                    <a:pt x="216" y="419"/>
                    <a:pt x="269" y="419"/>
                  </a:cubicBezTo>
                  <a:cubicBezTo>
                    <a:pt x="377" y="419"/>
                    <a:pt x="483" y="279"/>
                    <a:pt x="473" y="43"/>
                  </a:cubicBezTo>
                  <a:cubicBezTo>
                    <a:pt x="405" y="15"/>
                    <a:pt x="333" y="1"/>
                    <a:pt x="2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21"/>
            <p:cNvSpPr/>
            <p:nvPr/>
          </p:nvSpPr>
          <p:spPr>
            <a:xfrm>
              <a:off x="3235850" y="3211750"/>
              <a:ext cx="13775" cy="10225"/>
            </a:xfrm>
            <a:custGeom>
              <a:rect b="b" l="l" r="r" t="t"/>
              <a:pathLst>
                <a:path extrusionOk="0" h="409" w="551">
                  <a:moveTo>
                    <a:pt x="363" y="1"/>
                  </a:moveTo>
                  <a:cubicBezTo>
                    <a:pt x="312" y="1"/>
                    <a:pt x="248" y="29"/>
                    <a:pt x="173" y="96"/>
                  </a:cubicBezTo>
                  <a:cubicBezTo>
                    <a:pt x="1" y="250"/>
                    <a:pt x="132" y="409"/>
                    <a:pt x="348" y="409"/>
                  </a:cubicBezTo>
                  <a:cubicBezTo>
                    <a:pt x="389" y="409"/>
                    <a:pt x="434" y="403"/>
                    <a:pt x="480" y="390"/>
                  </a:cubicBezTo>
                  <a:cubicBezTo>
                    <a:pt x="551" y="217"/>
                    <a:pt x="506" y="1"/>
                    <a:pt x="36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21"/>
            <p:cNvSpPr/>
            <p:nvPr/>
          </p:nvSpPr>
          <p:spPr>
            <a:xfrm>
              <a:off x="3226600" y="3212150"/>
              <a:ext cx="15400" cy="11000"/>
            </a:xfrm>
            <a:custGeom>
              <a:rect b="b" l="l" r="r" t="t"/>
              <a:pathLst>
                <a:path extrusionOk="0" h="440" w="616">
                  <a:moveTo>
                    <a:pt x="220" y="0"/>
                  </a:moveTo>
                  <a:cubicBezTo>
                    <a:pt x="81" y="0"/>
                    <a:pt x="1" y="227"/>
                    <a:pt x="125" y="440"/>
                  </a:cubicBezTo>
                  <a:cubicBezTo>
                    <a:pt x="330" y="432"/>
                    <a:pt x="616" y="264"/>
                    <a:pt x="330" y="44"/>
                  </a:cubicBezTo>
                  <a:cubicBezTo>
                    <a:pt x="291" y="14"/>
                    <a:pt x="254" y="0"/>
                    <a:pt x="22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21"/>
            <p:cNvSpPr/>
            <p:nvPr/>
          </p:nvSpPr>
          <p:spPr>
            <a:xfrm>
              <a:off x="3229700" y="3193625"/>
              <a:ext cx="14725" cy="11950"/>
            </a:xfrm>
            <a:custGeom>
              <a:rect b="b" l="l" r="r" t="t"/>
              <a:pathLst>
                <a:path extrusionOk="0" h="478" w="589">
                  <a:moveTo>
                    <a:pt x="360" y="0"/>
                  </a:moveTo>
                  <a:lnTo>
                    <a:pt x="360" y="0"/>
                  </a:lnTo>
                  <a:cubicBezTo>
                    <a:pt x="81" y="191"/>
                    <a:pt x="1" y="462"/>
                    <a:pt x="338" y="477"/>
                  </a:cubicBezTo>
                  <a:cubicBezTo>
                    <a:pt x="345" y="477"/>
                    <a:pt x="351" y="477"/>
                    <a:pt x="358" y="477"/>
                  </a:cubicBezTo>
                  <a:cubicBezTo>
                    <a:pt x="587" y="477"/>
                    <a:pt x="588" y="228"/>
                    <a:pt x="36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21"/>
            <p:cNvSpPr/>
            <p:nvPr/>
          </p:nvSpPr>
          <p:spPr>
            <a:xfrm>
              <a:off x="3222550" y="3202000"/>
              <a:ext cx="12675" cy="10575"/>
            </a:xfrm>
            <a:custGeom>
              <a:rect b="b" l="l" r="r" t="t"/>
              <a:pathLst>
                <a:path extrusionOk="0" h="423" w="507">
                  <a:moveTo>
                    <a:pt x="308" y="1"/>
                  </a:moveTo>
                  <a:cubicBezTo>
                    <a:pt x="228" y="1"/>
                    <a:pt x="124" y="33"/>
                    <a:pt x="1" y="105"/>
                  </a:cubicBezTo>
                  <a:cubicBezTo>
                    <a:pt x="60" y="284"/>
                    <a:pt x="180" y="423"/>
                    <a:pt x="288" y="423"/>
                  </a:cubicBezTo>
                  <a:cubicBezTo>
                    <a:pt x="353" y="423"/>
                    <a:pt x="414" y="373"/>
                    <a:pt x="455" y="252"/>
                  </a:cubicBezTo>
                  <a:cubicBezTo>
                    <a:pt x="507" y="98"/>
                    <a:pt x="445" y="1"/>
                    <a:pt x="30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21"/>
            <p:cNvSpPr/>
            <p:nvPr/>
          </p:nvSpPr>
          <p:spPr>
            <a:xfrm>
              <a:off x="3230775" y="3203000"/>
              <a:ext cx="15625" cy="14625"/>
            </a:xfrm>
            <a:custGeom>
              <a:rect b="b" l="l" r="r" t="t"/>
              <a:pathLst>
                <a:path extrusionOk="0" h="585" w="625">
                  <a:moveTo>
                    <a:pt x="305" y="1"/>
                  </a:moveTo>
                  <a:cubicBezTo>
                    <a:pt x="149" y="1"/>
                    <a:pt x="1" y="128"/>
                    <a:pt x="16" y="314"/>
                  </a:cubicBezTo>
                  <a:cubicBezTo>
                    <a:pt x="26" y="480"/>
                    <a:pt x="164" y="585"/>
                    <a:pt x="306" y="585"/>
                  </a:cubicBezTo>
                  <a:cubicBezTo>
                    <a:pt x="383" y="585"/>
                    <a:pt x="462" y="553"/>
                    <a:pt x="522" y="483"/>
                  </a:cubicBezTo>
                  <a:cubicBezTo>
                    <a:pt x="625" y="366"/>
                    <a:pt x="618" y="175"/>
                    <a:pt x="493" y="73"/>
                  </a:cubicBezTo>
                  <a:cubicBezTo>
                    <a:pt x="437" y="23"/>
                    <a:pt x="370" y="1"/>
                    <a:pt x="30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21"/>
            <p:cNvSpPr/>
            <p:nvPr/>
          </p:nvSpPr>
          <p:spPr>
            <a:xfrm>
              <a:off x="3239600" y="3202450"/>
              <a:ext cx="10850" cy="9475"/>
            </a:xfrm>
            <a:custGeom>
              <a:rect b="b" l="l" r="r" t="t"/>
              <a:pathLst>
                <a:path extrusionOk="0" h="379" w="434">
                  <a:moveTo>
                    <a:pt x="238" y="0"/>
                  </a:moveTo>
                  <a:cubicBezTo>
                    <a:pt x="96" y="0"/>
                    <a:pt x="1" y="81"/>
                    <a:pt x="111" y="285"/>
                  </a:cubicBezTo>
                  <a:cubicBezTo>
                    <a:pt x="146" y="349"/>
                    <a:pt x="193" y="379"/>
                    <a:pt x="240" y="379"/>
                  </a:cubicBezTo>
                  <a:cubicBezTo>
                    <a:pt x="337" y="379"/>
                    <a:pt x="433" y="249"/>
                    <a:pt x="418" y="36"/>
                  </a:cubicBezTo>
                  <a:cubicBezTo>
                    <a:pt x="358" y="13"/>
                    <a:pt x="294" y="0"/>
                    <a:pt x="23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21"/>
            <p:cNvSpPr/>
            <p:nvPr/>
          </p:nvSpPr>
          <p:spPr>
            <a:xfrm>
              <a:off x="3236175" y="3211550"/>
              <a:ext cx="12200" cy="9175"/>
            </a:xfrm>
            <a:custGeom>
              <a:rect b="b" l="l" r="r" t="t"/>
              <a:pathLst>
                <a:path extrusionOk="0" h="367" w="488">
                  <a:moveTo>
                    <a:pt x="325" y="1"/>
                  </a:moveTo>
                  <a:cubicBezTo>
                    <a:pt x="279" y="1"/>
                    <a:pt x="221" y="27"/>
                    <a:pt x="152" y="90"/>
                  </a:cubicBezTo>
                  <a:cubicBezTo>
                    <a:pt x="1" y="223"/>
                    <a:pt x="110" y="367"/>
                    <a:pt x="297" y="367"/>
                  </a:cubicBezTo>
                  <a:cubicBezTo>
                    <a:pt x="336" y="367"/>
                    <a:pt x="379" y="360"/>
                    <a:pt x="424" y="346"/>
                  </a:cubicBezTo>
                  <a:cubicBezTo>
                    <a:pt x="488" y="191"/>
                    <a:pt x="450" y="1"/>
                    <a:pt x="32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21"/>
            <p:cNvSpPr/>
            <p:nvPr/>
          </p:nvSpPr>
          <p:spPr>
            <a:xfrm>
              <a:off x="3227825" y="3212075"/>
              <a:ext cx="13625" cy="9800"/>
            </a:xfrm>
            <a:custGeom>
              <a:rect b="b" l="l" r="r" t="t"/>
              <a:pathLst>
                <a:path extrusionOk="0" h="392" w="545">
                  <a:moveTo>
                    <a:pt x="195" y="0"/>
                  </a:moveTo>
                  <a:cubicBezTo>
                    <a:pt x="68" y="0"/>
                    <a:pt x="0" y="203"/>
                    <a:pt x="112" y="391"/>
                  </a:cubicBezTo>
                  <a:cubicBezTo>
                    <a:pt x="296" y="384"/>
                    <a:pt x="545" y="230"/>
                    <a:pt x="296" y="39"/>
                  </a:cubicBezTo>
                  <a:cubicBezTo>
                    <a:pt x="260" y="12"/>
                    <a:pt x="225" y="0"/>
                    <a:pt x="19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21"/>
            <p:cNvSpPr/>
            <p:nvPr/>
          </p:nvSpPr>
          <p:spPr>
            <a:xfrm>
              <a:off x="3230450" y="3195625"/>
              <a:ext cx="13300" cy="10675"/>
            </a:xfrm>
            <a:custGeom>
              <a:rect b="b" l="l" r="r" t="t"/>
              <a:pathLst>
                <a:path extrusionOk="0" h="427" w="532">
                  <a:moveTo>
                    <a:pt x="323" y="1"/>
                  </a:moveTo>
                  <a:cubicBezTo>
                    <a:pt x="73" y="162"/>
                    <a:pt x="0" y="404"/>
                    <a:pt x="308" y="426"/>
                  </a:cubicBezTo>
                  <a:cubicBezTo>
                    <a:pt x="311" y="426"/>
                    <a:pt x="315" y="426"/>
                    <a:pt x="318" y="426"/>
                  </a:cubicBezTo>
                  <a:cubicBezTo>
                    <a:pt x="528" y="426"/>
                    <a:pt x="532" y="196"/>
                    <a:pt x="32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21"/>
            <p:cNvSpPr/>
            <p:nvPr/>
          </p:nvSpPr>
          <p:spPr>
            <a:xfrm>
              <a:off x="3224200" y="3202950"/>
              <a:ext cx="11275" cy="9375"/>
            </a:xfrm>
            <a:custGeom>
              <a:rect b="b" l="l" r="r" t="t"/>
              <a:pathLst>
                <a:path extrusionOk="0" h="375" w="451">
                  <a:moveTo>
                    <a:pt x="272" y="1"/>
                  </a:moveTo>
                  <a:cubicBezTo>
                    <a:pt x="202" y="1"/>
                    <a:pt x="110" y="28"/>
                    <a:pt x="1" y="89"/>
                  </a:cubicBezTo>
                  <a:cubicBezTo>
                    <a:pt x="55" y="253"/>
                    <a:pt x="161" y="375"/>
                    <a:pt x="256" y="375"/>
                  </a:cubicBezTo>
                  <a:cubicBezTo>
                    <a:pt x="314" y="375"/>
                    <a:pt x="368" y="329"/>
                    <a:pt x="404" y="221"/>
                  </a:cubicBezTo>
                  <a:cubicBezTo>
                    <a:pt x="451" y="86"/>
                    <a:pt x="396" y="1"/>
                    <a:pt x="27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21"/>
            <p:cNvSpPr/>
            <p:nvPr/>
          </p:nvSpPr>
          <p:spPr>
            <a:xfrm>
              <a:off x="3227700" y="3205075"/>
              <a:ext cx="7475" cy="6175"/>
            </a:xfrm>
            <a:custGeom>
              <a:rect b="b" l="l" r="r" t="t"/>
              <a:pathLst>
                <a:path extrusionOk="0" h="247" w="299">
                  <a:moveTo>
                    <a:pt x="183" y="0"/>
                  </a:moveTo>
                  <a:cubicBezTo>
                    <a:pt x="136" y="0"/>
                    <a:pt x="73" y="19"/>
                    <a:pt x="0" y="63"/>
                  </a:cubicBezTo>
                  <a:cubicBezTo>
                    <a:pt x="36" y="167"/>
                    <a:pt x="106" y="246"/>
                    <a:pt x="170" y="246"/>
                  </a:cubicBezTo>
                  <a:cubicBezTo>
                    <a:pt x="209" y="246"/>
                    <a:pt x="246" y="216"/>
                    <a:pt x="271" y="143"/>
                  </a:cubicBezTo>
                  <a:cubicBezTo>
                    <a:pt x="299" y="56"/>
                    <a:pt x="263" y="0"/>
                    <a:pt x="18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21"/>
            <p:cNvSpPr/>
            <p:nvPr/>
          </p:nvSpPr>
          <p:spPr>
            <a:xfrm>
              <a:off x="3229900" y="3206025"/>
              <a:ext cx="5900" cy="4925"/>
            </a:xfrm>
            <a:custGeom>
              <a:rect b="b" l="l" r="r" t="t"/>
              <a:pathLst>
                <a:path extrusionOk="0" h="197" w="236">
                  <a:moveTo>
                    <a:pt x="142" y="0"/>
                  </a:moveTo>
                  <a:cubicBezTo>
                    <a:pt x="105" y="0"/>
                    <a:pt x="57" y="15"/>
                    <a:pt x="0" y="47"/>
                  </a:cubicBezTo>
                  <a:cubicBezTo>
                    <a:pt x="27" y="133"/>
                    <a:pt x="82" y="196"/>
                    <a:pt x="132" y="196"/>
                  </a:cubicBezTo>
                  <a:cubicBezTo>
                    <a:pt x="164" y="196"/>
                    <a:pt x="193" y="172"/>
                    <a:pt x="213" y="113"/>
                  </a:cubicBezTo>
                  <a:cubicBezTo>
                    <a:pt x="236" y="43"/>
                    <a:pt x="206" y="0"/>
                    <a:pt x="14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21"/>
            <p:cNvSpPr/>
            <p:nvPr/>
          </p:nvSpPr>
          <p:spPr>
            <a:xfrm>
              <a:off x="3233175" y="3199475"/>
              <a:ext cx="8475" cy="6825"/>
            </a:xfrm>
            <a:custGeom>
              <a:rect b="b" l="l" r="r" t="t"/>
              <a:pathLst>
                <a:path extrusionOk="0" h="273" w="339">
                  <a:moveTo>
                    <a:pt x="206" y="1"/>
                  </a:moveTo>
                  <a:cubicBezTo>
                    <a:pt x="45" y="111"/>
                    <a:pt x="1" y="265"/>
                    <a:pt x="192" y="272"/>
                  </a:cubicBezTo>
                  <a:cubicBezTo>
                    <a:pt x="195" y="272"/>
                    <a:pt x="199" y="272"/>
                    <a:pt x="202" y="272"/>
                  </a:cubicBezTo>
                  <a:cubicBezTo>
                    <a:pt x="338" y="272"/>
                    <a:pt x="335" y="130"/>
                    <a:pt x="20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21"/>
            <p:cNvSpPr/>
            <p:nvPr/>
          </p:nvSpPr>
          <p:spPr>
            <a:xfrm>
              <a:off x="3233925" y="3201500"/>
              <a:ext cx="7175" cy="5900"/>
            </a:xfrm>
            <a:custGeom>
              <a:rect b="b" l="l" r="r" t="t"/>
              <a:pathLst>
                <a:path extrusionOk="0" h="236" w="287">
                  <a:moveTo>
                    <a:pt x="176" y="1"/>
                  </a:moveTo>
                  <a:lnTo>
                    <a:pt x="176" y="1"/>
                  </a:lnTo>
                  <a:cubicBezTo>
                    <a:pt x="37" y="96"/>
                    <a:pt x="0" y="228"/>
                    <a:pt x="162" y="235"/>
                  </a:cubicBezTo>
                  <a:cubicBezTo>
                    <a:pt x="165" y="235"/>
                    <a:pt x="168" y="235"/>
                    <a:pt x="171" y="235"/>
                  </a:cubicBezTo>
                  <a:cubicBezTo>
                    <a:pt x="286" y="235"/>
                    <a:pt x="283" y="108"/>
                    <a:pt x="17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21"/>
            <p:cNvSpPr/>
            <p:nvPr/>
          </p:nvSpPr>
          <p:spPr>
            <a:xfrm>
              <a:off x="3240175" y="3204600"/>
              <a:ext cx="7400" cy="6375"/>
            </a:xfrm>
            <a:custGeom>
              <a:rect b="b" l="l" r="r" t="t"/>
              <a:pathLst>
                <a:path extrusionOk="0" h="255" w="296">
                  <a:moveTo>
                    <a:pt x="167" y="1"/>
                  </a:moveTo>
                  <a:cubicBezTo>
                    <a:pt x="70" y="1"/>
                    <a:pt x="1" y="54"/>
                    <a:pt x="80" y="192"/>
                  </a:cubicBezTo>
                  <a:cubicBezTo>
                    <a:pt x="102" y="234"/>
                    <a:pt x="132" y="254"/>
                    <a:pt x="163" y="254"/>
                  </a:cubicBezTo>
                  <a:cubicBezTo>
                    <a:pt x="228" y="254"/>
                    <a:pt x="295" y="167"/>
                    <a:pt x="285" y="23"/>
                  </a:cubicBezTo>
                  <a:cubicBezTo>
                    <a:pt x="247" y="9"/>
                    <a:pt x="205" y="1"/>
                    <a:pt x="16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21"/>
            <p:cNvSpPr/>
            <p:nvPr/>
          </p:nvSpPr>
          <p:spPr>
            <a:xfrm>
              <a:off x="3238850" y="3205350"/>
              <a:ext cx="7325" cy="6375"/>
            </a:xfrm>
            <a:custGeom>
              <a:rect b="b" l="l" r="r" t="t"/>
              <a:pathLst>
                <a:path extrusionOk="0" h="255" w="293">
                  <a:moveTo>
                    <a:pt x="166" y="0"/>
                  </a:moveTo>
                  <a:cubicBezTo>
                    <a:pt x="68" y="0"/>
                    <a:pt x="1" y="54"/>
                    <a:pt x="75" y="191"/>
                  </a:cubicBezTo>
                  <a:cubicBezTo>
                    <a:pt x="99" y="235"/>
                    <a:pt x="131" y="255"/>
                    <a:pt x="163" y="255"/>
                  </a:cubicBezTo>
                  <a:cubicBezTo>
                    <a:pt x="228" y="255"/>
                    <a:pt x="292" y="170"/>
                    <a:pt x="287" y="23"/>
                  </a:cubicBezTo>
                  <a:cubicBezTo>
                    <a:pt x="246" y="8"/>
                    <a:pt x="204" y="0"/>
                    <a:pt x="16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21"/>
            <p:cNvSpPr/>
            <p:nvPr/>
          </p:nvSpPr>
          <p:spPr>
            <a:xfrm>
              <a:off x="3237550" y="3211550"/>
              <a:ext cx="8650" cy="6425"/>
            </a:xfrm>
            <a:custGeom>
              <a:rect b="b" l="l" r="r" t="t"/>
              <a:pathLst>
                <a:path extrusionOk="0" h="257" w="346">
                  <a:moveTo>
                    <a:pt x="227" y="0"/>
                  </a:moveTo>
                  <a:cubicBezTo>
                    <a:pt x="194" y="0"/>
                    <a:pt x="153" y="18"/>
                    <a:pt x="105" y="60"/>
                  </a:cubicBezTo>
                  <a:cubicBezTo>
                    <a:pt x="1" y="158"/>
                    <a:pt x="85" y="256"/>
                    <a:pt x="218" y="256"/>
                  </a:cubicBezTo>
                  <a:cubicBezTo>
                    <a:pt x="245" y="256"/>
                    <a:pt x="273" y="252"/>
                    <a:pt x="303" y="244"/>
                  </a:cubicBezTo>
                  <a:cubicBezTo>
                    <a:pt x="346" y="136"/>
                    <a:pt x="317" y="0"/>
                    <a:pt x="22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21"/>
            <p:cNvSpPr/>
            <p:nvPr/>
          </p:nvSpPr>
          <p:spPr>
            <a:xfrm>
              <a:off x="3236675" y="3209900"/>
              <a:ext cx="8600" cy="6425"/>
            </a:xfrm>
            <a:custGeom>
              <a:rect b="b" l="l" r="r" t="t"/>
              <a:pathLst>
                <a:path extrusionOk="0" h="257" w="344">
                  <a:moveTo>
                    <a:pt x="228" y="0"/>
                  </a:moveTo>
                  <a:cubicBezTo>
                    <a:pt x="196" y="0"/>
                    <a:pt x="157" y="18"/>
                    <a:pt x="110" y="60"/>
                  </a:cubicBezTo>
                  <a:cubicBezTo>
                    <a:pt x="0" y="158"/>
                    <a:pt x="84" y="256"/>
                    <a:pt x="217" y="256"/>
                  </a:cubicBezTo>
                  <a:cubicBezTo>
                    <a:pt x="243" y="256"/>
                    <a:pt x="272" y="252"/>
                    <a:pt x="301" y="244"/>
                  </a:cubicBezTo>
                  <a:cubicBezTo>
                    <a:pt x="344" y="136"/>
                    <a:pt x="316" y="0"/>
                    <a:pt x="22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21"/>
            <p:cNvSpPr/>
            <p:nvPr/>
          </p:nvSpPr>
          <p:spPr>
            <a:xfrm>
              <a:off x="3230500" y="3212600"/>
              <a:ext cx="9125" cy="6525"/>
            </a:xfrm>
            <a:custGeom>
              <a:rect b="b" l="l" r="r" t="t"/>
              <a:pathLst>
                <a:path extrusionOk="0" h="261" w="365">
                  <a:moveTo>
                    <a:pt x="131" y="1"/>
                  </a:moveTo>
                  <a:cubicBezTo>
                    <a:pt x="48" y="1"/>
                    <a:pt x="1" y="131"/>
                    <a:pt x="71" y="260"/>
                  </a:cubicBezTo>
                  <a:cubicBezTo>
                    <a:pt x="203" y="260"/>
                    <a:pt x="365" y="158"/>
                    <a:pt x="196" y="26"/>
                  </a:cubicBezTo>
                  <a:cubicBezTo>
                    <a:pt x="173" y="9"/>
                    <a:pt x="151" y="1"/>
                    <a:pt x="13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21"/>
            <p:cNvSpPr/>
            <p:nvPr/>
          </p:nvSpPr>
          <p:spPr>
            <a:xfrm>
              <a:off x="3231975" y="3210775"/>
              <a:ext cx="9125" cy="6525"/>
            </a:xfrm>
            <a:custGeom>
              <a:rect b="b" l="l" r="r" t="t"/>
              <a:pathLst>
                <a:path extrusionOk="0" h="261" w="365">
                  <a:moveTo>
                    <a:pt x="128" y="1"/>
                  </a:moveTo>
                  <a:cubicBezTo>
                    <a:pt x="43" y="1"/>
                    <a:pt x="0" y="130"/>
                    <a:pt x="71" y="260"/>
                  </a:cubicBezTo>
                  <a:cubicBezTo>
                    <a:pt x="196" y="260"/>
                    <a:pt x="364" y="157"/>
                    <a:pt x="196" y="25"/>
                  </a:cubicBezTo>
                  <a:cubicBezTo>
                    <a:pt x="171" y="8"/>
                    <a:pt x="148" y="1"/>
                    <a:pt x="12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21"/>
            <p:cNvSpPr/>
            <p:nvPr/>
          </p:nvSpPr>
          <p:spPr>
            <a:xfrm>
              <a:off x="3233425" y="3208600"/>
              <a:ext cx="9125" cy="6500"/>
            </a:xfrm>
            <a:custGeom>
              <a:rect b="b" l="l" r="r" t="t"/>
              <a:pathLst>
                <a:path extrusionOk="0" h="260" w="365">
                  <a:moveTo>
                    <a:pt x="130" y="0"/>
                  </a:moveTo>
                  <a:cubicBezTo>
                    <a:pt x="44" y="0"/>
                    <a:pt x="0" y="134"/>
                    <a:pt x="72" y="259"/>
                  </a:cubicBezTo>
                  <a:cubicBezTo>
                    <a:pt x="196" y="259"/>
                    <a:pt x="365" y="156"/>
                    <a:pt x="196" y="24"/>
                  </a:cubicBezTo>
                  <a:cubicBezTo>
                    <a:pt x="172" y="8"/>
                    <a:pt x="150" y="0"/>
                    <a:pt x="13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21"/>
            <p:cNvSpPr/>
            <p:nvPr/>
          </p:nvSpPr>
          <p:spPr>
            <a:xfrm>
              <a:off x="3236050" y="3209050"/>
              <a:ext cx="7850" cy="5675"/>
            </a:xfrm>
            <a:custGeom>
              <a:rect b="b" l="l" r="r" t="t"/>
              <a:pathLst>
                <a:path extrusionOk="0" h="227" w="314">
                  <a:moveTo>
                    <a:pt x="204" y="1"/>
                  </a:moveTo>
                  <a:cubicBezTo>
                    <a:pt x="179" y="1"/>
                    <a:pt x="149" y="13"/>
                    <a:pt x="113" y="43"/>
                  </a:cubicBezTo>
                  <a:cubicBezTo>
                    <a:pt x="0" y="135"/>
                    <a:pt x="105" y="227"/>
                    <a:pt x="277" y="227"/>
                  </a:cubicBezTo>
                  <a:cubicBezTo>
                    <a:pt x="283" y="227"/>
                    <a:pt x="290" y="227"/>
                    <a:pt x="297" y="226"/>
                  </a:cubicBezTo>
                  <a:cubicBezTo>
                    <a:pt x="313" y="126"/>
                    <a:pt x="283" y="1"/>
                    <a:pt x="20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21"/>
            <p:cNvSpPr/>
            <p:nvPr/>
          </p:nvSpPr>
          <p:spPr>
            <a:xfrm>
              <a:off x="3238525" y="3206100"/>
              <a:ext cx="6600" cy="5500"/>
            </a:xfrm>
            <a:custGeom>
              <a:rect b="b" l="l" r="r" t="t"/>
              <a:pathLst>
                <a:path extrusionOk="0" h="220" w="264">
                  <a:moveTo>
                    <a:pt x="124" y="1"/>
                  </a:moveTo>
                  <a:cubicBezTo>
                    <a:pt x="54" y="1"/>
                    <a:pt x="1" y="40"/>
                    <a:pt x="36" y="146"/>
                  </a:cubicBezTo>
                  <a:cubicBezTo>
                    <a:pt x="55" y="197"/>
                    <a:pt x="84" y="220"/>
                    <a:pt x="116" y="220"/>
                  </a:cubicBezTo>
                  <a:cubicBezTo>
                    <a:pt x="172" y="220"/>
                    <a:pt x="236" y="151"/>
                    <a:pt x="264" y="44"/>
                  </a:cubicBezTo>
                  <a:cubicBezTo>
                    <a:pt x="223" y="18"/>
                    <a:pt x="170" y="1"/>
                    <a:pt x="12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21"/>
            <p:cNvSpPr/>
            <p:nvPr/>
          </p:nvSpPr>
          <p:spPr>
            <a:xfrm>
              <a:off x="3234775" y="3203150"/>
              <a:ext cx="8525" cy="6275"/>
            </a:xfrm>
            <a:custGeom>
              <a:rect b="b" l="l" r="r" t="t"/>
              <a:pathLst>
                <a:path extrusionOk="0" h="251" w="341">
                  <a:moveTo>
                    <a:pt x="150" y="1"/>
                  </a:moveTo>
                  <a:lnTo>
                    <a:pt x="150" y="1"/>
                  </a:lnTo>
                  <a:cubicBezTo>
                    <a:pt x="58" y="85"/>
                    <a:pt x="0" y="251"/>
                    <a:pt x="165" y="251"/>
                  </a:cubicBezTo>
                  <a:cubicBezTo>
                    <a:pt x="172" y="251"/>
                    <a:pt x="179" y="250"/>
                    <a:pt x="186" y="250"/>
                  </a:cubicBezTo>
                  <a:cubicBezTo>
                    <a:pt x="340" y="242"/>
                    <a:pt x="296" y="96"/>
                    <a:pt x="1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21"/>
            <p:cNvSpPr/>
            <p:nvPr/>
          </p:nvSpPr>
          <p:spPr>
            <a:xfrm>
              <a:off x="3233000" y="3206800"/>
              <a:ext cx="6900" cy="5400"/>
            </a:xfrm>
            <a:custGeom>
              <a:rect b="b" l="l" r="r" t="t"/>
              <a:pathLst>
                <a:path extrusionOk="0" h="216" w="276">
                  <a:moveTo>
                    <a:pt x="173" y="1"/>
                  </a:moveTo>
                  <a:cubicBezTo>
                    <a:pt x="126" y="1"/>
                    <a:pt x="63" y="23"/>
                    <a:pt x="1" y="67"/>
                  </a:cubicBezTo>
                  <a:cubicBezTo>
                    <a:pt x="33" y="141"/>
                    <a:pt x="101" y="216"/>
                    <a:pt x="161" y="216"/>
                  </a:cubicBezTo>
                  <a:cubicBezTo>
                    <a:pt x="196" y="216"/>
                    <a:pt x="228" y="190"/>
                    <a:pt x="250" y="126"/>
                  </a:cubicBezTo>
                  <a:cubicBezTo>
                    <a:pt x="275" y="42"/>
                    <a:pt x="238" y="1"/>
                    <a:pt x="17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21"/>
            <p:cNvSpPr/>
            <p:nvPr/>
          </p:nvSpPr>
          <p:spPr>
            <a:xfrm>
              <a:off x="3224400" y="3205525"/>
              <a:ext cx="5875" cy="2050"/>
            </a:xfrm>
            <a:custGeom>
              <a:rect b="b" l="l" r="r" t="t"/>
              <a:pathLst>
                <a:path extrusionOk="0" h="82" w="235">
                  <a:moveTo>
                    <a:pt x="0" y="1"/>
                  </a:moveTo>
                  <a:lnTo>
                    <a:pt x="227" y="81"/>
                  </a:lnTo>
                  <a:lnTo>
                    <a:pt x="235" y="5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21"/>
            <p:cNvSpPr/>
            <p:nvPr/>
          </p:nvSpPr>
          <p:spPr>
            <a:xfrm>
              <a:off x="3237950" y="3195275"/>
              <a:ext cx="750" cy="5875"/>
            </a:xfrm>
            <a:custGeom>
              <a:rect b="b" l="l" r="r" t="t"/>
              <a:pathLst>
                <a:path extrusionOk="0" h="235" w="30">
                  <a:moveTo>
                    <a:pt x="15" y="0"/>
                  </a:moveTo>
                  <a:lnTo>
                    <a:pt x="1" y="235"/>
                  </a:lnTo>
                  <a:lnTo>
                    <a:pt x="30" y="23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21"/>
            <p:cNvSpPr/>
            <p:nvPr/>
          </p:nvSpPr>
          <p:spPr>
            <a:xfrm>
              <a:off x="3245825" y="3202775"/>
              <a:ext cx="5175" cy="3700"/>
            </a:xfrm>
            <a:custGeom>
              <a:rect b="b" l="l" r="r" t="t"/>
              <a:pathLst>
                <a:path extrusionOk="0" h="148" w="207">
                  <a:moveTo>
                    <a:pt x="206" y="1"/>
                  </a:moveTo>
                  <a:lnTo>
                    <a:pt x="1" y="118"/>
                  </a:lnTo>
                  <a:lnTo>
                    <a:pt x="16" y="148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21"/>
            <p:cNvSpPr/>
            <p:nvPr/>
          </p:nvSpPr>
          <p:spPr>
            <a:xfrm>
              <a:off x="3230450" y="3217075"/>
              <a:ext cx="3500" cy="5175"/>
            </a:xfrm>
            <a:custGeom>
              <a:rect b="b" l="l" r="r" t="t"/>
              <a:pathLst>
                <a:path extrusionOk="0" h="207" w="140">
                  <a:moveTo>
                    <a:pt x="110" y="1"/>
                  </a:moveTo>
                  <a:lnTo>
                    <a:pt x="0" y="206"/>
                  </a:lnTo>
                  <a:lnTo>
                    <a:pt x="139" y="15"/>
                  </a:lnTo>
                  <a:lnTo>
                    <a:pt x="11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21"/>
            <p:cNvSpPr/>
            <p:nvPr/>
          </p:nvSpPr>
          <p:spPr>
            <a:xfrm>
              <a:off x="3235575" y="3205900"/>
              <a:ext cx="7175" cy="7175"/>
            </a:xfrm>
            <a:custGeom>
              <a:rect b="b" l="l" r="r" t="t"/>
              <a:pathLst>
                <a:path extrusionOk="0" h="287" w="287">
                  <a:moveTo>
                    <a:pt x="125" y="1"/>
                  </a:moveTo>
                  <a:cubicBezTo>
                    <a:pt x="103" y="23"/>
                    <a:pt x="88" y="52"/>
                    <a:pt x="81" y="88"/>
                  </a:cubicBezTo>
                  <a:cubicBezTo>
                    <a:pt x="52" y="96"/>
                    <a:pt x="22" y="110"/>
                    <a:pt x="0" y="125"/>
                  </a:cubicBezTo>
                  <a:cubicBezTo>
                    <a:pt x="8" y="140"/>
                    <a:pt x="22" y="162"/>
                    <a:pt x="37" y="176"/>
                  </a:cubicBezTo>
                  <a:cubicBezTo>
                    <a:pt x="22" y="213"/>
                    <a:pt x="30" y="257"/>
                    <a:pt x="52" y="286"/>
                  </a:cubicBezTo>
                  <a:cubicBezTo>
                    <a:pt x="88" y="286"/>
                    <a:pt x="118" y="272"/>
                    <a:pt x="147" y="257"/>
                  </a:cubicBezTo>
                  <a:cubicBezTo>
                    <a:pt x="168" y="268"/>
                    <a:pt x="194" y="275"/>
                    <a:pt x="217" y="275"/>
                  </a:cubicBezTo>
                  <a:cubicBezTo>
                    <a:pt x="226" y="275"/>
                    <a:pt x="234" y="274"/>
                    <a:pt x="242" y="272"/>
                  </a:cubicBezTo>
                  <a:cubicBezTo>
                    <a:pt x="250" y="242"/>
                    <a:pt x="250" y="213"/>
                    <a:pt x="235" y="184"/>
                  </a:cubicBezTo>
                  <a:cubicBezTo>
                    <a:pt x="264" y="154"/>
                    <a:pt x="279" y="125"/>
                    <a:pt x="286" y="88"/>
                  </a:cubicBezTo>
                  <a:cubicBezTo>
                    <a:pt x="264" y="74"/>
                    <a:pt x="228" y="66"/>
                    <a:pt x="198" y="66"/>
                  </a:cubicBezTo>
                  <a:cubicBezTo>
                    <a:pt x="184" y="37"/>
                    <a:pt x="154" y="15"/>
                    <a:pt x="12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21"/>
            <p:cNvSpPr/>
            <p:nvPr/>
          </p:nvSpPr>
          <p:spPr>
            <a:xfrm>
              <a:off x="3238125" y="3209300"/>
              <a:ext cx="1875" cy="1525"/>
            </a:xfrm>
            <a:custGeom>
              <a:rect b="b" l="l" r="r" t="t"/>
              <a:pathLst>
                <a:path extrusionOk="0" h="61" w="75">
                  <a:moveTo>
                    <a:pt x="40" y="0"/>
                  </a:moveTo>
                  <a:cubicBezTo>
                    <a:pt x="32" y="0"/>
                    <a:pt x="23" y="4"/>
                    <a:pt x="16" y="11"/>
                  </a:cubicBezTo>
                  <a:cubicBezTo>
                    <a:pt x="8" y="18"/>
                    <a:pt x="1" y="40"/>
                    <a:pt x="16" y="55"/>
                  </a:cubicBezTo>
                  <a:cubicBezTo>
                    <a:pt x="23" y="59"/>
                    <a:pt x="32" y="61"/>
                    <a:pt x="40" y="61"/>
                  </a:cubicBezTo>
                  <a:cubicBezTo>
                    <a:pt x="49" y="61"/>
                    <a:pt x="56" y="59"/>
                    <a:pt x="60" y="55"/>
                  </a:cubicBezTo>
                  <a:cubicBezTo>
                    <a:pt x="74" y="40"/>
                    <a:pt x="74" y="18"/>
                    <a:pt x="60" y="11"/>
                  </a:cubicBezTo>
                  <a:cubicBezTo>
                    <a:pt x="56" y="4"/>
                    <a:pt x="49" y="0"/>
                    <a:pt x="4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21"/>
            <p:cNvSpPr/>
            <p:nvPr/>
          </p:nvSpPr>
          <p:spPr>
            <a:xfrm>
              <a:off x="3243450" y="3216175"/>
              <a:ext cx="4050" cy="4775"/>
            </a:xfrm>
            <a:custGeom>
              <a:rect b="b" l="l" r="r" t="t"/>
              <a:pathLst>
                <a:path extrusionOk="0" h="191" w="162">
                  <a:moveTo>
                    <a:pt x="23" y="0"/>
                  </a:moveTo>
                  <a:lnTo>
                    <a:pt x="1" y="15"/>
                  </a:lnTo>
                  <a:lnTo>
                    <a:pt x="162" y="19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21"/>
            <p:cNvSpPr/>
            <p:nvPr/>
          </p:nvSpPr>
          <p:spPr>
            <a:xfrm>
              <a:off x="3238600" y="3238550"/>
              <a:ext cx="11100" cy="10525"/>
            </a:xfrm>
            <a:custGeom>
              <a:rect b="b" l="l" r="r" t="t"/>
              <a:pathLst>
                <a:path extrusionOk="0" h="421" w="444">
                  <a:moveTo>
                    <a:pt x="159" y="0"/>
                  </a:moveTo>
                  <a:cubicBezTo>
                    <a:pt x="67" y="0"/>
                    <a:pt x="0" y="69"/>
                    <a:pt x="11" y="249"/>
                  </a:cubicBezTo>
                  <a:cubicBezTo>
                    <a:pt x="18" y="362"/>
                    <a:pt x="80" y="420"/>
                    <a:pt x="158" y="420"/>
                  </a:cubicBezTo>
                  <a:cubicBezTo>
                    <a:pt x="253" y="420"/>
                    <a:pt x="372" y="334"/>
                    <a:pt x="444" y="153"/>
                  </a:cubicBezTo>
                  <a:cubicBezTo>
                    <a:pt x="358" y="64"/>
                    <a:pt x="247" y="0"/>
                    <a:pt x="15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21"/>
            <p:cNvSpPr/>
            <p:nvPr/>
          </p:nvSpPr>
          <p:spPr>
            <a:xfrm>
              <a:off x="3227700" y="3247325"/>
              <a:ext cx="15500" cy="10475"/>
            </a:xfrm>
            <a:custGeom>
              <a:rect b="b" l="l" r="r" t="t"/>
              <a:pathLst>
                <a:path extrusionOk="0" h="419" w="620">
                  <a:moveTo>
                    <a:pt x="392" y="1"/>
                  </a:moveTo>
                  <a:cubicBezTo>
                    <a:pt x="356" y="1"/>
                    <a:pt x="314" y="7"/>
                    <a:pt x="264" y="22"/>
                  </a:cubicBezTo>
                  <a:cubicBezTo>
                    <a:pt x="0" y="103"/>
                    <a:pt x="125" y="374"/>
                    <a:pt x="418" y="418"/>
                  </a:cubicBezTo>
                  <a:cubicBezTo>
                    <a:pt x="576" y="273"/>
                    <a:pt x="620" y="1"/>
                    <a:pt x="39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21"/>
            <p:cNvSpPr/>
            <p:nvPr/>
          </p:nvSpPr>
          <p:spPr>
            <a:xfrm>
              <a:off x="3220525" y="3242250"/>
              <a:ext cx="12225" cy="10250"/>
            </a:xfrm>
            <a:custGeom>
              <a:rect b="b" l="l" r="r" t="t"/>
              <a:pathLst>
                <a:path extrusionOk="0" h="410" w="489">
                  <a:moveTo>
                    <a:pt x="239" y="1"/>
                  </a:moveTo>
                  <a:cubicBezTo>
                    <a:pt x="123" y="1"/>
                    <a:pt x="0" y="158"/>
                    <a:pt x="16" y="372"/>
                  </a:cubicBezTo>
                  <a:cubicBezTo>
                    <a:pt x="72" y="396"/>
                    <a:pt x="140" y="410"/>
                    <a:pt x="204" y="410"/>
                  </a:cubicBezTo>
                  <a:cubicBezTo>
                    <a:pt x="358" y="410"/>
                    <a:pt x="489" y="328"/>
                    <a:pt x="375" y="101"/>
                  </a:cubicBezTo>
                  <a:cubicBezTo>
                    <a:pt x="339" y="31"/>
                    <a:pt x="290" y="1"/>
                    <a:pt x="23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21"/>
            <p:cNvSpPr/>
            <p:nvPr/>
          </p:nvSpPr>
          <p:spPr>
            <a:xfrm>
              <a:off x="3228600" y="3228800"/>
              <a:ext cx="15450" cy="11275"/>
            </a:xfrm>
            <a:custGeom>
              <a:rect b="b" l="l" r="r" t="t"/>
              <a:pathLst>
                <a:path extrusionOk="0" h="451" w="618">
                  <a:moveTo>
                    <a:pt x="521" y="1"/>
                  </a:moveTo>
                  <a:lnTo>
                    <a:pt x="521" y="1"/>
                  </a:lnTo>
                  <a:cubicBezTo>
                    <a:pt x="191" y="45"/>
                    <a:pt x="1" y="258"/>
                    <a:pt x="301" y="419"/>
                  </a:cubicBezTo>
                  <a:cubicBezTo>
                    <a:pt x="342" y="440"/>
                    <a:pt x="378" y="450"/>
                    <a:pt x="411" y="450"/>
                  </a:cubicBezTo>
                  <a:cubicBezTo>
                    <a:pt x="556" y="450"/>
                    <a:pt x="617" y="252"/>
                    <a:pt x="52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21"/>
            <p:cNvSpPr/>
            <p:nvPr/>
          </p:nvSpPr>
          <p:spPr>
            <a:xfrm>
              <a:off x="3221900" y="3231625"/>
              <a:ext cx="13300" cy="10575"/>
            </a:xfrm>
            <a:custGeom>
              <a:rect b="b" l="l" r="r" t="t"/>
              <a:pathLst>
                <a:path extrusionOk="0" h="423" w="532">
                  <a:moveTo>
                    <a:pt x="126" y="0"/>
                  </a:moveTo>
                  <a:cubicBezTo>
                    <a:pt x="95" y="0"/>
                    <a:pt x="62" y="2"/>
                    <a:pt x="27" y="5"/>
                  </a:cubicBezTo>
                  <a:cubicBezTo>
                    <a:pt x="0" y="223"/>
                    <a:pt x="70" y="422"/>
                    <a:pt x="200" y="422"/>
                  </a:cubicBezTo>
                  <a:cubicBezTo>
                    <a:pt x="249" y="422"/>
                    <a:pt x="307" y="394"/>
                    <a:pt x="371" y="328"/>
                  </a:cubicBezTo>
                  <a:cubicBezTo>
                    <a:pt x="531" y="161"/>
                    <a:pt x="437" y="0"/>
                    <a:pt x="12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21"/>
            <p:cNvSpPr/>
            <p:nvPr/>
          </p:nvSpPr>
          <p:spPr>
            <a:xfrm>
              <a:off x="3225525" y="3236275"/>
              <a:ext cx="17025" cy="14625"/>
            </a:xfrm>
            <a:custGeom>
              <a:rect b="b" l="l" r="r" t="t"/>
              <a:pathLst>
                <a:path extrusionOk="0" h="585" w="681">
                  <a:moveTo>
                    <a:pt x="353" y="1"/>
                  </a:moveTo>
                  <a:cubicBezTo>
                    <a:pt x="241" y="1"/>
                    <a:pt x="128" y="63"/>
                    <a:pt x="80" y="186"/>
                  </a:cubicBezTo>
                  <a:cubicBezTo>
                    <a:pt x="0" y="388"/>
                    <a:pt x="155" y="584"/>
                    <a:pt x="350" y="584"/>
                  </a:cubicBezTo>
                  <a:cubicBezTo>
                    <a:pt x="388" y="584"/>
                    <a:pt x="428" y="577"/>
                    <a:pt x="468" y="560"/>
                  </a:cubicBezTo>
                  <a:cubicBezTo>
                    <a:pt x="615" y="494"/>
                    <a:pt x="681" y="325"/>
                    <a:pt x="622" y="178"/>
                  </a:cubicBezTo>
                  <a:cubicBezTo>
                    <a:pt x="572" y="59"/>
                    <a:pt x="462" y="1"/>
                    <a:pt x="35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21"/>
            <p:cNvSpPr/>
            <p:nvPr/>
          </p:nvSpPr>
          <p:spPr>
            <a:xfrm>
              <a:off x="3238050" y="3239000"/>
              <a:ext cx="9825" cy="9425"/>
            </a:xfrm>
            <a:custGeom>
              <a:rect b="b" l="l" r="r" t="t"/>
              <a:pathLst>
                <a:path extrusionOk="0" h="377" w="393">
                  <a:moveTo>
                    <a:pt x="141" y="1"/>
                  </a:moveTo>
                  <a:cubicBezTo>
                    <a:pt x="60" y="1"/>
                    <a:pt x="0" y="62"/>
                    <a:pt x="11" y="223"/>
                  </a:cubicBezTo>
                  <a:cubicBezTo>
                    <a:pt x="15" y="325"/>
                    <a:pt x="68" y="377"/>
                    <a:pt x="136" y="377"/>
                  </a:cubicBezTo>
                  <a:cubicBezTo>
                    <a:pt x="220" y="377"/>
                    <a:pt x="328" y="298"/>
                    <a:pt x="392" y="135"/>
                  </a:cubicBezTo>
                  <a:cubicBezTo>
                    <a:pt x="317" y="57"/>
                    <a:pt x="219" y="1"/>
                    <a:pt x="14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21"/>
            <p:cNvSpPr/>
            <p:nvPr/>
          </p:nvSpPr>
          <p:spPr>
            <a:xfrm>
              <a:off x="3228425" y="3246975"/>
              <a:ext cx="13850" cy="9350"/>
            </a:xfrm>
            <a:custGeom>
              <a:rect b="b" l="l" r="r" t="t"/>
              <a:pathLst>
                <a:path extrusionOk="0" h="374" w="554">
                  <a:moveTo>
                    <a:pt x="354" y="1"/>
                  </a:moveTo>
                  <a:cubicBezTo>
                    <a:pt x="321" y="1"/>
                    <a:pt x="281" y="7"/>
                    <a:pt x="235" y="22"/>
                  </a:cubicBezTo>
                  <a:cubicBezTo>
                    <a:pt x="0" y="88"/>
                    <a:pt x="103" y="330"/>
                    <a:pt x="367" y="374"/>
                  </a:cubicBezTo>
                  <a:cubicBezTo>
                    <a:pt x="512" y="241"/>
                    <a:pt x="554" y="1"/>
                    <a:pt x="35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21"/>
            <p:cNvSpPr/>
            <p:nvPr/>
          </p:nvSpPr>
          <p:spPr>
            <a:xfrm>
              <a:off x="3222000" y="3242425"/>
              <a:ext cx="10875" cy="9075"/>
            </a:xfrm>
            <a:custGeom>
              <a:rect b="b" l="l" r="r" t="t"/>
              <a:pathLst>
                <a:path extrusionOk="0" h="363" w="435">
                  <a:moveTo>
                    <a:pt x="212" y="0"/>
                  </a:moveTo>
                  <a:cubicBezTo>
                    <a:pt x="109" y="0"/>
                    <a:pt x="0" y="139"/>
                    <a:pt x="15" y="328"/>
                  </a:cubicBezTo>
                  <a:cubicBezTo>
                    <a:pt x="65" y="350"/>
                    <a:pt x="125" y="363"/>
                    <a:pt x="181" y="363"/>
                  </a:cubicBezTo>
                  <a:cubicBezTo>
                    <a:pt x="318" y="363"/>
                    <a:pt x="434" y="289"/>
                    <a:pt x="331" y="86"/>
                  </a:cubicBezTo>
                  <a:cubicBezTo>
                    <a:pt x="300" y="26"/>
                    <a:pt x="256" y="0"/>
                    <a:pt x="21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21"/>
            <p:cNvSpPr/>
            <p:nvPr/>
          </p:nvSpPr>
          <p:spPr>
            <a:xfrm>
              <a:off x="3229150" y="3230275"/>
              <a:ext cx="13850" cy="10125"/>
            </a:xfrm>
            <a:custGeom>
              <a:rect b="b" l="l" r="r" t="t"/>
              <a:pathLst>
                <a:path extrusionOk="0" h="405" w="554">
                  <a:moveTo>
                    <a:pt x="470" y="1"/>
                  </a:moveTo>
                  <a:lnTo>
                    <a:pt x="470" y="1"/>
                  </a:lnTo>
                  <a:cubicBezTo>
                    <a:pt x="169" y="45"/>
                    <a:pt x="1" y="228"/>
                    <a:pt x="272" y="374"/>
                  </a:cubicBezTo>
                  <a:cubicBezTo>
                    <a:pt x="309" y="395"/>
                    <a:pt x="343" y="405"/>
                    <a:pt x="373" y="405"/>
                  </a:cubicBezTo>
                  <a:cubicBezTo>
                    <a:pt x="501" y="405"/>
                    <a:pt x="553" y="227"/>
                    <a:pt x="47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21"/>
            <p:cNvSpPr/>
            <p:nvPr/>
          </p:nvSpPr>
          <p:spPr>
            <a:xfrm>
              <a:off x="3223125" y="3232750"/>
              <a:ext cx="11975" cy="9600"/>
            </a:xfrm>
            <a:custGeom>
              <a:rect b="b" l="l" r="r" t="t"/>
              <a:pathLst>
                <a:path extrusionOk="0" h="384" w="479">
                  <a:moveTo>
                    <a:pt x="102" y="1"/>
                  </a:moveTo>
                  <a:cubicBezTo>
                    <a:pt x="77" y="1"/>
                    <a:pt x="50" y="2"/>
                    <a:pt x="22" y="4"/>
                  </a:cubicBezTo>
                  <a:cubicBezTo>
                    <a:pt x="0" y="201"/>
                    <a:pt x="64" y="383"/>
                    <a:pt x="183" y="383"/>
                  </a:cubicBezTo>
                  <a:cubicBezTo>
                    <a:pt x="227" y="383"/>
                    <a:pt x="279" y="358"/>
                    <a:pt x="337" y="297"/>
                  </a:cubicBezTo>
                  <a:cubicBezTo>
                    <a:pt x="479" y="149"/>
                    <a:pt x="391" y="1"/>
                    <a:pt x="1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21"/>
            <p:cNvSpPr/>
            <p:nvPr/>
          </p:nvSpPr>
          <p:spPr>
            <a:xfrm>
              <a:off x="3225875" y="3235700"/>
              <a:ext cx="7850" cy="6300"/>
            </a:xfrm>
            <a:custGeom>
              <a:rect b="b" l="l" r="r" t="t"/>
              <a:pathLst>
                <a:path extrusionOk="0" h="252" w="314">
                  <a:moveTo>
                    <a:pt x="81" y="1"/>
                  </a:moveTo>
                  <a:cubicBezTo>
                    <a:pt x="62" y="1"/>
                    <a:pt x="43" y="2"/>
                    <a:pt x="22" y="4"/>
                  </a:cubicBezTo>
                  <a:cubicBezTo>
                    <a:pt x="0" y="131"/>
                    <a:pt x="45" y="251"/>
                    <a:pt x="124" y="251"/>
                  </a:cubicBezTo>
                  <a:cubicBezTo>
                    <a:pt x="154" y="251"/>
                    <a:pt x="189" y="234"/>
                    <a:pt x="227" y="194"/>
                  </a:cubicBezTo>
                  <a:cubicBezTo>
                    <a:pt x="314" y="94"/>
                    <a:pt x="261" y="1"/>
                    <a:pt x="8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21"/>
            <p:cNvSpPr/>
            <p:nvPr/>
          </p:nvSpPr>
          <p:spPr>
            <a:xfrm>
              <a:off x="3227650" y="3237200"/>
              <a:ext cx="6325" cy="4900"/>
            </a:xfrm>
            <a:custGeom>
              <a:rect b="b" l="l" r="r" t="t"/>
              <a:pathLst>
                <a:path extrusionOk="0" h="196" w="253">
                  <a:moveTo>
                    <a:pt x="57" y="0"/>
                  </a:moveTo>
                  <a:cubicBezTo>
                    <a:pt x="44" y="0"/>
                    <a:pt x="31" y="1"/>
                    <a:pt x="17" y="2"/>
                  </a:cubicBezTo>
                  <a:cubicBezTo>
                    <a:pt x="1" y="103"/>
                    <a:pt x="35" y="195"/>
                    <a:pt x="96" y="195"/>
                  </a:cubicBezTo>
                  <a:cubicBezTo>
                    <a:pt x="119" y="195"/>
                    <a:pt x="147" y="182"/>
                    <a:pt x="178" y="149"/>
                  </a:cubicBezTo>
                  <a:cubicBezTo>
                    <a:pt x="252" y="75"/>
                    <a:pt x="202" y="0"/>
                    <a:pt x="5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21"/>
            <p:cNvSpPr/>
            <p:nvPr/>
          </p:nvSpPr>
          <p:spPr>
            <a:xfrm>
              <a:off x="3231525" y="3233950"/>
              <a:ext cx="8725" cy="6325"/>
            </a:xfrm>
            <a:custGeom>
              <a:rect b="b" l="l" r="r" t="t"/>
              <a:pathLst>
                <a:path extrusionOk="0" h="253" w="349">
                  <a:moveTo>
                    <a:pt x="294" y="0"/>
                  </a:moveTo>
                  <a:lnTo>
                    <a:pt x="294" y="0"/>
                  </a:lnTo>
                  <a:cubicBezTo>
                    <a:pt x="111" y="22"/>
                    <a:pt x="1" y="140"/>
                    <a:pt x="170" y="235"/>
                  </a:cubicBezTo>
                  <a:cubicBezTo>
                    <a:pt x="192" y="247"/>
                    <a:pt x="213" y="252"/>
                    <a:pt x="231" y="252"/>
                  </a:cubicBezTo>
                  <a:cubicBezTo>
                    <a:pt x="314" y="252"/>
                    <a:pt x="348" y="139"/>
                    <a:pt x="29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21"/>
            <p:cNvSpPr/>
            <p:nvPr/>
          </p:nvSpPr>
          <p:spPr>
            <a:xfrm>
              <a:off x="3231525" y="3235600"/>
              <a:ext cx="7650" cy="5550"/>
            </a:xfrm>
            <a:custGeom>
              <a:rect b="b" l="l" r="r" t="t"/>
              <a:pathLst>
                <a:path extrusionOk="0" h="222" w="306">
                  <a:moveTo>
                    <a:pt x="258" y="0"/>
                  </a:moveTo>
                  <a:lnTo>
                    <a:pt x="258" y="0"/>
                  </a:lnTo>
                  <a:cubicBezTo>
                    <a:pt x="96" y="22"/>
                    <a:pt x="1" y="132"/>
                    <a:pt x="148" y="205"/>
                  </a:cubicBezTo>
                  <a:cubicBezTo>
                    <a:pt x="168" y="216"/>
                    <a:pt x="187" y="222"/>
                    <a:pt x="203" y="222"/>
                  </a:cubicBezTo>
                  <a:cubicBezTo>
                    <a:pt x="275" y="222"/>
                    <a:pt x="305" y="125"/>
                    <a:pt x="25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21"/>
            <p:cNvSpPr/>
            <p:nvPr/>
          </p:nvSpPr>
          <p:spPr>
            <a:xfrm>
              <a:off x="3237950" y="3240575"/>
              <a:ext cx="6625" cy="6375"/>
            </a:xfrm>
            <a:custGeom>
              <a:rect b="b" l="l" r="r" t="t"/>
              <a:pathLst>
                <a:path extrusionOk="0" h="255" w="265">
                  <a:moveTo>
                    <a:pt x="94" y="0"/>
                  </a:moveTo>
                  <a:cubicBezTo>
                    <a:pt x="40" y="0"/>
                    <a:pt x="1" y="42"/>
                    <a:pt x="8" y="153"/>
                  </a:cubicBezTo>
                  <a:cubicBezTo>
                    <a:pt x="11" y="219"/>
                    <a:pt x="49" y="254"/>
                    <a:pt x="96" y="254"/>
                  </a:cubicBezTo>
                  <a:cubicBezTo>
                    <a:pt x="153" y="254"/>
                    <a:pt x="224" y="203"/>
                    <a:pt x="265" y="94"/>
                  </a:cubicBezTo>
                  <a:cubicBezTo>
                    <a:pt x="214" y="40"/>
                    <a:pt x="147" y="0"/>
                    <a:pt x="9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21"/>
            <p:cNvSpPr/>
            <p:nvPr/>
          </p:nvSpPr>
          <p:spPr>
            <a:xfrm>
              <a:off x="3236300" y="3240625"/>
              <a:ext cx="6800" cy="6400"/>
            </a:xfrm>
            <a:custGeom>
              <a:rect b="b" l="l" r="r" t="t"/>
              <a:pathLst>
                <a:path extrusionOk="0" h="256" w="272">
                  <a:moveTo>
                    <a:pt x="97" y="1"/>
                  </a:moveTo>
                  <a:cubicBezTo>
                    <a:pt x="41" y="1"/>
                    <a:pt x="0" y="42"/>
                    <a:pt x="8" y="151"/>
                  </a:cubicBezTo>
                  <a:cubicBezTo>
                    <a:pt x="11" y="220"/>
                    <a:pt x="48" y="255"/>
                    <a:pt x="96" y="255"/>
                  </a:cubicBezTo>
                  <a:cubicBezTo>
                    <a:pt x="154" y="255"/>
                    <a:pt x="227" y="202"/>
                    <a:pt x="272" y="92"/>
                  </a:cubicBezTo>
                  <a:cubicBezTo>
                    <a:pt x="218" y="39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21"/>
            <p:cNvSpPr/>
            <p:nvPr/>
          </p:nvSpPr>
          <p:spPr>
            <a:xfrm>
              <a:off x="3230800" y="3246625"/>
              <a:ext cx="9725" cy="6600"/>
            </a:xfrm>
            <a:custGeom>
              <a:rect b="b" l="l" r="r" t="t"/>
              <a:pathLst>
                <a:path extrusionOk="0" h="264" w="389">
                  <a:moveTo>
                    <a:pt x="243" y="1"/>
                  </a:moveTo>
                  <a:cubicBezTo>
                    <a:pt x="220" y="1"/>
                    <a:pt x="193" y="5"/>
                    <a:pt x="162" y="14"/>
                  </a:cubicBezTo>
                  <a:cubicBezTo>
                    <a:pt x="1" y="65"/>
                    <a:pt x="74" y="234"/>
                    <a:pt x="257" y="263"/>
                  </a:cubicBezTo>
                  <a:cubicBezTo>
                    <a:pt x="359" y="168"/>
                    <a:pt x="389" y="1"/>
                    <a:pt x="24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21"/>
            <p:cNvSpPr/>
            <p:nvPr/>
          </p:nvSpPr>
          <p:spPr>
            <a:xfrm>
              <a:off x="3230800" y="3244750"/>
              <a:ext cx="9600" cy="6625"/>
            </a:xfrm>
            <a:custGeom>
              <a:rect b="b" l="l" r="r" t="t"/>
              <a:pathLst>
                <a:path extrusionOk="0" h="265" w="384">
                  <a:moveTo>
                    <a:pt x="244" y="0"/>
                  </a:moveTo>
                  <a:cubicBezTo>
                    <a:pt x="222" y="0"/>
                    <a:pt x="194" y="5"/>
                    <a:pt x="162" y="15"/>
                  </a:cubicBezTo>
                  <a:cubicBezTo>
                    <a:pt x="1" y="67"/>
                    <a:pt x="74" y="235"/>
                    <a:pt x="257" y="265"/>
                  </a:cubicBezTo>
                  <a:cubicBezTo>
                    <a:pt x="358" y="170"/>
                    <a:pt x="383" y="0"/>
                    <a:pt x="24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21"/>
            <p:cNvSpPr/>
            <p:nvPr/>
          </p:nvSpPr>
          <p:spPr>
            <a:xfrm>
              <a:off x="3224875" y="3243500"/>
              <a:ext cx="7275" cy="6100"/>
            </a:xfrm>
            <a:custGeom>
              <a:rect b="b" l="l" r="r" t="t"/>
              <a:pathLst>
                <a:path extrusionOk="0" h="244" w="291">
                  <a:moveTo>
                    <a:pt x="140" y="0"/>
                  </a:moveTo>
                  <a:cubicBezTo>
                    <a:pt x="71" y="0"/>
                    <a:pt x="0" y="92"/>
                    <a:pt x="10" y="219"/>
                  </a:cubicBezTo>
                  <a:cubicBezTo>
                    <a:pt x="45" y="234"/>
                    <a:pt x="86" y="243"/>
                    <a:pt x="124" y="243"/>
                  </a:cubicBezTo>
                  <a:cubicBezTo>
                    <a:pt x="215" y="243"/>
                    <a:pt x="290" y="193"/>
                    <a:pt x="223" y="58"/>
                  </a:cubicBezTo>
                  <a:cubicBezTo>
                    <a:pt x="201" y="18"/>
                    <a:pt x="171" y="0"/>
                    <a:pt x="14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21"/>
            <p:cNvSpPr/>
            <p:nvPr/>
          </p:nvSpPr>
          <p:spPr>
            <a:xfrm>
              <a:off x="3227025" y="3242450"/>
              <a:ext cx="7150" cy="6075"/>
            </a:xfrm>
            <a:custGeom>
              <a:rect b="b" l="l" r="r" t="t"/>
              <a:pathLst>
                <a:path extrusionOk="0" h="243" w="286">
                  <a:moveTo>
                    <a:pt x="139" y="1"/>
                  </a:moveTo>
                  <a:cubicBezTo>
                    <a:pt x="71" y="1"/>
                    <a:pt x="0" y="92"/>
                    <a:pt x="5" y="217"/>
                  </a:cubicBezTo>
                  <a:cubicBezTo>
                    <a:pt x="41" y="233"/>
                    <a:pt x="85" y="243"/>
                    <a:pt x="124" y="243"/>
                  </a:cubicBezTo>
                  <a:cubicBezTo>
                    <a:pt x="214" y="243"/>
                    <a:pt x="286" y="195"/>
                    <a:pt x="225" y="63"/>
                  </a:cubicBezTo>
                  <a:cubicBezTo>
                    <a:pt x="202" y="20"/>
                    <a:pt x="171" y="1"/>
                    <a:pt x="13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21"/>
            <p:cNvSpPr/>
            <p:nvPr/>
          </p:nvSpPr>
          <p:spPr>
            <a:xfrm>
              <a:off x="3229075" y="3241100"/>
              <a:ext cx="7375" cy="6150"/>
            </a:xfrm>
            <a:custGeom>
              <a:rect b="b" l="l" r="r" t="t"/>
              <a:pathLst>
                <a:path extrusionOk="0" h="246" w="295">
                  <a:moveTo>
                    <a:pt x="144" y="1"/>
                  </a:moveTo>
                  <a:cubicBezTo>
                    <a:pt x="76" y="1"/>
                    <a:pt x="1" y="93"/>
                    <a:pt x="11" y="220"/>
                  </a:cubicBezTo>
                  <a:cubicBezTo>
                    <a:pt x="47" y="236"/>
                    <a:pt x="90" y="245"/>
                    <a:pt x="130" y="245"/>
                  </a:cubicBezTo>
                  <a:cubicBezTo>
                    <a:pt x="221" y="245"/>
                    <a:pt x="295" y="196"/>
                    <a:pt x="224" y="59"/>
                  </a:cubicBezTo>
                  <a:cubicBezTo>
                    <a:pt x="203" y="19"/>
                    <a:pt x="174" y="1"/>
                    <a:pt x="14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21"/>
            <p:cNvSpPr/>
            <p:nvPr/>
          </p:nvSpPr>
          <p:spPr>
            <a:xfrm>
              <a:off x="3231175" y="3243425"/>
              <a:ext cx="8125" cy="6125"/>
            </a:xfrm>
            <a:custGeom>
              <a:rect b="b" l="l" r="r" t="t"/>
              <a:pathLst>
                <a:path extrusionOk="0" h="245" w="325">
                  <a:moveTo>
                    <a:pt x="204" y="1"/>
                  </a:moveTo>
                  <a:cubicBezTo>
                    <a:pt x="188" y="1"/>
                    <a:pt x="169" y="4"/>
                    <a:pt x="147" y="10"/>
                  </a:cubicBezTo>
                  <a:cubicBezTo>
                    <a:pt x="0" y="46"/>
                    <a:pt x="66" y="186"/>
                    <a:pt x="228" y="244"/>
                  </a:cubicBezTo>
                  <a:cubicBezTo>
                    <a:pt x="299" y="154"/>
                    <a:pt x="324" y="1"/>
                    <a:pt x="20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21"/>
            <p:cNvSpPr/>
            <p:nvPr/>
          </p:nvSpPr>
          <p:spPr>
            <a:xfrm>
              <a:off x="3235400" y="3240850"/>
              <a:ext cx="6600" cy="5450"/>
            </a:xfrm>
            <a:custGeom>
              <a:rect b="b" l="l" r="r" t="t"/>
              <a:pathLst>
                <a:path extrusionOk="0" h="218" w="264">
                  <a:moveTo>
                    <a:pt x="92" y="0"/>
                  </a:moveTo>
                  <a:cubicBezTo>
                    <a:pt x="48" y="0"/>
                    <a:pt x="14" y="31"/>
                    <a:pt x="7" y="113"/>
                  </a:cubicBezTo>
                  <a:cubicBezTo>
                    <a:pt x="0" y="184"/>
                    <a:pt x="31" y="217"/>
                    <a:pt x="79" y="217"/>
                  </a:cubicBezTo>
                  <a:cubicBezTo>
                    <a:pt x="130" y="217"/>
                    <a:pt x="200" y="181"/>
                    <a:pt x="264" y="113"/>
                  </a:cubicBezTo>
                  <a:cubicBezTo>
                    <a:pt x="222" y="54"/>
                    <a:pt x="149" y="0"/>
                    <a:pt x="9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21"/>
            <p:cNvSpPr/>
            <p:nvPr/>
          </p:nvSpPr>
          <p:spPr>
            <a:xfrm>
              <a:off x="3231175" y="3237250"/>
              <a:ext cx="8300" cy="6325"/>
            </a:xfrm>
            <a:custGeom>
              <a:rect b="b" l="l" r="r" t="t"/>
              <a:pathLst>
                <a:path extrusionOk="0" h="253" w="332">
                  <a:moveTo>
                    <a:pt x="250" y="0"/>
                  </a:moveTo>
                  <a:lnTo>
                    <a:pt x="250" y="0"/>
                  </a:lnTo>
                  <a:cubicBezTo>
                    <a:pt x="132" y="44"/>
                    <a:pt x="0" y="169"/>
                    <a:pt x="176" y="242"/>
                  </a:cubicBezTo>
                  <a:cubicBezTo>
                    <a:pt x="196" y="249"/>
                    <a:pt x="213" y="253"/>
                    <a:pt x="228" y="253"/>
                  </a:cubicBezTo>
                  <a:cubicBezTo>
                    <a:pt x="321" y="253"/>
                    <a:pt x="332" y="126"/>
                    <a:pt x="25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21"/>
            <p:cNvSpPr/>
            <p:nvPr/>
          </p:nvSpPr>
          <p:spPr>
            <a:xfrm>
              <a:off x="3230125" y="3239475"/>
              <a:ext cx="7475" cy="5425"/>
            </a:xfrm>
            <a:custGeom>
              <a:rect b="b" l="l" r="r" t="t"/>
              <a:pathLst>
                <a:path extrusionOk="0" h="217" w="299">
                  <a:moveTo>
                    <a:pt x="77" y="0"/>
                  </a:moveTo>
                  <a:cubicBezTo>
                    <a:pt x="54" y="0"/>
                    <a:pt x="30" y="2"/>
                    <a:pt x="6" y="6"/>
                  </a:cubicBezTo>
                  <a:cubicBezTo>
                    <a:pt x="0" y="104"/>
                    <a:pt x="43" y="217"/>
                    <a:pt x="115" y="217"/>
                  </a:cubicBezTo>
                  <a:cubicBezTo>
                    <a:pt x="141" y="217"/>
                    <a:pt x="171" y="203"/>
                    <a:pt x="204" y="168"/>
                  </a:cubicBezTo>
                  <a:cubicBezTo>
                    <a:pt x="298" y="73"/>
                    <a:pt x="214" y="0"/>
                    <a:pt x="7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21"/>
            <p:cNvSpPr/>
            <p:nvPr/>
          </p:nvSpPr>
          <p:spPr>
            <a:xfrm>
              <a:off x="3223850" y="3233200"/>
              <a:ext cx="4775" cy="4250"/>
            </a:xfrm>
            <a:custGeom>
              <a:rect b="b" l="l" r="r" t="t"/>
              <a:pathLst>
                <a:path extrusionOk="0" h="170" w="191">
                  <a:moveTo>
                    <a:pt x="0" y="1"/>
                  </a:moveTo>
                  <a:lnTo>
                    <a:pt x="169" y="170"/>
                  </a:lnTo>
                  <a:lnTo>
                    <a:pt x="191" y="14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21"/>
            <p:cNvSpPr/>
            <p:nvPr/>
          </p:nvSpPr>
          <p:spPr>
            <a:xfrm>
              <a:off x="3237775" y="3229900"/>
              <a:ext cx="2950" cy="5525"/>
            </a:xfrm>
            <a:custGeom>
              <a:rect b="b" l="l" r="r" t="t"/>
              <a:pathLst>
                <a:path extrusionOk="0" h="221" w="118">
                  <a:moveTo>
                    <a:pt x="118" y="1"/>
                  </a:moveTo>
                  <a:lnTo>
                    <a:pt x="0" y="206"/>
                  </a:lnTo>
                  <a:lnTo>
                    <a:pt x="30" y="221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21"/>
            <p:cNvSpPr/>
            <p:nvPr/>
          </p:nvSpPr>
          <p:spPr>
            <a:xfrm>
              <a:off x="3243075" y="3242375"/>
              <a:ext cx="5900" cy="1125"/>
            </a:xfrm>
            <a:custGeom>
              <a:rect b="b" l="l" r="r" t="t"/>
              <a:pathLst>
                <a:path extrusionOk="0" h="45" w="236">
                  <a:moveTo>
                    <a:pt x="235" y="0"/>
                  </a:moveTo>
                  <a:lnTo>
                    <a:pt x="1" y="15"/>
                  </a:lnTo>
                  <a:lnTo>
                    <a:pt x="1" y="44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21"/>
            <p:cNvSpPr/>
            <p:nvPr/>
          </p:nvSpPr>
          <p:spPr>
            <a:xfrm>
              <a:off x="3222000" y="3247500"/>
              <a:ext cx="5175" cy="3525"/>
            </a:xfrm>
            <a:custGeom>
              <a:rect b="b" l="l" r="r" t="t"/>
              <a:pathLst>
                <a:path extrusionOk="0" h="141" w="207">
                  <a:moveTo>
                    <a:pt x="191" y="1"/>
                  </a:moveTo>
                  <a:lnTo>
                    <a:pt x="1" y="140"/>
                  </a:lnTo>
                  <a:lnTo>
                    <a:pt x="206" y="30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21"/>
            <p:cNvSpPr/>
            <p:nvPr/>
          </p:nvSpPr>
          <p:spPr>
            <a:xfrm>
              <a:off x="3231525" y="3240000"/>
              <a:ext cx="7550" cy="7350"/>
            </a:xfrm>
            <a:custGeom>
              <a:rect b="b" l="l" r="r" t="t"/>
              <a:pathLst>
                <a:path extrusionOk="0" h="294" w="302">
                  <a:moveTo>
                    <a:pt x="192" y="0"/>
                  </a:moveTo>
                  <a:cubicBezTo>
                    <a:pt x="162" y="15"/>
                    <a:pt x="133" y="37"/>
                    <a:pt x="111" y="59"/>
                  </a:cubicBezTo>
                  <a:cubicBezTo>
                    <a:pt x="96" y="55"/>
                    <a:pt x="82" y="53"/>
                    <a:pt x="68" y="53"/>
                  </a:cubicBezTo>
                  <a:cubicBezTo>
                    <a:pt x="54" y="53"/>
                    <a:pt x="41" y="55"/>
                    <a:pt x="30" y="59"/>
                  </a:cubicBezTo>
                  <a:cubicBezTo>
                    <a:pt x="23" y="81"/>
                    <a:pt x="30" y="103"/>
                    <a:pt x="38" y="125"/>
                  </a:cubicBezTo>
                  <a:cubicBezTo>
                    <a:pt x="16" y="154"/>
                    <a:pt x="1" y="183"/>
                    <a:pt x="8" y="220"/>
                  </a:cubicBezTo>
                  <a:cubicBezTo>
                    <a:pt x="38" y="235"/>
                    <a:pt x="67" y="235"/>
                    <a:pt x="104" y="235"/>
                  </a:cubicBezTo>
                  <a:cubicBezTo>
                    <a:pt x="118" y="257"/>
                    <a:pt x="148" y="279"/>
                    <a:pt x="184" y="293"/>
                  </a:cubicBezTo>
                  <a:cubicBezTo>
                    <a:pt x="199" y="271"/>
                    <a:pt x="214" y="242"/>
                    <a:pt x="214" y="213"/>
                  </a:cubicBezTo>
                  <a:cubicBezTo>
                    <a:pt x="243" y="198"/>
                    <a:pt x="272" y="176"/>
                    <a:pt x="302" y="154"/>
                  </a:cubicBezTo>
                  <a:cubicBezTo>
                    <a:pt x="280" y="125"/>
                    <a:pt x="258" y="103"/>
                    <a:pt x="228" y="95"/>
                  </a:cubicBezTo>
                  <a:cubicBezTo>
                    <a:pt x="221" y="59"/>
                    <a:pt x="214" y="29"/>
                    <a:pt x="19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21"/>
            <p:cNvSpPr/>
            <p:nvPr/>
          </p:nvSpPr>
          <p:spPr>
            <a:xfrm>
              <a:off x="3234100" y="3242850"/>
              <a:ext cx="1850" cy="1625"/>
            </a:xfrm>
            <a:custGeom>
              <a:rect b="b" l="l" r="r" t="t"/>
              <a:pathLst>
                <a:path extrusionOk="0" h="65" w="74">
                  <a:moveTo>
                    <a:pt x="42" y="1"/>
                  </a:moveTo>
                  <a:cubicBezTo>
                    <a:pt x="38" y="1"/>
                    <a:pt x="34" y="1"/>
                    <a:pt x="30" y="3"/>
                  </a:cubicBezTo>
                  <a:cubicBezTo>
                    <a:pt x="8" y="11"/>
                    <a:pt x="1" y="33"/>
                    <a:pt x="8" y="47"/>
                  </a:cubicBezTo>
                  <a:cubicBezTo>
                    <a:pt x="13" y="58"/>
                    <a:pt x="27" y="65"/>
                    <a:pt x="39" y="65"/>
                  </a:cubicBezTo>
                  <a:cubicBezTo>
                    <a:pt x="44" y="65"/>
                    <a:pt x="48" y="64"/>
                    <a:pt x="52" y="62"/>
                  </a:cubicBezTo>
                  <a:cubicBezTo>
                    <a:pt x="67" y="55"/>
                    <a:pt x="74" y="33"/>
                    <a:pt x="67" y="18"/>
                  </a:cubicBezTo>
                  <a:cubicBezTo>
                    <a:pt x="61" y="7"/>
                    <a:pt x="52" y="1"/>
                    <a:pt x="4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21"/>
            <p:cNvSpPr/>
            <p:nvPr/>
          </p:nvSpPr>
          <p:spPr>
            <a:xfrm>
              <a:off x="3236125" y="3251350"/>
              <a:ext cx="1850" cy="5700"/>
            </a:xfrm>
            <a:custGeom>
              <a:rect b="b" l="l" r="r" t="t"/>
              <a:pathLst>
                <a:path extrusionOk="0" h="228" w="74">
                  <a:moveTo>
                    <a:pt x="0" y="1"/>
                  </a:moveTo>
                  <a:lnTo>
                    <a:pt x="74" y="228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21"/>
            <p:cNvSpPr/>
            <p:nvPr/>
          </p:nvSpPr>
          <p:spPr>
            <a:xfrm>
              <a:off x="3262875" y="3271050"/>
              <a:ext cx="7900" cy="7625"/>
            </a:xfrm>
            <a:custGeom>
              <a:rect b="b" l="l" r="r" t="t"/>
              <a:pathLst>
                <a:path extrusionOk="0" h="305" w="316">
                  <a:moveTo>
                    <a:pt x="113" y="1"/>
                  </a:moveTo>
                  <a:cubicBezTo>
                    <a:pt x="48" y="1"/>
                    <a:pt x="1" y="50"/>
                    <a:pt x="8" y="180"/>
                  </a:cubicBezTo>
                  <a:cubicBezTo>
                    <a:pt x="11" y="263"/>
                    <a:pt x="54" y="305"/>
                    <a:pt x="109" y="305"/>
                  </a:cubicBezTo>
                  <a:cubicBezTo>
                    <a:pt x="177" y="305"/>
                    <a:pt x="263" y="241"/>
                    <a:pt x="316" y="107"/>
                  </a:cubicBezTo>
                  <a:cubicBezTo>
                    <a:pt x="255" y="46"/>
                    <a:pt x="176" y="1"/>
                    <a:pt x="11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21"/>
            <p:cNvSpPr/>
            <p:nvPr/>
          </p:nvSpPr>
          <p:spPr>
            <a:xfrm>
              <a:off x="3255000" y="3277350"/>
              <a:ext cx="11175" cy="7575"/>
            </a:xfrm>
            <a:custGeom>
              <a:rect b="b" l="l" r="r" t="t"/>
              <a:pathLst>
                <a:path extrusionOk="0" h="303" w="447">
                  <a:moveTo>
                    <a:pt x="284" y="0"/>
                  </a:moveTo>
                  <a:cubicBezTo>
                    <a:pt x="258" y="0"/>
                    <a:pt x="227" y="5"/>
                    <a:pt x="191" y="16"/>
                  </a:cubicBezTo>
                  <a:cubicBezTo>
                    <a:pt x="0" y="75"/>
                    <a:pt x="88" y="266"/>
                    <a:pt x="301" y="302"/>
                  </a:cubicBezTo>
                  <a:cubicBezTo>
                    <a:pt x="415" y="195"/>
                    <a:pt x="447" y="0"/>
                    <a:pt x="28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21"/>
            <p:cNvSpPr/>
            <p:nvPr/>
          </p:nvSpPr>
          <p:spPr>
            <a:xfrm>
              <a:off x="3249975" y="3273750"/>
              <a:ext cx="8750" cy="7275"/>
            </a:xfrm>
            <a:custGeom>
              <a:rect b="b" l="l" r="r" t="t"/>
              <a:pathLst>
                <a:path extrusionOk="0" h="291" w="350">
                  <a:moveTo>
                    <a:pt x="167" y="1"/>
                  </a:moveTo>
                  <a:cubicBezTo>
                    <a:pt x="85" y="1"/>
                    <a:pt x="1" y="111"/>
                    <a:pt x="11" y="263"/>
                  </a:cubicBezTo>
                  <a:cubicBezTo>
                    <a:pt x="52" y="280"/>
                    <a:pt x="102" y="291"/>
                    <a:pt x="148" y="291"/>
                  </a:cubicBezTo>
                  <a:cubicBezTo>
                    <a:pt x="258" y="291"/>
                    <a:pt x="350" y="232"/>
                    <a:pt x="267" y="72"/>
                  </a:cubicBezTo>
                  <a:cubicBezTo>
                    <a:pt x="240" y="23"/>
                    <a:pt x="204" y="1"/>
                    <a:pt x="16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21"/>
            <p:cNvSpPr/>
            <p:nvPr/>
          </p:nvSpPr>
          <p:spPr>
            <a:xfrm>
              <a:off x="3255725" y="3264175"/>
              <a:ext cx="11000" cy="7975"/>
            </a:xfrm>
            <a:custGeom>
              <a:rect b="b" l="l" r="r" t="t"/>
              <a:pathLst>
                <a:path extrusionOk="0" h="319" w="440">
                  <a:moveTo>
                    <a:pt x="375" y="1"/>
                  </a:moveTo>
                  <a:lnTo>
                    <a:pt x="375" y="1"/>
                  </a:lnTo>
                  <a:cubicBezTo>
                    <a:pt x="140" y="30"/>
                    <a:pt x="1" y="184"/>
                    <a:pt x="213" y="294"/>
                  </a:cubicBezTo>
                  <a:cubicBezTo>
                    <a:pt x="244" y="311"/>
                    <a:pt x="272" y="319"/>
                    <a:pt x="296" y="319"/>
                  </a:cubicBezTo>
                  <a:cubicBezTo>
                    <a:pt x="400" y="319"/>
                    <a:pt x="440" y="179"/>
                    <a:pt x="37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21"/>
            <p:cNvSpPr/>
            <p:nvPr/>
          </p:nvSpPr>
          <p:spPr>
            <a:xfrm>
              <a:off x="3250800" y="3266150"/>
              <a:ext cx="9650" cy="7625"/>
            </a:xfrm>
            <a:custGeom>
              <a:rect b="b" l="l" r="r" t="t"/>
              <a:pathLst>
                <a:path extrusionOk="0" h="305" w="386">
                  <a:moveTo>
                    <a:pt x="84" y="0"/>
                  </a:moveTo>
                  <a:cubicBezTo>
                    <a:pt x="64" y="0"/>
                    <a:pt x="43" y="1"/>
                    <a:pt x="22" y="3"/>
                  </a:cubicBezTo>
                  <a:cubicBezTo>
                    <a:pt x="0" y="158"/>
                    <a:pt x="53" y="305"/>
                    <a:pt x="149" y="305"/>
                  </a:cubicBezTo>
                  <a:cubicBezTo>
                    <a:pt x="184" y="305"/>
                    <a:pt x="225" y="285"/>
                    <a:pt x="271" y="237"/>
                  </a:cubicBezTo>
                  <a:cubicBezTo>
                    <a:pt x="386" y="115"/>
                    <a:pt x="314" y="0"/>
                    <a:pt x="8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21"/>
            <p:cNvSpPr/>
            <p:nvPr/>
          </p:nvSpPr>
          <p:spPr>
            <a:xfrm>
              <a:off x="3253600" y="3269550"/>
              <a:ext cx="12225" cy="10425"/>
            </a:xfrm>
            <a:custGeom>
              <a:rect b="b" l="l" r="r" t="t"/>
              <a:pathLst>
                <a:path extrusionOk="0" h="417" w="489">
                  <a:moveTo>
                    <a:pt x="250" y="0"/>
                  </a:moveTo>
                  <a:cubicBezTo>
                    <a:pt x="170" y="0"/>
                    <a:pt x="90" y="44"/>
                    <a:pt x="56" y="130"/>
                  </a:cubicBezTo>
                  <a:cubicBezTo>
                    <a:pt x="0" y="273"/>
                    <a:pt x="113" y="416"/>
                    <a:pt x="256" y="416"/>
                  </a:cubicBezTo>
                  <a:cubicBezTo>
                    <a:pt x="282" y="416"/>
                    <a:pt x="308" y="412"/>
                    <a:pt x="335" y="402"/>
                  </a:cubicBezTo>
                  <a:cubicBezTo>
                    <a:pt x="438" y="350"/>
                    <a:pt x="489" y="226"/>
                    <a:pt x="445" y="123"/>
                  </a:cubicBezTo>
                  <a:cubicBezTo>
                    <a:pt x="406" y="41"/>
                    <a:pt x="328" y="0"/>
                    <a:pt x="25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21"/>
            <p:cNvSpPr/>
            <p:nvPr/>
          </p:nvSpPr>
          <p:spPr>
            <a:xfrm>
              <a:off x="3262425" y="3271400"/>
              <a:ext cx="7075" cy="6725"/>
            </a:xfrm>
            <a:custGeom>
              <a:rect b="b" l="l" r="r" t="t"/>
              <a:pathLst>
                <a:path extrusionOk="0" h="269" w="283">
                  <a:moveTo>
                    <a:pt x="101" y="1"/>
                  </a:moveTo>
                  <a:cubicBezTo>
                    <a:pt x="43" y="1"/>
                    <a:pt x="0" y="44"/>
                    <a:pt x="4" y="159"/>
                  </a:cubicBezTo>
                  <a:cubicBezTo>
                    <a:pt x="11" y="232"/>
                    <a:pt x="50" y="269"/>
                    <a:pt x="99" y="269"/>
                  </a:cubicBezTo>
                  <a:cubicBezTo>
                    <a:pt x="159" y="269"/>
                    <a:pt x="234" y="213"/>
                    <a:pt x="283" y="100"/>
                  </a:cubicBezTo>
                  <a:cubicBezTo>
                    <a:pt x="228" y="42"/>
                    <a:pt x="158" y="1"/>
                    <a:pt x="10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21"/>
            <p:cNvSpPr/>
            <p:nvPr/>
          </p:nvSpPr>
          <p:spPr>
            <a:xfrm>
              <a:off x="3255550" y="3277075"/>
              <a:ext cx="9925" cy="6575"/>
            </a:xfrm>
            <a:custGeom>
              <a:rect b="b" l="l" r="r" t="t"/>
              <a:pathLst>
                <a:path extrusionOk="0" h="263" w="397">
                  <a:moveTo>
                    <a:pt x="248" y="0"/>
                  </a:moveTo>
                  <a:cubicBezTo>
                    <a:pt x="226" y="0"/>
                    <a:pt x="200" y="4"/>
                    <a:pt x="169" y="13"/>
                  </a:cubicBezTo>
                  <a:cubicBezTo>
                    <a:pt x="0" y="64"/>
                    <a:pt x="74" y="240"/>
                    <a:pt x="264" y="262"/>
                  </a:cubicBezTo>
                  <a:cubicBezTo>
                    <a:pt x="366" y="173"/>
                    <a:pt x="396" y="0"/>
                    <a:pt x="24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21"/>
            <p:cNvSpPr/>
            <p:nvPr/>
          </p:nvSpPr>
          <p:spPr>
            <a:xfrm>
              <a:off x="3250900" y="3273900"/>
              <a:ext cx="7775" cy="6475"/>
            </a:xfrm>
            <a:custGeom>
              <a:rect b="b" l="l" r="r" t="t"/>
              <a:pathLst>
                <a:path extrusionOk="0" h="259" w="311">
                  <a:moveTo>
                    <a:pt x="150" y="1"/>
                  </a:moveTo>
                  <a:cubicBezTo>
                    <a:pt x="77" y="1"/>
                    <a:pt x="0" y="99"/>
                    <a:pt x="10" y="235"/>
                  </a:cubicBezTo>
                  <a:cubicBezTo>
                    <a:pt x="47" y="250"/>
                    <a:pt x="90" y="259"/>
                    <a:pt x="130" y="259"/>
                  </a:cubicBezTo>
                  <a:cubicBezTo>
                    <a:pt x="228" y="259"/>
                    <a:pt x="311" y="207"/>
                    <a:pt x="238" y="66"/>
                  </a:cubicBezTo>
                  <a:cubicBezTo>
                    <a:pt x="215" y="21"/>
                    <a:pt x="183" y="1"/>
                    <a:pt x="1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21"/>
            <p:cNvSpPr/>
            <p:nvPr/>
          </p:nvSpPr>
          <p:spPr>
            <a:xfrm>
              <a:off x="3256100" y="3265275"/>
              <a:ext cx="9750" cy="7175"/>
            </a:xfrm>
            <a:custGeom>
              <a:rect b="b" l="l" r="r" t="t"/>
              <a:pathLst>
                <a:path extrusionOk="0" h="287" w="390">
                  <a:moveTo>
                    <a:pt x="330" y="1"/>
                  </a:moveTo>
                  <a:lnTo>
                    <a:pt x="330" y="1"/>
                  </a:lnTo>
                  <a:cubicBezTo>
                    <a:pt x="125" y="30"/>
                    <a:pt x="0" y="162"/>
                    <a:pt x="191" y="265"/>
                  </a:cubicBezTo>
                  <a:cubicBezTo>
                    <a:pt x="217" y="280"/>
                    <a:pt x="241" y="287"/>
                    <a:pt x="262" y="287"/>
                  </a:cubicBezTo>
                  <a:cubicBezTo>
                    <a:pt x="353" y="287"/>
                    <a:pt x="390" y="156"/>
                    <a:pt x="33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21"/>
            <p:cNvSpPr/>
            <p:nvPr/>
          </p:nvSpPr>
          <p:spPr>
            <a:xfrm>
              <a:off x="3251850" y="3267050"/>
              <a:ext cx="8425" cy="6725"/>
            </a:xfrm>
            <a:custGeom>
              <a:rect b="b" l="l" r="r" t="t"/>
              <a:pathLst>
                <a:path extrusionOk="0" h="269" w="337">
                  <a:moveTo>
                    <a:pt x="78" y="0"/>
                  </a:moveTo>
                  <a:cubicBezTo>
                    <a:pt x="58" y="0"/>
                    <a:pt x="38" y="1"/>
                    <a:pt x="16" y="3"/>
                  </a:cubicBezTo>
                  <a:cubicBezTo>
                    <a:pt x="0" y="142"/>
                    <a:pt x="46" y="269"/>
                    <a:pt x="129" y="269"/>
                  </a:cubicBezTo>
                  <a:cubicBezTo>
                    <a:pt x="160" y="269"/>
                    <a:pt x="196" y="251"/>
                    <a:pt x="236" y="208"/>
                  </a:cubicBezTo>
                  <a:cubicBezTo>
                    <a:pt x="337" y="101"/>
                    <a:pt x="278" y="0"/>
                    <a:pt x="7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21"/>
            <p:cNvSpPr/>
            <p:nvPr/>
          </p:nvSpPr>
          <p:spPr>
            <a:xfrm>
              <a:off x="3253825" y="3269100"/>
              <a:ext cx="5625" cy="4525"/>
            </a:xfrm>
            <a:custGeom>
              <a:rect b="b" l="l" r="r" t="t"/>
              <a:pathLst>
                <a:path extrusionOk="0" h="181" w="225">
                  <a:moveTo>
                    <a:pt x="48" y="0"/>
                  </a:moveTo>
                  <a:cubicBezTo>
                    <a:pt x="36" y="0"/>
                    <a:pt x="24" y="1"/>
                    <a:pt x="11" y="2"/>
                  </a:cubicBezTo>
                  <a:cubicBezTo>
                    <a:pt x="0" y="93"/>
                    <a:pt x="33" y="180"/>
                    <a:pt x="88" y="180"/>
                  </a:cubicBezTo>
                  <a:cubicBezTo>
                    <a:pt x="108" y="180"/>
                    <a:pt x="132" y="169"/>
                    <a:pt x="157" y="141"/>
                  </a:cubicBezTo>
                  <a:cubicBezTo>
                    <a:pt x="225" y="74"/>
                    <a:pt x="181" y="0"/>
                    <a:pt x="4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21"/>
            <p:cNvSpPr/>
            <p:nvPr/>
          </p:nvSpPr>
          <p:spPr>
            <a:xfrm>
              <a:off x="3255050" y="3270025"/>
              <a:ext cx="4475" cy="3675"/>
            </a:xfrm>
            <a:custGeom>
              <a:rect b="b" l="l" r="r" t="t"/>
              <a:pathLst>
                <a:path extrusionOk="0" h="147" w="179">
                  <a:moveTo>
                    <a:pt x="28" y="1"/>
                  </a:moveTo>
                  <a:cubicBezTo>
                    <a:pt x="21" y="1"/>
                    <a:pt x="13" y="1"/>
                    <a:pt x="6" y="2"/>
                  </a:cubicBezTo>
                  <a:cubicBezTo>
                    <a:pt x="0" y="76"/>
                    <a:pt x="26" y="146"/>
                    <a:pt x="68" y="146"/>
                  </a:cubicBezTo>
                  <a:cubicBezTo>
                    <a:pt x="84" y="146"/>
                    <a:pt x="103" y="136"/>
                    <a:pt x="123" y="111"/>
                  </a:cubicBezTo>
                  <a:cubicBezTo>
                    <a:pt x="178" y="56"/>
                    <a:pt x="142" y="1"/>
                    <a:pt x="2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21"/>
            <p:cNvSpPr/>
            <p:nvPr/>
          </p:nvSpPr>
          <p:spPr>
            <a:xfrm>
              <a:off x="3257750" y="3267850"/>
              <a:ext cx="6250" cy="4525"/>
            </a:xfrm>
            <a:custGeom>
              <a:rect b="b" l="l" r="r" t="t"/>
              <a:pathLst>
                <a:path extrusionOk="0" h="181" w="250">
                  <a:moveTo>
                    <a:pt x="213" y="1"/>
                  </a:moveTo>
                  <a:cubicBezTo>
                    <a:pt x="81" y="15"/>
                    <a:pt x="0" y="103"/>
                    <a:pt x="125" y="169"/>
                  </a:cubicBezTo>
                  <a:cubicBezTo>
                    <a:pt x="141" y="177"/>
                    <a:pt x="155" y="181"/>
                    <a:pt x="168" y="181"/>
                  </a:cubicBezTo>
                  <a:cubicBezTo>
                    <a:pt x="226" y="181"/>
                    <a:pt x="249" y="103"/>
                    <a:pt x="21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21"/>
            <p:cNvSpPr/>
            <p:nvPr/>
          </p:nvSpPr>
          <p:spPr>
            <a:xfrm>
              <a:off x="3257925" y="3268950"/>
              <a:ext cx="5325" cy="4000"/>
            </a:xfrm>
            <a:custGeom>
              <a:rect b="b" l="l" r="r" t="t"/>
              <a:pathLst>
                <a:path extrusionOk="0" h="160" w="213">
                  <a:moveTo>
                    <a:pt x="177" y="1"/>
                  </a:moveTo>
                  <a:lnTo>
                    <a:pt x="177" y="1"/>
                  </a:lnTo>
                  <a:cubicBezTo>
                    <a:pt x="67" y="23"/>
                    <a:pt x="1" y="96"/>
                    <a:pt x="103" y="147"/>
                  </a:cubicBezTo>
                  <a:cubicBezTo>
                    <a:pt x="117" y="156"/>
                    <a:pt x="130" y="159"/>
                    <a:pt x="142" y="159"/>
                  </a:cubicBezTo>
                  <a:cubicBezTo>
                    <a:pt x="190" y="159"/>
                    <a:pt x="212" y="90"/>
                    <a:pt x="17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21"/>
            <p:cNvSpPr/>
            <p:nvPr/>
          </p:nvSpPr>
          <p:spPr>
            <a:xfrm>
              <a:off x="3262425" y="3272525"/>
              <a:ext cx="4700" cy="4575"/>
            </a:xfrm>
            <a:custGeom>
              <a:rect b="b" l="l" r="r" t="t"/>
              <a:pathLst>
                <a:path extrusionOk="0" h="183" w="188">
                  <a:moveTo>
                    <a:pt x="65" y="0"/>
                  </a:moveTo>
                  <a:cubicBezTo>
                    <a:pt x="28" y="0"/>
                    <a:pt x="0" y="30"/>
                    <a:pt x="4" y="107"/>
                  </a:cubicBezTo>
                  <a:cubicBezTo>
                    <a:pt x="7" y="157"/>
                    <a:pt x="34" y="183"/>
                    <a:pt x="67" y="183"/>
                  </a:cubicBezTo>
                  <a:cubicBezTo>
                    <a:pt x="106" y="183"/>
                    <a:pt x="155" y="146"/>
                    <a:pt x="187" y="70"/>
                  </a:cubicBezTo>
                  <a:cubicBezTo>
                    <a:pt x="151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21"/>
            <p:cNvSpPr/>
            <p:nvPr/>
          </p:nvSpPr>
          <p:spPr>
            <a:xfrm>
              <a:off x="3261225" y="3272625"/>
              <a:ext cx="4800" cy="4500"/>
            </a:xfrm>
            <a:custGeom>
              <a:rect b="b" l="l" r="r" t="t"/>
              <a:pathLst>
                <a:path extrusionOk="0" h="180" w="192">
                  <a:moveTo>
                    <a:pt x="70" y="0"/>
                  </a:moveTo>
                  <a:cubicBezTo>
                    <a:pt x="30" y="0"/>
                    <a:pt x="0" y="31"/>
                    <a:pt x="8" y="110"/>
                  </a:cubicBezTo>
                  <a:cubicBezTo>
                    <a:pt x="8" y="156"/>
                    <a:pt x="33" y="180"/>
                    <a:pt x="66" y="180"/>
                  </a:cubicBezTo>
                  <a:cubicBezTo>
                    <a:pt x="106" y="180"/>
                    <a:pt x="159" y="143"/>
                    <a:pt x="191" y="66"/>
                  </a:cubicBezTo>
                  <a:cubicBezTo>
                    <a:pt x="156" y="27"/>
                    <a:pt x="108" y="0"/>
                    <a:pt x="7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21"/>
            <p:cNvSpPr/>
            <p:nvPr/>
          </p:nvSpPr>
          <p:spPr>
            <a:xfrm>
              <a:off x="3257025" y="3276925"/>
              <a:ext cx="7200" cy="4700"/>
            </a:xfrm>
            <a:custGeom>
              <a:rect b="b" l="l" r="r" t="t"/>
              <a:pathLst>
                <a:path extrusionOk="0" h="188" w="288">
                  <a:moveTo>
                    <a:pt x="186" y="1"/>
                  </a:moveTo>
                  <a:cubicBezTo>
                    <a:pt x="169" y="1"/>
                    <a:pt x="149" y="4"/>
                    <a:pt x="125" y="11"/>
                  </a:cubicBezTo>
                  <a:cubicBezTo>
                    <a:pt x="0" y="48"/>
                    <a:pt x="59" y="165"/>
                    <a:pt x="191" y="187"/>
                  </a:cubicBezTo>
                  <a:cubicBezTo>
                    <a:pt x="266" y="118"/>
                    <a:pt x="288" y="1"/>
                    <a:pt x="18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21"/>
            <p:cNvSpPr/>
            <p:nvPr/>
          </p:nvSpPr>
          <p:spPr>
            <a:xfrm>
              <a:off x="3257025" y="3275475"/>
              <a:ext cx="7075" cy="4675"/>
            </a:xfrm>
            <a:custGeom>
              <a:rect b="b" l="l" r="r" t="t"/>
              <a:pathLst>
                <a:path extrusionOk="0" h="187" w="283">
                  <a:moveTo>
                    <a:pt x="182" y="1"/>
                  </a:moveTo>
                  <a:cubicBezTo>
                    <a:pt x="166" y="1"/>
                    <a:pt x="147" y="4"/>
                    <a:pt x="125" y="11"/>
                  </a:cubicBezTo>
                  <a:cubicBezTo>
                    <a:pt x="0" y="47"/>
                    <a:pt x="59" y="165"/>
                    <a:pt x="191" y="187"/>
                  </a:cubicBezTo>
                  <a:cubicBezTo>
                    <a:pt x="266" y="124"/>
                    <a:pt x="282" y="1"/>
                    <a:pt x="18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21"/>
            <p:cNvSpPr/>
            <p:nvPr/>
          </p:nvSpPr>
          <p:spPr>
            <a:xfrm>
              <a:off x="3253050" y="3274675"/>
              <a:ext cx="5150" cy="4350"/>
            </a:xfrm>
            <a:custGeom>
              <a:rect b="b" l="l" r="r" t="t"/>
              <a:pathLst>
                <a:path extrusionOk="0" h="174" w="206">
                  <a:moveTo>
                    <a:pt x="101" y="1"/>
                  </a:moveTo>
                  <a:cubicBezTo>
                    <a:pt x="51" y="1"/>
                    <a:pt x="0" y="66"/>
                    <a:pt x="5" y="153"/>
                  </a:cubicBezTo>
                  <a:cubicBezTo>
                    <a:pt x="30" y="166"/>
                    <a:pt x="59" y="173"/>
                    <a:pt x="87" y="173"/>
                  </a:cubicBezTo>
                  <a:cubicBezTo>
                    <a:pt x="151" y="173"/>
                    <a:pt x="205" y="135"/>
                    <a:pt x="159" y="43"/>
                  </a:cubicBezTo>
                  <a:cubicBezTo>
                    <a:pt x="143" y="14"/>
                    <a:pt x="122" y="1"/>
                    <a:pt x="10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21"/>
            <p:cNvSpPr/>
            <p:nvPr/>
          </p:nvSpPr>
          <p:spPr>
            <a:xfrm>
              <a:off x="3254500" y="3273825"/>
              <a:ext cx="5150" cy="4375"/>
            </a:xfrm>
            <a:custGeom>
              <a:rect b="b" l="l" r="r" t="t"/>
              <a:pathLst>
                <a:path extrusionOk="0" h="175" w="206">
                  <a:moveTo>
                    <a:pt x="99" y="1"/>
                  </a:moveTo>
                  <a:cubicBezTo>
                    <a:pt x="51" y="1"/>
                    <a:pt x="1" y="67"/>
                    <a:pt x="6" y="157"/>
                  </a:cubicBezTo>
                  <a:cubicBezTo>
                    <a:pt x="30" y="168"/>
                    <a:pt x="59" y="175"/>
                    <a:pt x="87" y="175"/>
                  </a:cubicBezTo>
                  <a:cubicBezTo>
                    <a:pt x="151" y="175"/>
                    <a:pt x="206" y="140"/>
                    <a:pt x="160" y="47"/>
                  </a:cubicBezTo>
                  <a:cubicBezTo>
                    <a:pt x="144" y="15"/>
                    <a:pt x="121" y="1"/>
                    <a:pt x="9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21"/>
            <p:cNvSpPr/>
            <p:nvPr/>
          </p:nvSpPr>
          <p:spPr>
            <a:xfrm>
              <a:off x="3256025" y="3273000"/>
              <a:ext cx="5275" cy="4300"/>
            </a:xfrm>
            <a:custGeom>
              <a:rect b="b" l="l" r="r" t="t"/>
              <a:pathLst>
                <a:path extrusionOk="0" h="172" w="211">
                  <a:moveTo>
                    <a:pt x="103" y="0"/>
                  </a:moveTo>
                  <a:cubicBezTo>
                    <a:pt x="53" y="0"/>
                    <a:pt x="1" y="63"/>
                    <a:pt x="11" y="154"/>
                  </a:cubicBezTo>
                  <a:cubicBezTo>
                    <a:pt x="35" y="165"/>
                    <a:pt x="64" y="171"/>
                    <a:pt x="92" y="171"/>
                  </a:cubicBezTo>
                  <a:cubicBezTo>
                    <a:pt x="156" y="171"/>
                    <a:pt x="211" y="136"/>
                    <a:pt x="165" y="44"/>
                  </a:cubicBezTo>
                  <a:cubicBezTo>
                    <a:pt x="149" y="14"/>
                    <a:pt x="126" y="0"/>
                    <a:pt x="10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21"/>
            <p:cNvSpPr/>
            <p:nvPr/>
          </p:nvSpPr>
          <p:spPr>
            <a:xfrm>
              <a:off x="3257575" y="3274650"/>
              <a:ext cx="5775" cy="4400"/>
            </a:xfrm>
            <a:custGeom>
              <a:rect b="b" l="l" r="r" t="t"/>
              <a:pathLst>
                <a:path extrusionOk="0" h="176" w="231">
                  <a:moveTo>
                    <a:pt x="143" y="1"/>
                  </a:moveTo>
                  <a:cubicBezTo>
                    <a:pt x="132" y="1"/>
                    <a:pt x="118" y="3"/>
                    <a:pt x="103" y="7"/>
                  </a:cubicBezTo>
                  <a:cubicBezTo>
                    <a:pt x="0" y="29"/>
                    <a:pt x="44" y="132"/>
                    <a:pt x="161" y="176"/>
                  </a:cubicBezTo>
                  <a:cubicBezTo>
                    <a:pt x="213" y="111"/>
                    <a:pt x="231" y="1"/>
                    <a:pt x="1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21"/>
            <p:cNvSpPr/>
            <p:nvPr/>
          </p:nvSpPr>
          <p:spPr>
            <a:xfrm>
              <a:off x="3260600" y="3272725"/>
              <a:ext cx="4675" cy="3850"/>
            </a:xfrm>
            <a:custGeom>
              <a:rect b="b" l="l" r="r" t="t"/>
              <a:pathLst>
                <a:path extrusionOk="0" h="154" w="187">
                  <a:moveTo>
                    <a:pt x="65" y="1"/>
                  </a:moveTo>
                  <a:cubicBezTo>
                    <a:pt x="34" y="1"/>
                    <a:pt x="10" y="21"/>
                    <a:pt x="4" y="77"/>
                  </a:cubicBezTo>
                  <a:cubicBezTo>
                    <a:pt x="0" y="130"/>
                    <a:pt x="22" y="154"/>
                    <a:pt x="56" y="154"/>
                  </a:cubicBezTo>
                  <a:cubicBezTo>
                    <a:pt x="92" y="154"/>
                    <a:pt x="141" y="126"/>
                    <a:pt x="187" y="77"/>
                  </a:cubicBezTo>
                  <a:cubicBezTo>
                    <a:pt x="157" y="39"/>
                    <a:pt x="106" y="1"/>
                    <a:pt x="6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21"/>
            <p:cNvSpPr/>
            <p:nvPr/>
          </p:nvSpPr>
          <p:spPr>
            <a:xfrm>
              <a:off x="3257575" y="3270050"/>
              <a:ext cx="5825" cy="4625"/>
            </a:xfrm>
            <a:custGeom>
              <a:rect b="b" l="l" r="r" t="t"/>
              <a:pathLst>
                <a:path extrusionOk="0" h="185" w="233">
                  <a:moveTo>
                    <a:pt x="176" y="1"/>
                  </a:moveTo>
                  <a:lnTo>
                    <a:pt x="176" y="1"/>
                  </a:lnTo>
                  <a:cubicBezTo>
                    <a:pt x="95" y="30"/>
                    <a:pt x="0" y="125"/>
                    <a:pt x="125" y="176"/>
                  </a:cubicBezTo>
                  <a:cubicBezTo>
                    <a:pt x="139" y="182"/>
                    <a:pt x="152" y="184"/>
                    <a:pt x="163" y="184"/>
                  </a:cubicBezTo>
                  <a:cubicBezTo>
                    <a:pt x="230" y="184"/>
                    <a:pt x="233" y="95"/>
                    <a:pt x="17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21"/>
            <p:cNvSpPr/>
            <p:nvPr/>
          </p:nvSpPr>
          <p:spPr>
            <a:xfrm>
              <a:off x="3256875" y="3271775"/>
              <a:ext cx="5225" cy="3925"/>
            </a:xfrm>
            <a:custGeom>
              <a:rect b="b" l="l" r="r" t="t"/>
              <a:pathLst>
                <a:path extrusionOk="0" h="157" w="209">
                  <a:moveTo>
                    <a:pt x="57" y="0"/>
                  </a:moveTo>
                  <a:cubicBezTo>
                    <a:pt x="41" y="0"/>
                    <a:pt x="24" y="2"/>
                    <a:pt x="6" y="5"/>
                  </a:cubicBezTo>
                  <a:cubicBezTo>
                    <a:pt x="1" y="70"/>
                    <a:pt x="28" y="156"/>
                    <a:pt x="81" y="156"/>
                  </a:cubicBezTo>
                  <a:cubicBezTo>
                    <a:pt x="100" y="156"/>
                    <a:pt x="121" y="146"/>
                    <a:pt x="145" y="122"/>
                  </a:cubicBezTo>
                  <a:cubicBezTo>
                    <a:pt x="208" y="53"/>
                    <a:pt x="153" y="0"/>
                    <a:pt x="5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21"/>
            <p:cNvSpPr/>
            <p:nvPr/>
          </p:nvSpPr>
          <p:spPr>
            <a:xfrm>
              <a:off x="3252250" y="3267300"/>
              <a:ext cx="3500" cy="3150"/>
            </a:xfrm>
            <a:custGeom>
              <a:rect b="b" l="l" r="r" t="t"/>
              <a:pathLst>
                <a:path extrusionOk="0" h="126" w="140">
                  <a:moveTo>
                    <a:pt x="0" y="1"/>
                  </a:moveTo>
                  <a:lnTo>
                    <a:pt x="118" y="125"/>
                  </a:lnTo>
                  <a:lnTo>
                    <a:pt x="140" y="10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21"/>
            <p:cNvSpPr/>
            <p:nvPr/>
          </p:nvSpPr>
          <p:spPr>
            <a:xfrm>
              <a:off x="3262325" y="3264925"/>
              <a:ext cx="2050" cy="4050"/>
            </a:xfrm>
            <a:custGeom>
              <a:rect b="b" l="l" r="r" t="t"/>
              <a:pathLst>
                <a:path extrusionOk="0" h="162" w="82">
                  <a:moveTo>
                    <a:pt x="81" y="0"/>
                  </a:moveTo>
                  <a:lnTo>
                    <a:pt x="1" y="147"/>
                  </a:lnTo>
                  <a:lnTo>
                    <a:pt x="15" y="16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21"/>
            <p:cNvSpPr/>
            <p:nvPr/>
          </p:nvSpPr>
          <p:spPr>
            <a:xfrm>
              <a:off x="3266000" y="3273900"/>
              <a:ext cx="4225" cy="750"/>
            </a:xfrm>
            <a:custGeom>
              <a:rect b="b" l="l" r="r" t="t"/>
              <a:pathLst>
                <a:path extrusionOk="0" h="30" w="169">
                  <a:moveTo>
                    <a:pt x="169" y="0"/>
                  </a:moveTo>
                  <a:lnTo>
                    <a:pt x="0" y="8"/>
                  </a:lnTo>
                  <a:lnTo>
                    <a:pt x="0" y="3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21"/>
            <p:cNvSpPr/>
            <p:nvPr/>
          </p:nvSpPr>
          <p:spPr>
            <a:xfrm>
              <a:off x="3250975" y="3277375"/>
              <a:ext cx="3675" cy="2600"/>
            </a:xfrm>
            <a:custGeom>
              <a:rect b="b" l="l" r="r" t="t"/>
              <a:pathLst>
                <a:path extrusionOk="0" h="104" w="147">
                  <a:moveTo>
                    <a:pt x="139" y="1"/>
                  </a:moveTo>
                  <a:lnTo>
                    <a:pt x="0" y="103"/>
                  </a:lnTo>
                  <a:lnTo>
                    <a:pt x="147" y="23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21"/>
            <p:cNvSpPr/>
            <p:nvPr/>
          </p:nvSpPr>
          <p:spPr>
            <a:xfrm>
              <a:off x="3257925" y="3272075"/>
              <a:ext cx="5350" cy="5325"/>
            </a:xfrm>
            <a:custGeom>
              <a:rect b="b" l="l" r="r" t="t"/>
              <a:pathLst>
                <a:path extrusionOk="0" h="213" w="214">
                  <a:moveTo>
                    <a:pt x="140" y="0"/>
                  </a:moveTo>
                  <a:cubicBezTo>
                    <a:pt x="111" y="7"/>
                    <a:pt x="89" y="22"/>
                    <a:pt x="81" y="44"/>
                  </a:cubicBezTo>
                  <a:cubicBezTo>
                    <a:pt x="70" y="40"/>
                    <a:pt x="59" y="39"/>
                    <a:pt x="48" y="39"/>
                  </a:cubicBezTo>
                  <a:cubicBezTo>
                    <a:pt x="37" y="39"/>
                    <a:pt x="26" y="40"/>
                    <a:pt x="15" y="44"/>
                  </a:cubicBezTo>
                  <a:cubicBezTo>
                    <a:pt x="15" y="59"/>
                    <a:pt x="15" y="73"/>
                    <a:pt x="23" y="88"/>
                  </a:cubicBezTo>
                  <a:cubicBezTo>
                    <a:pt x="8" y="110"/>
                    <a:pt x="1" y="132"/>
                    <a:pt x="1" y="161"/>
                  </a:cubicBezTo>
                  <a:cubicBezTo>
                    <a:pt x="16" y="167"/>
                    <a:pt x="32" y="172"/>
                    <a:pt x="47" y="172"/>
                  </a:cubicBezTo>
                  <a:cubicBezTo>
                    <a:pt x="54" y="172"/>
                    <a:pt x="60" y="171"/>
                    <a:pt x="67" y="169"/>
                  </a:cubicBezTo>
                  <a:cubicBezTo>
                    <a:pt x="81" y="191"/>
                    <a:pt x="103" y="205"/>
                    <a:pt x="125" y="213"/>
                  </a:cubicBezTo>
                  <a:cubicBezTo>
                    <a:pt x="140" y="191"/>
                    <a:pt x="147" y="176"/>
                    <a:pt x="155" y="154"/>
                  </a:cubicBezTo>
                  <a:cubicBezTo>
                    <a:pt x="177" y="147"/>
                    <a:pt x="191" y="132"/>
                    <a:pt x="213" y="110"/>
                  </a:cubicBezTo>
                  <a:cubicBezTo>
                    <a:pt x="199" y="95"/>
                    <a:pt x="177" y="81"/>
                    <a:pt x="162" y="66"/>
                  </a:cubicBezTo>
                  <a:cubicBezTo>
                    <a:pt x="155" y="44"/>
                    <a:pt x="147" y="22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21"/>
            <p:cNvSpPr/>
            <p:nvPr/>
          </p:nvSpPr>
          <p:spPr>
            <a:xfrm>
              <a:off x="3259575" y="3274200"/>
              <a:ext cx="1325" cy="1075"/>
            </a:xfrm>
            <a:custGeom>
              <a:rect b="b" l="l" r="r" t="t"/>
              <a:pathLst>
                <a:path extrusionOk="0" h="43" w="53">
                  <a:moveTo>
                    <a:pt x="31" y="0"/>
                  </a:moveTo>
                  <a:cubicBezTo>
                    <a:pt x="28" y="0"/>
                    <a:pt x="25" y="1"/>
                    <a:pt x="23" y="3"/>
                  </a:cubicBezTo>
                  <a:cubicBezTo>
                    <a:pt x="8" y="3"/>
                    <a:pt x="1" y="18"/>
                    <a:pt x="8" y="32"/>
                  </a:cubicBezTo>
                  <a:cubicBezTo>
                    <a:pt x="13" y="38"/>
                    <a:pt x="22" y="43"/>
                    <a:pt x="29" y="43"/>
                  </a:cubicBezTo>
                  <a:cubicBezTo>
                    <a:pt x="32" y="43"/>
                    <a:pt x="35" y="42"/>
                    <a:pt x="37" y="40"/>
                  </a:cubicBezTo>
                  <a:cubicBezTo>
                    <a:pt x="52" y="32"/>
                    <a:pt x="52" y="25"/>
                    <a:pt x="52" y="10"/>
                  </a:cubicBezTo>
                  <a:cubicBezTo>
                    <a:pt x="47" y="5"/>
                    <a:pt x="38" y="0"/>
                    <a:pt x="31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21"/>
            <p:cNvSpPr/>
            <p:nvPr/>
          </p:nvSpPr>
          <p:spPr>
            <a:xfrm>
              <a:off x="3261050" y="3280125"/>
              <a:ext cx="1300" cy="4250"/>
            </a:xfrm>
            <a:custGeom>
              <a:rect b="b" l="l" r="r" t="t"/>
              <a:pathLst>
                <a:path extrusionOk="0" h="170" w="52">
                  <a:moveTo>
                    <a:pt x="22" y="1"/>
                  </a:moveTo>
                  <a:lnTo>
                    <a:pt x="0" y="8"/>
                  </a:lnTo>
                  <a:lnTo>
                    <a:pt x="52" y="169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21"/>
            <p:cNvSpPr/>
            <p:nvPr/>
          </p:nvSpPr>
          <p:spPr>
            <a:xfrm>
              <a:off x="3271675" y="3209575"/>
              <a:ext cx="7900" cy="7650"/>
            </a:xfrm>
            <a:custGeom>
              <a:rect b="b" l="l" r="r" t="t"/>
              <a:pathLst>
                <a:path extrusionOk="0" h="306" w="316">
                  <a:moveTo>
                    <a:pt x="115" y="1"/>
                  </a:moveTo>
                  <a:cubicBezTo>
                    <a:pt x="49" y="1"/>
                    <a:pt x="0" y="51"/>
                    <a:pt x="8" y="183"/>
                  </a:cubicBezTo>
                  <a:cubicBezTo>
                    <a:pt x="11" y="265"/>
                    <a:pt x="53" y="306"/>
                    <a:pt x="107" y="306"/>
                  </a:cubicBezTo>
                  <a:cubicBezTo>
                    <a:pt x="176" y="306"/>
                    <a:pt x="263" y="241"/>
                    <a:pt x="316" y="110"/>
                  </a:cubicBezTo>
                  <a:cubicBezTo>
                    <a:pt x="255" y="46"/>
                    <a:pt x="177" y="1"/>
                    <a:pt x="11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21"/>
            <p:cNvSpPr/>
            <p:nvPr/>
          </p:nvSpPr>
          <p:spPr>
            <a:xfrm>
              <a:off x="3263975" y="3215950"/>
              <a:ext cx="11050" cy="7375"/>
            </a:xfrm>
            <a:custGeom>
              <a:rect b="b" l="l" r="r" t="t"/>
              <a:pathLst>
                <a:path extrusionOk="0" h="295" w="442">
                  <a:moveTo>
                    <a:pt x="278" y="0"/>
                  </a:moveTo>
                  <a:cubicBezTo>
                    <a:pt x="252" y="0"/>
                    <a:pt x="220" y="5"/>
                    <a:pt x="184" y="16"/>
                  </a:cubicBezTo>
                  <a:cubicBezTo>
                    <a:pt x="1" y="68"/>
                    <a:pt x="89" y="266"/>
                    <a:pt x="294" y="295"/>
                  </a:cubicBezTo>
                  <a:cubicBezTo>
                    <a:pt x="414" y="194"/>
                    <a:pt x="441" y="0"/>
                    <a:pt x="27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21"/>
            <p:cNvSpPr/>
            <p:nvPr/>
          </p:nvSpPr>
          <p:spPr>
            <a:xfrm>
              <a:off x="3258775" y="3212350"/>
              <a:ext cx="8750" cy="7275"/>
            </a:xfrm>
            <a:custGeom>
              <a:rect b="b" l="l" r="r" t="t"/>
              <a:pathLst>
                <a:path extrusionOk="0" h="291" w="350">
                  <a:moveTo>
                    <a:pt x="171" y="1"/>
                  </a:moveTo>
                  <a:cubicBezTo>
                    <a:pt x="89" y="1"/>
                    <a:pt x="1" y="111"/>
                    <a:pt x="11" y="263"/>
                  </a:cubicBezTo>
                  <a:cubicBezTo>
                    <a:pt x="52" y="280"/>
                    <a:pt x="102" y="291"/>
                    <a:pt x="148" y="291"/>
                  </a:cubicBezTo>
                  <a:cubicBezTo>
                    <a:pt x="258" y="291"/>
                    <a:pt x="350" y="232"/>
                    <a:pt x="267" y="72"/>
                  </a:cubicBezTo>
                  <a:cubicBezTo>
                    <a:pt x="242" y="23"/>
                    <a:pt x="207" y="1"/>
                    <a:pt x="17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21"/>
            <p:cNvSpPr/>
            <p:nvPr/>
          </p:nvSpPr>
          <p:spPr>
            <a:xfrm>
              <a:off x="3264700" y="3202600"/>
              <a:ext cx="10850" cy="8125"/>
            </a:xfrm>
            <a:custGeom>
              <a:rect b="b" l="l" r="r" t="t"/>
              <a:pathLst>
                <a:path extrusionOk="0" h="325" w="434">
                  <a:moveTo>
                    <a:pt x="368" y="1"/>
                  </a:moveTo>
                  <a:cubicBezTo>
                    <a:pt x="133" y="37"/>
                    <a:pt x="1" y="184"/>
                    <a:pt x="214" y="301"/>
                  </a:cubicBezTo>
                  <a:cubicBezTo>
                    <a:pt x="242" y="317"/>
                    <a:pt x="268" y="325"/>
                    <a:pt x="291" y="325"/>
                  </a:cubicBezTo>
                  <a:cubicBezTo>
                    <a:pt x="392" y="325"/>
                    <a:pt x="433" y="180"/>
                    <a:pt x="36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21"/>
            <p:cNvSpPr/>
            <p:nvPr/>
          </p:nvSpPr>
          <p:spPr>
            <a:xfrm>
              <a:off x="3259775" y="3204725"/>
              <a:ext cx="9475" cy="7500"/>
            </a:xfrm>
            <a:custGeom>
              <a:rect b="b" l="l" r="r" t="t"/>
              <a:pathLst>
                <a:path extrusionOk="0" h="300" w="379">
                  <a:moveTo>
                    <a:pt x="82" y="1"/>
                  </a:moveTo>
                  <a:cubicBezTo>
                    <a:pt x="63" y="1"/>
                    <a:pt x="43" y="2"/>
                    <a:pt x="22" y="4"/>
                  </a:cubicBezTo>
                  <a:cubicBezTo>
                    <a:pt x="1" y="158"/>
                    <a:pt x="53" y="300"/>
                    <a:pt x="144" y="300"/>
                  </a:cubicBezTo>
                  <a:cubicBezTo>
                    <a:pt x="179" y="300"/>
                    <a:pt x="219" y="279"/>
                    <a:pt x="264" y="231"/>
                  </a:cubicBezTo>
                  <a:cubicBezTo>
                    <a:pt x="379" y="116"/>
                    <a:pt x="307" y="1"/>
                    <a:pt x="8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21"/>
            <p:cNvSpPr/>
            <p:nvPr/>
          </p:nvSpPr>
          <p:spPr>
            <a:xfrm>
              <a:off x="3262425" y="3208075"/>
              <a:ext cx="12200" cy="10375"/>
            </a:xfrm>
            <a:custGeom>
              <a:rect b="b" l="l" r="r" t="t"/>
              <a:pathLst>
                <a:path extrusionOk="0" h="415" w="488">
                  <a:moveTo>
                    <a:pt x="247" y="1"/>
                  </a:moveTo>
                  <a:cubicBezTo>
                    <a:pt x="167" y="1"/>
                    <a:pt x="89" y="45"/>
                    <a:pt x="55" y="133"/>
                  </a:cubicBezTo>
                  <a:cubicBezTo>
                    <a:pt x="0" y="274"/>
                    <a:pt x="109" y="415"/>
                    <a:pt x="248" y="415"/>
                  </a:cubicBezTo>
                  <a:cubicBezTo>
                    <a:pt x="276" y="415"/>
                    <a:pt x="305" y="409"/>
                    <a:pt x="334" y="397"/>
                  </a:cubicBezTo>
                  <a:cubicBezTo>
                    <a:pt x="437" y="353"/>
                    <a:pt x="488" y="229"/>
                    <a:pt x="444" y="126"/>
                  </a:cubicBezTo>
                  <a:cubicBezTo>
                    <a:pt x="404" y="43"/>
                    <a:pt x="325" y="1"/>
                    <a:pt x="24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21"/>
            <p:cNvSpPr/>
            <p:nvPr/>
          </p:nvSpPr>
          <p:spPr>
            <a:xfrm>
              <a:off x="3271300" y="3210000"/>
              <a:ext cx="7175" cy="6725"/>
            </a:xfrm>
            <a:custGeom>
              <a:rect b="b" l="l" r="r" t="t"/>
              <a:pathLst>
                <a:path extrusionOk="0" h="269" w="287">
                  <a:moveTo>
                    <a:pt x="100" y="1"/>
                  </a:moveTo>
                  <a:cubicBezTo>
                    <a:pt x="42" y="1"/>
                    <a:pt x="1" y="44"/>
                    <a:pt x="8" y="159"/>
                  </a:cubicBezTo>
                  <a:cubicBezTo>
                    <a:pt x="12" y="232"/>
                    <a:pt x="50" y="269"/>
                    <a:pt x="100" y="269"/>
                  </a:cubicBezTo>
                  <a:cubicBezTo>
                    <a:pt x="161" y="269"/>
                    <a:pt x="238" y="213"/>
                    <a:pt x="287" y="100"/>
                  </a:cubicBezTo>
                  <a:cubicBezTo>
                    <a:pt x="229" y="42"/>
                    <a:pt x="156" y="1"/>
                    <a:pt x="10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21"/>
            <p:cNvSpPr/>
            <p:nvPr/>
          </p:nvSpPr>
          <p:spPr>
            <a:xfrm>
              <a:off x="3264350" y="3215600"/>
              <a:ext cx="9950" cy="6650"/>
            </a:xfrm>
            <a:custGeom>
              <a:rect b="b" l="l" r="r" t="t"/>
              <a:pathLst>
                <a:path extrusionOk="0" h="266" w="398">
                  <a:moveTo>
                    <a:pt x="254" y="1"/>
                  </a:moveTo>
                  <a:cubicBezTo>
                    <a:pt x="231" y="1"/>
                    <a:pt x="202" y="5"/>
                    <a:pt x="169" y="16"/>
                  </a:cubicBezTo>
                  <a:cubicBezTo>
                    <a:pt x="0" y="67"/>
                    <a:pt x="81" y="236"/>
                    <a:pt x="264" y="265"/>
                  </a:cubicBezTo>
                  <a:cubicBezTo>
                    <a:pt x="371" y="171"/>
                    <a:pt x="397" y="1"/>
                    <a:pt x="25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21"/>
            <p:cNvSpPr/>
            <p:nvPr/>
          </p:nvSpPr>
          <p:spPr>
            <a:xfrm>
              <a:off x="3259875" y="3212450"/>
              <a:ext cx="7750" cy="6450"/>
            </a:xfrm>
            <a:custGeom>
              <a:rect b="b" l="l" r="r" t="t"/>
              <a:pathLst>
                <a:path extrusionOk="0" h="258" w="310">
                  <a:moveTo>
                    <a:pt x="152" y="0"/>
                  </a:moveTo>
                  <a:cubicBezTo>
                    <a:pt x="79" y="0"/>
                    <a:pt x="1" y="97"/>
                    <a:pt x="11" y="230"/>
                  </a:cubicBezTo>
                  <a:cubicBezTo>
                    <a:pt x="46" y="248"/>
                    <a:pt x="91" y="258"/>
                    <a:pt x="133" y="258"/>
                  </a:cubicBezTo>
                  <a:cubicBezTo>
                    <a:pt x="228" y="258"/>
                    <a:pt x="309" y="204"/>
                    <a:pt x="238" y="61"/>
                  </a:cubicBezTo>
                  <a:cubicBezTo>
                    <a:pt x="216" y="19"/>
                    <a:pt x="184" y="0"/>
                    <a:pt x="15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21"/>
            <p:cNvSpPr/>
            <p:nvPr/>
          </p:nvSpPr>
          <p:spPr>
            <a:xfrm>
              <a:off x="3265075" y="3203700"/>
              <a:ext cx="9775" cy="7275"/>
            </a:xfrm>
            <a:custGeom>
              <a:rect b="b" l="l" r="r" t="t"/>
              <a:pathLst>
                <a:path extrusionOk="0" h="291" w="391">
                  <a:moveTo>
                    <a:pt x="331" y="1"/>
                  </a:moveTo>
                  <a:lnTo>
                    <a:pt x="331" y="1"/>
                  </a:lnTo>
                  <a:cubicBezTo>
                    <a:pt x="118" y="37"/>
                    <a:pt x="1" y="169"/>
                    <a:pt x="191" y="272"/>
                  </a:cubicBezTo>
                  <a:cubicBezTo>
                    <a:pt x="216" y="285"/>
                    <a:pt x="239" y="291"/>
                    <a:pt x="259" y="291"/>
                  </a:cubicBezTo>
                  <a:cubicBezTo>
                    <a:pt x="352" y="291"/>
                    <a:pt x="391" y="163"/>
                    <a:pt x="33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21"/>
            <p:cNvSpPr/>
            <p:nvPr/>
          </p:nvSpPr>
          <p:spPr>
            <a:xfrm>
              <a:off x="3260650" y="3205475"/>
              <a:ext cx="8600" cy="6900"/>
            </a:xfrm>
            <a:custGeom>
              <a:rect b="b" l="l" r="r" t="t"/>
              <a:pathLst>
                <a:path extrusionOk="0" h="276" w="344">
                  <a:moveTo>
                    <a:pt x="75" y="0"/>
                  </a:moveTo>
                  <a:cubicBezTo>
                    <a:pt x="56" y="0"/>
                    <a:pt x="37" y="1"/>
                    <a:pt x="16" y="3"/>
                  </a:cubicBezTo>
                  <a:cubicBezTo>
                    <a:pt x="0" y="147"/>
                    <a:pt x="46" y="275"/>
                    <a:pt x="129" y="275"/>
                  </a:cubicBezTo>
                  <a:cubicBezTo>
                    <a:pt x="160" y="275"/>
                    <a:pt x="196" y="257"/>
                    <a:pt x="236" y="215"/>
                  </a:cubicBezTo>
                  <a:cubicBezTo>
                    <a:pt x="344" y="108"/>
                    <a:pt x="279" y="0"/>
                    <a:pt x="7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21"/>
            <p:cNvSpPr/>
            <p:nvPr/>
          </p:nvSpPr>
          <p:spPr>
            <a:xfrm>
              <a:off x="3262625" y="3207675"/>
              <a:ext cx="5625" cy="4400"/>
            </a:xfrm>
            <a:custGeom>
              <a:rect b="b" l="l" r="r" t="t"/>
              <a:pathLst>
                <a:path extrusionOk="0" h="176" w="225">
                  <a:moveTo>
                    <a:pt x="52" y="1"/>
                  </a:moveTo>
                  <a:cubicBezTo>
                    <a:pt x="39" y="1"/>
                    <a:pt x="25" y="2"/>
                    <a:pt x="11" y="3"/>
                  </a:cubicBezTo>
                  <a:cubicBezTo>
                    <a:pt x="0" y="93"/>
                    <a:pt x="32" y="175"/>
                    <a:pt x="86" y="175"/>
                  </a:cubicBezTo>
                  <a:cubicBezTo>
                    <a:pt x="107" y="175"/>
                    <a:pt x="131" y="163"/>
                    <a:pt x="157" y="135"/>
                  </a:cubicBezTo>
                  <a:cubicBezTo>
                    <a:pt x="224" y="68"/>
                    <a:pt x="187" y="1"/>
                    <a:pt x="5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21"/>
            <p:cNvSpPr/>
            <p:nvPr/>
          </p:nvSpPr>
          <p:spPr>
            <a:xfrm>
              <a:off x="3263850" y="3208625"/>
              <a:ext cx="4450" cy="3575"/>
            </a:xfrm>
            <a:custGeom>
              <a:rect b="b" l="l" r="r" t="t"/>
              <a:pathLst>
                <a:path extrusionOk="0" h="143" w="178">
                  <a:moveTo>
                    <a:pt x="30" y="1"/>
                  </a:moveTo>
                  <a:cubicBezTo>
                    <a:pt x="22" y="1"/>
                    <a:pt x="14" y="1"/>
                    <a:pt x="6" y="1"/>
                  </a:cubicBezTo>
                  <a:cubicBezTo>
                    <a:pt x="0" y="76"/>
                    <a:pt x="26" y="143"/>
                    <a:pt x="69" y="143"/>
                  </a:cubicBezTo>
                  <a:cubicBezTo>
                    <a:pt x="85" y="143"/>
                    <a:pt x="103" y="133"/>
                    <a:pt x="123" y="111"/>
                  </a:cubicBezTo>
                  <a:cubicBezTo>
                    <a:pt x="178" y="50"/>
                    <a:pt x="143" y="1"/>
                    <a:pt x="3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21"/>
            <p:cNvSpPr/>
            <p:nvPr/>
          </p:nvSpPr>
          <p:spPr>
            <a:xfrm>
              <a:off x="3266725" y="3206275"/>
              <a:ext cx="6225" cy="4575"/>
            </a:xfrm>
            <a:custGeom>
              <a:rect b="b" l="l" r="r" t="t"/>
              <a:pathLst>
                <a:path extrusionOk="0" h="183" w="249">
                  <a:moveTo>
                    <a:pt x="213" y="0"/>
                  </a:moveTo>
                  <a:cubicBezTo>
                    <a:pt x="74" y="22"/>
                    <a:pt x="1" y="103"/>
                    <a:pt x="118" y="169"/>
                  </a:cubicBezTo>
                  <a:cubicBezTo>
                    <a:pt x="136" y="179"/>
                    <a:pt x="152" y="183"/>
                    <a:pt x="166" y="183"/>
                  </a:cubicBezTo>
                  <a:cubicBezTo>
                    <a:pt x="227" y="183"/>
                    <a:pt x="249" y="101"/>
                    <a:pt x="21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21"/>
            <p:cNvSpPr/>
            <p:nvPr/>
          </p:nvSpPr>
          <p:spPr>
            <a:xfrm>
              <a:off x="3266725" y="3207550"/>
              <a:ext cx="5350" cy="4000"/>
            </a:xfrm>
            <a:custGeom>
              <a:rect b="b" l="l" r="r" t="t"/>
              <a:pathLst>
                <a:path extrusionOk="0" h="160" w="214">
                  <a:moveTo>
                    <a:pt x="184" y="0"/>
                  </a:moveTo>
                  <a:lnTo>
                    <a:pt x="184" y="0"/>
                  </a:lnTo>
                  <a:cubicBezTo>
                    <a:pt x="67" y="22"/>
                    <a:pt x="1" y="88"/>
                    <a:pt x="103" y="147"/>
                  </a:cubicBezTo>
                  <a:cubicBezTo>
                    <a:pt x="119" y="155"/>
                    <a:pt x="132" y="159"/>
                    <a:pt x="144" y="159"/>
                  </a:cubicBezTo>
                  <a:cubicBezTo>
                    <a:pt x="195" y="159"/>
                    <a:pt x="214" y="90"/>
                    <a:pt x="18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21"/>
            <p:cNvSpPr/>
            <p:nvPr/>
          </p:nvSpPr>
          <p:spPr>
            <a:xfrm>
              <a:off x="3271225" y="3211100"/>
              <a:ext cx="4700" cy="4575"/>
            </a:xfrm>
            <a:custGeom>
              <a:rect b="b" l="l" r="r" t="t"/>
              <a:pathLst>
                <a:path extrusionOk="0" h="183" w="188">
                  <a:moveTo>
                    <a:pt x="67" y="1"/>
                  </a:moveTo>
                  <a:cubicBezTo>
                    <a:pt x="29" y="1"/>
                    <a:pt x="0" y="30"/>
                    <a:pt x="4" y="108"/>
                  </a:cubicBezTo>
                  <a:cubicBezTo>
                    <a:pt x="7" y="157"/>
                    <a:pt x="34" y="183"/>
                    <a:pt x="68" y="183"/>
                  </a:cubicBezTo>
                  <a:cubicBezTo>
                    <a:pt x="109" y="183"/>
                    <a:pt x="159" y="144"/>
                    <a:pt x="187" y="64"/>
                  </a:cubicBezTo>
                  <a:cubicBezTo>
                    <a:pt x="151" y="28"/>
                    <a:pt x="104" y="1"/>
                    <a:pt x="6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21"/>
            <p:cNvSpPr/>
            <p:nvPr/>
          </p:nvSpPr>
          <p:spPr>
            <a:xfrm>
              <a:off x="3270125" y="3211125"/>
              <a:ext cx="4700" cy="4575"/>
            </a:xfrm>
            <a:custGeom>
              <a:rect b="b" l="l" r="r" t="t"/>
              <a:pathLst>
                <a:path extrusionOk="0" h="183" w="188">
                  <a:moveTo>
                    <a:pt x="65" y="0"/>
                  </a:moveTo>
                  <a:cubicBezTo>
                    <a:pt x="28" y="0"/>
                    <a:pt x="0" y="30"/>
                    <a:pt x="4" y="107"/>
                  </a:cubicBezTo>
                  <a:cubicBezTo>
                    <a:pt x="7" y="157"/>
                    <a:pt x="35" y="183"/>
                    <a:pt x="69" y="183"/>
                  </a:cubicBezTo>
                  <a:cubicBezTo>
                    <a:pt x="110" y="183"/>
                    <a:pt x="159" y="146"/>
                    <a:pt x="187" y="70"/>
                  </a:cubicBezTo>
                  <a:cubicBezTo>
                    <a:pt x="151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21"/>
            <p:cNvSpPr/>
            <p:nvPr/>
          </p:nvSpPr>
          <p:spPr>
            <a:xfrm>
              <a:off x="3266000" y="3215425"/>
              <a:ext cx="7050" cy="4800"/>
            </a:xfrm>
            <a:custGeom>
              <a:rect b="b" l="l" r="r" t="t"/>
              <a:pathLst>
                <a:path extrusionOk="0" h="192" w="282">
                  <a:moveTo>
                    <a:pt x="173" y="0"/>
                  </a:moveTo>
                  <a:cubicBezTo>
                    <a:pt x="157" y="0"/>
                    <a:pt x="139" y="3"/>
                    <a:pt x="118" y="8"/>
                  </a:cubicBezTo>
                  <a:cubicBezTo>
                    <a:pt x="0" y="45"/>
                    <a:pt x="59" y="169"/>
                    <a:pt x="191" y="191"/>
                  </a:cubicBezTo>
                  <a:cubicBezTo>
                    <a:pt x="261" y="121"/>
                    <a:pt x="281" y="0"/>
                    <a:pt x="17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21"/>
            <p:cNvSpPr/>
            <p:nvPr/>
          </p:nvSpPr>
          <p:spPr>
            <a:xfrm>
              <a:off x="3266000" y="3214075"/>
              <a:ext cx="7025" cy="4675"/>
            </a:xfrm>
            <a:custGeom>
              <a:rect b="b" l="l" r="r" t="t"/>
              <a:pathLst>
                <a:path extrusionOk="0" h="187" w="281">
                  <a:moveTo>
                    <a:pt x="179" y="0"/>
                  </a:moveTo>
                  <a:cubicBezTo>
                    <a:pt x="162" y="0"/>
                    <a:pt x="142" y="3"/>
                    <a:pt x="118" y="11"/>
                  </a:cubicBezTo>
                  <a:cubicBezTo>
                    <a:pt x="0" y="47"/>
                    <a:pt x="52" y="165"/>
                    <a:pt x="184" y="187"/>
                  </a:cubicBezTo>
                  <a:cubicBezTo>
                    <a:pt x="259" y="118"/>
                    <a:pt x="281" y="0"/>
                    <a:pt x="17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21"/>
            <p:cNvSpPr/>
            <p:nvPr/>
          </p:nvSpPr>
          <p:spPr>
            <a:xfrm>
              <a:off x="3261900" y="3213175"/>
              <a:ext cx="5225" cy="4375"/>
            </a:xfrm>
            <a:custGeom>
              <a:rect b="b" l="l" r="r" t="t"/>
              <a:pathLst>
                <a:path extrusionOk="0" h="175" w="209">
                  <a:moveTo>
                    <a:pt x="100" y="0"/>
                  </a:moveTo>
                  <a:cubicBezTo>
                    <a:pt x="52" y="0"/>
                    <a:pt x="0" y="66"/>
                    <a:pt x="10" y="157"/>
                  </a:cubicBezTo>
                  <a:cubicBezTo>
                    <a:pt x="34" y="168"/>
                    <a:pt x="64" y="174"/>
                    <a:pt x="91" y="174"/>
                  </a:cubicBezTo>
                  <a:cubicBezTo>
                    <a:pt x="155" y="174"/>
                    <a:pt x="208" y="139"/>
                    <a:pt x="157" y="47"/>
                  </a:cubicBezTo>
                  <a:cubicBezTo>
                    <a:pt x="143" y="14"/>
                    <a:pt x="122" y="0"/>
                    <a:pt x="10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21"/>
            <p:cNvSpPr/>
            <p:nvPr/>
          </p:nvSpPr>
          <p:spPr>
            <a:xfrm>
              <a:off x="3263300" y="3212425"/>
              <a:ext cx="5275" cy="4375"/>
            </a:xfrm>
            <a:custGeom>
              <a:rect b="b" l="l" r="r" t="t"/>
              <a:pathLst>
                <a:path extrusionOk="0" h="175" w="211">
                  <a:moveTo>
                    <a:pt x="102" y="1"/>
                  </a:moveTo>
                  <a:cubicBezTo>
                    <a:pt x="54" y="1"/>
                    <a:pt x="1" y="67"/>
                    <a:pt x="6" y="157"/>
                  </a:cubicBezTo>
                  <a:cubicBezTo>
                    <a:pt x="32" y="168"/>
                    <a:pt x="63" y="175"/>
                    <a:pt x="91" y="175"/>
                  </a:cubicBezTo>
                  <a:cubicBezTo>
                    <a:pt x="158" y="175"/>
                    <a:pt x="211" y="140"/>
                    <a:pt x="160" y="47"/>
                  </a:cubicBezTo>
                  <a:cubicBezTo>
                    <a:pt x="146" y="15"/>
                    <a:pt x="125" y="1"/>
                    <a:pt x="10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21"/>
            <p:cNvSpPr/>
            <p:nvPr/>
          </p:nvSpPr>
          <p:spPr>
            <a:xfrm>
              <a:off x="3264950" y="3211550"/>
              <a:ext cx="5175" cy="4325"/>
            </a:xfrm>
            <a:custGeom>
              <a:rect b="b" l="l" r="r" t="t"/>
              <a:pathLst>
                <a:path extrusionOk="0" h="173" w="207">
                  <a:moveTo>
                    <a:pt x="102" y="0"/>
                  </a:moveTo>
                  <a:cubicBezTo>
                    <a:pt x="53" y="0"/>
                    <a:pt x="1" y="64"/>
                    <a:pt x="6" y="156"/>
                  </a:cubicBezTo>
                  <a:cubicBezTo>
                    <a:pt x="29" y="167"/>
                    <a:pt x="58" y="173"/>
                    <a:pt x="86" y="173"/>
                  </a:cubicBezTo>
                  <a:cubicBezTo>
                    <a:pt x="151" y="173"/>
                    <a:pt x="206" y="137"/>
                    <a:pt x="160" y="38"/>
                  </a:cubicBezTo>
                  <a:cubicBezTo>
                    <a:pt x="144" y="12"/>
                    <a:pt x="123" y="0"/>
                    <a:pt x="10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21"/>
            <p:cNvSpPr/>
            <p:nvPr/>
          </p:nvSpPr>
          <p:spPr>
            <a:xfrm>
              <a:off x="3266350" y="3213125"/>
              <a:ext cx="5825" cy="4525"/>
            </a:xfrm>
            <a:custGeom>
              <a:rect b="b" l="l" r="r" t="t"/>
              <a:pathLst>
                <a:path extrusionOk="0" h="181" w="233">
                  <a:moveTo>
                    <a:pt x="143" y="1"/>
                  </a:moveTo>
                  <a:cubicBezTo>
                    <a:pt x="134" y="1"/>
                    <a:pt x="123" y="2"/>
                    <a:pt x="111" y="5"/>
                  </a:cubicBezTo>
                  <a:cubicBezTo>
                    <a:pt x="1" y="34"/>
                    <a:pt x="52" y="129"/>
                    <a:pt x="170" y="181"/>
                  </a:cubicBezTo>
                  <a:cubicBezTo>
                    <a:pt x="216" y="115"/>
                    <a:pt x="232" y="1"/>
                    <a:pt x="1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21"/>
            <p:cNvSpPr/>
            <p:nvPr/>
          </p:nvSpPr>
          <p:spPr>
            <a:xfrm>
              <a:off x="3269400" y="3211275"/>
              <a:ext cx="4675" cy="3900"/>
            </a:xfrm>
            <a:custGeom>
              <a:rect b="b" l="l" r="r" t="t"/>
              <a:pathLst>
                <a:path extrusionOk="0" h="156" w="187">
                  <a:moveTo>
                    <a:pt x="67" y="0"/>
                  </a:moveTo>
                  <a:cubicBezTo>
                    <a:pt x="35" y="0"/>
                    <a:pt x="10" y="22"/>
                    <a:pt x="4" y="79"/>
                  </a:cubicBezTo>
                  <a:cubicBezTo>
                    <a:pt x="0" y="132"/>
                    <a:pt x="22" y="156"/>
                    <a:pt x="56" y="156"/>
                  </a:cubicBezTo>
                  <a:cubicBezTo>
                    <a:pt x="92" y="156"/>
                    <a:pt x="141" y="128"/>
                    <a:pt x="187" y="79"/>
                  </a:cubicBezTo>
                  <a:cubicBezTo>
                    <a:pt x="158" y="37"/>
                    <a:pt x="107" y="0"/>
                    <a:pt x="6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21"/>
            <p:cNvSpPr/>
            <p:nvPr/>
          </p:nvSpPr>
          <p:spPr>
            <a:xfrm>
              <a:off x="3266550" y="3208650"/>
              <a:ext cx="5825" cy="4675"/>
            </a:xfrm>
            <a:custGeom>
              <a:rect b="b" l="l" r="r" t="t"/>
              <a:pathLst>
                <a:path extrusionOk="0" h="187" w="233">
                  <a:moveTo>
                    <a:pt x="176" y="0"/>
                  </a:moveTo>
                  <a:lnTo>
                    <a:pt x="176" y="0"/>
                  </a:lnTo>
                  <a:cubicBezTo>
                    <a:pt x="88" y="30"/>
                    <a:pt x="0" y="125"/>
                    <a:pt x="125" y="176"/>
                  </a:cubicBezTo>
                  <a:cubicBezTo>
                    <a:pt x="140" y="183"/>
                    <a:pt x="153" y="186"/>
                    <a:pt x="164" y="186"/>
                  </a:cubicBezTo>
                  <a:cubicBezTo>
                    <a:pt x="225" y="186"/>
                    <a:pt x="232" y="93"/>
                    <a:pt x="17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21"/>
            <p:cNvSpPr/>
            <p:nvPr/>
          </p:nvSpPr>
          <p:spPr>
            <a:xfrm>
              <a:off x="3265675" y="3210375"/>
              <a:ext cx="5200" cy="3775"/>
            </a:xfrm>
            <a:custGeom>
              <a:rect b="b" l="l" r="r" t="t"/>
              <a:pathLst>
                <a:path extrusionOk="0" h="151" w="208">
                  <a:moveTo>
                    <a:pt x="57" y="0"/>
                  </a:moveTo>
                  <a:cubicBezTo>
                    <a:pt x="41" y="0"/>
                    <a:pt x="24" y="2"/>
                    <a:pt x="6" y="5"/>
                  </a:cubicBezTo>
                  <a:cubicBezTo>
                    <a:pt x="1" y="70"/>
                    <a:pt x="27" y="150"/>
                    <a:pt x="79" y="150"/>
                  </a:cubicBezTo>
                  <a:cubicBezTo>
                    <a:pt x="98" y="150"/>
                    <a:pt x="120" y="140"/>
                    <a:pt x="145" y="115"/>
                  </a:cubicBezTo>
                  <a:cubicBezTo>
                    <a:pt x="208" y="52"/>
                    <a:pt x="153" y="0"/>
                    <a:pt x="5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21"/>
            <p:cNvSpPr/>
            <p:nvPr/>
          </p:nvSpPr>
          <p:spPr>
            <a:xfrm>
              <a:off x="3261225" y="3205900"/>
              <a:ext cx="3325" cy="2950"/>
            </a:xfrm>
            <a:custGeom>
              <a:rect b="b" l="l" r="r" t="t"/>
              <a:pathLst>
                <a:path extrusionOk="0" h="118" w="133">
                  <a:moveTo>
                    <a:pt x="1" y="1"/>
                  </a:moveTo>
                  <a:lnTo>
                    <a:pt x="118" y="118"/>
                  </a:lnTo>
                  <a:lnTo>
                    <a:pt x="133" y="1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21"/>
            <p:cNvSpPr/>
            <p:nvPr/>
          </p:nvSpPr>
          <p:spPr>
            <a:xfrm>
              <a:off x="3271125" y="3203525"/>
              <a:ext cx="2225" cy="3875"/>
            </a:xfrm>
            <a:custGeom>
              <a:rect b="b" l="l" r="r" t="t"/>
              <a:pathLst>
                <a:path extrusionOk="0" h="155" w="89">
                  <a:moveTo>
                    <a:pt x="89" y="0"/>
                  </a:moveTo>
                  <a:lnTo>
                    <a:pt x="1" y="147"/>
                  </a:lnTo>
                  <a:lnTo>
                    <a:pt x="23" y="15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21"/>
            <p:cNvSpPr/>
            <p:nvPr/>
          </p:nvSpPr>
          <p:spPr>
            <a:xfrm>
              <a:off x="3274975" y="3212325"/>
              <a:ext cx="4250" cy="925"/>
            </a:xfrm>
            <a:custGeom>
              <a:rect b="b" l="l" r="r" t="t"/>
              <a:pathLst>
                <a:path extrusionOk="0" h="37" w="170">
                  <a:moveTo>
                    <a:pt x="169" y="0"/>
                  </a:moveTo>
                  <a:lnTo>
                    <a:pt x="1" y="15"/>
                  </a:lnTo>
                  <a:lnTo>
                    <a:pt x="1" y="3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21"/>
            <p:cNvSpPr/>
            <p:nvPr/>
          </p:nvSpPr>
          <p:spPr>
            <a:xfrm>
              <a:off x="3259950" y="3215975"/>
              <a:ext cx="3675" cy="2600"/>
            </a:xfrm>
            <a:custGeom>
              <a:rect b="b" l="l" r="r" t="t"/>
              <a:pathLst>
                <a:path extrusionOk="0" h="104" w="147">
                  <a:moveTo>
                    <a:pt x="132" y="1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7" y="23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21"/>
            <p:cNvSpPr/>
            <p:nvPr/>
          </p:nvSpPr>
          <p:spPr>
            <a:xfrm>
              <a:off x="3266900" y="3210675"/>
              <a:ext cx="5350" cy="5325"/>
            </a:xfrm>
            <a:custGeom>
              <a:rect b="b" l="l" r="r" t="t"/>
              <a:pathLst>
                <a:path extrusionOk="0" h="213" w="214">
                  <a:moveTo>
                    <a:pt x="140" y="0"/>
                  </a:moveTo>
                  <a:cubicBezTo>
                    <a:pt x="111" y="7"/>
                    <a:pt x="89" y="22"/>
                    <a:pt x="82" y="44"/>
                  </a:cubicBezTo>
                  <a:cubicBezTo>
                    <a:pt x="71" y="40"/>
                    <a:pt x="60" y="39"/>
                    <a:pt x="49" y="39"/>
                  </a:cubicBezTo>
                  <a:cubicBezTo>
                    <a:pt x="38" y="39"/>
                    <a:pt x="27" y="40"/>
                    <a:pt x="16" y="44"/>
                  </a:cubicBezTo>
                  <a:cubicBezTo>
                    <a:pt x="16" y="59"/>
                    <a:pt x="16" y="73"/>
                    <a:pt x="16" y="88"/>
                  </a:cubicBezTo>
                  <a:cubicBezTo>
                    <a:pt x="1" y="110"/>
                    <a:pt x="1" y="132"/>
                    <a:pt x="1" y="161"/>
                  </a:cubicBezTo>
                  <a:cubicBezTo>
                    <a:pt x="23" y="169"/>
                    <a:pt x="45" y="169"/>
                    <a:pt x="67" y="169"/>
                  </a:cubicBezTo>
                  <a:cubicBezTo>
                    <a:pt x="82" y="183"/>
                    <a:pt x="104" y="198"/>
                    <a:pt x="133" y="213"/>
                  </a:cubicBezTo>
                  <a:cubicBezTo>
                    <a:pt x="140" y="191"/>
                    <a:pt x="148" y="169"/>
                    <a:pt x="155" y="154"/>
                  </a:cubicBezTo>
                  <a:cubicBezTo>
                    <a:pt x="177" y="147"/>
                    <a:pt x="199" y="132"/>
                    <a:pt x="214" y="110"/>
                  </a:cubicBezTo>
                  <a:cubicBezTo>
                    <a:pt x="199" y="88"/>
                    <a:pt x="177" y="73"/>
                    <a:pt x="162" y="66"/>
                  </a:cubicBezTo>
                  <a:cubicBezTo>
                    <a:pt x="155" y="44"/>
                    <a:pt x="148" y="22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21"/>
            <p:cNvSpPr/>
            <p:nvPr/>
          </p:nvSpPr>
          <p:spPr>
            <a:xfrm>
              <a:off x="3268550" y="3212800"/>
              <a:ext cx="1325" cy="1075"/>
            </a:xfrm>
            <a:custGeom>
              <a:rect b="b" l="l" r="r" t="t"/>
              <a:pathLst>
                <a:path extrusionOk="0" h="43" w="53">
                  <a:moveTo>
                    <a:pt x="28" y="0"/>
                  </a:moveTo>
                  <a:cubicBezTo>
                    <a:pt x="24" y="0"/>
                    <a:pt x="20" y="1"/>
                    <a:pt x="16" y="3"/>
                  </a:cubicBezTo>
                  <a:cubicBezTo>
                    <a:pt x="8" y="3"/>
                    <a:pt x="1" y="18"/>
                    <a:pt x="8" y="32"/>
                  </a:cubicBezTo>
                  <a:cubicBezTo>
                    <a:pt x="8" y="38"/>
                    <a:pt x="16" y="43"/>
                    <a:pt x="25" y="43"/>
                  </a:cubicBezTo>
                  <a:cubicBezTo>
                    <a:pt x="29" y="43"/>
                    <a:pt x="33" y="42"/>
                    <a:pt x="38" y="40"/>
                  </a:cubicBezTo>
                  <a:cubicBezTo>
                    <a:pt x="45" y="40"/>
                    <a:pt x="52" y="25"/>
                    <a:pt x="45" y="10"/>
                  </a:cubicBezTo>
                  <a:cubicBezTo>
                    <a:pt x="45" y="5"/>
                    <a:pt x="38" y="0"/>
                    <a:pt x="2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21"/>
            <p:cNvSpPr/>
            <p:nvPr/>
          </p:nvSpPr>
          <p:spPr>
            <a:xfrm>
              <a:off x="3270025" y="3218725"/>
              <a:ext cx="1300" cy="4250"/>
            </a:xfrm>
            <a:custGeom>
              <a:rect b="b" l="l" r="r" t="t"/>
              <a:pathLst>
                <a:path extrusionOk="0" h="170" w="52">
                  <a:moveTo>
                    <a:pt x="23" y="1"/>
                  </a:moveTo>
                  <a:lnTo>
                    <a:pt x="1" y="8"/>
                  </a:lnTo>
                  <a:lnTo>
                    <a:pt x="52" y="169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21"/>
            <p:cNvSpPr/>
            <p:nvPr/>
          </p:nvSpPr>
          <p:spPr>
            <a:xfrm>
              <a:off x="3229775" y="3268950"/>
              <a:ext cx="12775" cy="11200"/>
            </a:xfrm>
            <a:custGeom>
              <a:rect b="b" l="l" r="r" t="t"/>
              <a:pathLst>
                <a:path extrusionOk="0" h="448" w="511">
                  <a:moveTo>
                    <a:pt x="226" y="1"/>
                  </a:moveTo>
                  <a:cubicBezTo>
                    <a:pt x="152" y="1"/>
                    <a:pt x="84" y="61"/>
                    <a:pt x="42" y="213"/>
                  </a:cubicBezTo>
                  <a:cubicBezTo>
                    <a:pt x="1" y="360"/>
                    <a:pt x="73" y="448"/>
                    <a:pt x="189" y="448"/>
                  </a:cubicBezTo>
                  <a:cubicBezTo>
                    <a:pt x="281" y="448"/>
                    <a:pt x="400" y="391"/>
                    <a:pt x="511" y="264"/>
                  </a:cubicBezTo>
                  <a:cubicBezTo>
                    <a:pt x="442" y="119"/>
                    <a:pt x="329" y="1"/>
                    <a:pt x="22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21"/>
            <p:cNvSpPr/>
            <p:nvPr/>
          </p:nvSpPr>
          <p:spPr>
            <a:xfrm>
              <a:off x="3217825" y="3275900"/>
              <a:ext cx="17575" cy="11400"/>
            </a:xfrm>
            <a:custGeom>
              <a:rect b="b" l="l" r="r" t="t"/>
              <a:pathLst>
                <a:path extrusionOk="0" h="456" w="703">
                  <a:moveTo>
                    <a:pt x="273" y="1"/>
                  </a:moveTo>
                  <a:cubicBezTo>
                    <a:pt x="0" y="1"/>
                    <a:pt x="28" y="305"/>
                    <a:pt x="307" y="456"/>
                  </a:cubicBezTo>
                  <a:cubicBezTo>
                    <a:pt x="556" y="346"/>
                    <a:pt x="703" y="16"/>
                    <a:pt x="292" y="1"/>
                  </a:cubicBezTo>
                  <a:cubicBezTo>
                    <a:pt x="286" y="1"/>
                    <a:pt x="279" y="1"/>
                    <a:pt x="27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21"/>
            <p:cNvSpPr/>
            <p:nvPr/>
          </p:nvSpPr>
          <p:spPr>
            <a:xfrm>
              <a:off x="3210275" y="3267325"/>
              <a:ext cx="12075" cy="10725"/>
            </a:xfrm>
            <a:custGeom>
              <a:rect b="b" l="l" r="r" t="t"/>
              <a:pathLst>
                <a:path extrusionOk="0" h="429" w="483">
                  <a:moveTo>
                    <a:pt x="303" y="0"/>
                  </a:moveTo>
                  <a:cubicBezTo>
                    <a:pt x="191" y="0"/>
                    <a:pt x="54" y="110"/>
                    <a:pt x="1" y="300"/>
                  </a:cubicBezTo>
                  <a:cubicBezTo>
                    <a:pt x="76" y="372"/>
                    <a:pt x="192" y="428"/>
                    <a:pt x="288" y="428"/>
                  </a:cubicBezTo>
                  <a:cubicBezTo>
                    <a:pt x="398" y="428"/>
                    <a:pt x="482" y="356"/>
                    <a:pt x="455" y="153"/>
                  </a:cubicBezTo>
                  <a:cubicBezTo>
                    <a:pt x="438" y="48"/>
                    <a:pt x="376" y="0"/>
                    <a:pt x="3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21"/>
            <p:cNvSpPr/>
            <p:nvPr/>
          </p:nvSpPr>
          <p:spPr>
            <a:xfrm>
              <a:off x="3224825" y="3258650"/>
              <a:ext cx="14575" cy="11125"/>
            </a:xfrm>
            <a:custGeom>
              <a:rect b="b" l="l" r="r" t="t"/>
              <a:pathLst>
                <a:path extrusionOk="0" h="445" w="583">
                  <a:moveTo>
                    <a:pt x="416" y="1"/>
                  </a:moveTo>
                  <a:cubicBezTo>
                    <a:pt x="153" y="1"/>
                    <a:pt x="0" y="140"/>
                    <a:pt x="203" y="361"/>
                  </a:cubicBezTo>
                  <a:cubicBezTo>
                    <a:pt x="254" y="418"/>
                    <a:pt x="306" y="444"/>
                    <a:pt x="355" y="444"/>
                  </a:cubicBezTo>
                  <a:cubicBezTo>
                    <a:pt x="481" y="444"/>
                    <a:pt x="582" y="271"/>
                    <a:pt x="577" y="17"/>
                  </a:cubicBezTo>
                  <a:cubicBezTo>
                    <a:pt x="520" y="6"/>
                    <a:pt x="466" y="1"/>
                    <a:pt x="41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21"/>
            <p:cNvSpPr/>
            <p:nvPr/>
          </p:nvSpPr>
          <p:spPr>
            <a:xfrm>
              <a:off x="3215900" y="3255375"/>
              <a:ext cx="14925" cy="12375"/>
            </a:xfrm>
            <a:custGeom>
              <a:rect b="b" l="l" r="r" t="t"/>
              <a:pathLst>
                <a:path extrusionOk="0" h="495" w="597">
                  <a:moveTo>
                    <a:pt x="113" y="1"/>
                  </a:moveTo>
                  <a:lnTo>
                    <a:pt x="113" y="1"/>
                  </a:lnTo>
                  <a:cubicBezTo>
                    <a:pt x="0" y="238"/>
                    <a:pt x="17" y="495"/>
                    <a:pt x="198" y="495"/>
                  </a:cubicBezTo>
                  <a:cubicBezTo>
                    <a:pt x="241" y="495"/>
                    <a:pt x="293" y="480"/>
                    <a:pt x="355" y="448"/>
                  </a:cubicBezTo>
                  <a:cubicBezTo>
                    <a:pt x="597" y="324"/>
                    <a:pt x="516" y="104"/>
                    <a:pt x="11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21"/>
            <p:cNvSpPr/>
            <p:nvPr/>
          </p:nvSpPr>
          <p:spPr>
            <a:xfrm>
              <a:off x="3216250" y="3263650"/>
              <a:ext cx="18425" cy="15775"/>
            </a:xfrm>
            <a:custGeom>
              <a:rect b="b" l="l" r="r" t="t"/>
              <a:pathLst>
                <a:path extrusionOk="0" h="631" w="737">
                  <a:moveTo>
                    <a:pt x="408" y="1"/>
                  </a:moveTo>
                  <a:cubicBezTo>
                    <a:pt x="325" y="1"/>
                    <a:pt x="242" y="35"/>
                    <a:pt x="179" y="110"/>
                  </a:cubicBezTo>
                  <a:cubicBezTo>
                    <a:pt x="0" y="318"/>
                    <a:pt x="150" y="631"/>
                    <a:pt x="418" y="631"/>
                  </a:cubicBezTo>
                  <a:cubicBezTo>
                    <a:pt x="424" y="631"/>
                    <a:pt x="430" y="631"/>
                    <a:pt x="436" y="630"/>
                  </a:cubicBezTo>
                  <a:cubicBezTo>
                    <a:pt x="612" y="616"/>
                    <a:pt x="737" y="462"/>
                    <a:pt x="722" y="293"/>
                  </a:cubicBezTo>
                  <a:cubicBezTo>
                    <a:pt x="708" y="113"/>
                    <a:pt x="559" y="1"/>
                    <a:pt x="40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21"/>
            <p:cNvSpPr/>
            <p:nvPr/>
          </p:nvSpPr>
          <p:spPr>
            <a:xfrm>
              <a:off x="3229350" y="3269200"/>
              <a:ext cx="11375" cy="9925"/>
            </a:xfrm>
            <a:custGeom>
              <a:rect b="b" l="l" r="r" t="t"/>
              <a:pathLst>
                <a:path extrusionOk="0" h="397" w="455">
                  <a:moveTo>
                    <a:pt x="203" y="1"/>
                  </a:moveTo>
                  <a:cubicBezTo>
                    <a:pt x="138" y="1"/>
                    <a:pt x="76" y="54"/>
                    <a:pt x="37" y="188"/>
                  </a:cubicBezTo>
                  <a:cubicBezTo>
                    <a:pt x="0" y="319"/>
                    <a:pt x="65" y="397"/>
                    <a:pt x="168" y="397"/>
                  </a:cubicBezTo>
                  <a:cubicBezTo>
                    <a:pt x="250" y="397"/>
                    <a:pt x="357" y="347"/>
                    <a:pt x="455" y="232"/>
                  </a:cubicBezTo>
                  <a:cubicBezTo>
                    <a:pt x="395" y="104"/>
                    <a:pt x="295" y="1"/>
                    <a:pt x="20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21"/>
            <p:cNvSpPr/>
            <p:nvPr/>
          </p:nvSpPr>
          <p:spPr>
            <a:xfrm>
              <a:off x="3218750" y="3275350"/>
              <a:ext cx="15750" cy="10125"/>
            </a:xfrm>
            <a:custGeom>
              <a:rect b="b" l="l" r="r" t="t"/>
              <a:pathLst>
                <a:path extrusionOk="0" h="405" w="630">
                  <a:moveTo>
                    <a:pt x="237" y="1"/>
                  </a:moveTo>
                  <a:cubicBezTo>
                    <a:pt x="0" y="1"/>
                    <a:pt x="27" y="276"/>
                    <a:pt x="270" y="404"/>
                  </a:cubicBezTo>
                  <a:cubicBezTo>
                    <a:pt x="497" y="309"/>
                    <a:pt x="629" y="16"/>
                    <a:pt x="255" y="1"/>
                  </a:cubicBezTo>
                  <a:cubicBezTo>
                    <a:pt x="249" y="1"/>
                    <a:pt x="243" y="1"/>
                    <a:pt x="23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21"/>
            <p:cNvSpPr/>
            <p:nvPr/>
          </p:nvSpPr>
          <p:spPr>
            <a:xfrm>
              <a:off x="3211925" y="3267650"/>
              <a:ext cx="10900" cy="9675"/>
            </a:xfrm>
            <a:custGeom>
              <a:rect b="b" l="l" r="r" t="t"/>
              <a:pathLst>
                <a:path extrusionOk="0" h="387" w="436">
                  <a:moveTo>
                    <a:pt x="271" y="0"/>
                  </a:moveTo>
                  <a:cubicBezTo>
                    <a:pt x="171" y="0"/>
                    <a:pt x="45" y="100"/>
                    <a:pt x="1" y="272"/>
                  </a:cubicBezTo>
                  <a:cubicBezTo>
                    <a:pt x="69" y="337"/>
                    <a:pt x="173" y="386"/>
                    <a:pt x="260" y="386"/>
                  </a:cubicBezTo>
                  <a:cubicBezTo>
                    <a:pt x="359" y="386"/>
                    <a:pt x="435" y="321"/>
                    <a:pt x="404" y="140"/>
                  </a:cubicBezTo>
                  <a:cubicBezTo>
                    <a:pt x="392" y="44"/>
                    <a:pt x="337" y="0"/>
                    <a:pt x="27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21"/>
            <p:cNvSpPr/>
            <p:nvPr/>
          </p:nvSpPr>
          <p:spPr>
            <a:xfrm>
              <a:off x="3224900" y="3260000"/>
              <a:ext cx="13025" cy="9875"/>
            </a:xfrm>
            <a:custGeom>
              <a:rect b="b" l="l" r="r" t="t"/>
              <a:pathLst>
                <a:path extrusionOk="0" h="395" w="521">
                  <a:moveTo>
                    <a:pt x="372" y="0"/>
                  </a:moveTo>
                  <a:cubicBezTo>
                    <a:pt x="137" y="0"/>
                    <a:pt x="1" y="125"/>
                    <a:pt x="185" y="322"/>
                  </a:cubicBezTo>
                  <a:cubicBezTo>
                    <a:pt x="230" y="372"/>
                    <a:pt x="275" y="395"/>
                    <a:pt x="318" y="395"/>
                  </a:cubicBezTo>
                  <a:cubicBezTo>
                    <a:pt x="430" y="395"/>
                    <a:pt x="521" y="237"/>
                    <a:pt x="515" y="14"/>
                  </a:cubicBezTo>
                  <a:cubicBezTo>
                    <a:pt x="465" y="5"/>
                    <a:pt x="417" y="0"/>
                    <a:pt x="37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21"/>
            <p:cNvSpPr/>
            <p:nvPr/>
          </p:nvSpPr>
          <p:spPr>
            <a:xfrm>
              <a:off x="3216950" y="3257025"/>
              <a:ext cx="13325" cy="11125"/>
            </a:xfrm>
            <a:custGeom>
              <a:rect b="b" l="l" r="r" t="t"/>
              <a:pathLst>
                <a:path extrusionOk="0" h="445" w="533">
                  <a:moveTo>
                    <a:pt x="107" y="1"/>
                  </a:moveTo>
                  <a:cubicBezTo>
                    <a:pt x="0" y="215"/>
                    <a:pt x="14" y="444"/>
                    <a:pt x="180" y="444"/>
                  </a:cubicBezTo>
                  <a:cubicBezTo>
                    <a:pt x="218" y="444"/>
                    <a:pt x="265" y="432"/>
                    <a:pt x="320" y="404"/>
                  </a:cubicBezTo>
                  <a:cubicBezTo>
                    <a:pt x="533" y="287"/>
                    <a:pt x="467" y="89"/>
                    <a:pt x="10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21"/>
            <p:cNvSpPr/>
            <p:nvPr/>
          </p:nvSpPr>
          <p:spPr>
            <a:xfrm>
              <a:off x="3219475" y="3260700"/>
              <a:ext cx="8800" cy="7450"/>
            </a:xfrm>
            <a:custGeom>
              <a:rect b="b" l="l" r="r" t="t"/>
              <a:pathLst>
                <a:path extrusionOk="0" h="298" w="352">
                  <a:moveTo>
                    <a:pt x="72" y="1"/>
                  </a:moveTo>
                  <a:lnTo>
                    <a:pt x="72" y="1"/>
                  </a:lnTo>
                  <a:cubicBezTo>
                    <a:pt x="1" y="144"/>
                    <a:pt x="12" y="297"/>
                    <a:pt x="122" y="297"/>
                  </a:cubicBezTo>
                  <a:cubicBezTo>
                    <a:pt x="147" y="297"/>
                    <a:pt x="177" y="289"/>
                    <a:pt x="212" y="272"/>
                  </a:cubicBezTo>
                  <a:cubicBezTo>
                    <a:pt x="351" y="199"/>
                    <a:pt x="307" y="59"/>
                    <a:pt x="7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21"/>
            <p:cNvSpPr/>
            <p:nvPr/>
          </p:nvSpPr>
          <p:spPr>
            <a:xfrm>
              <a:off x="3221050" y="3262900"/>
              <a:ext cx="7025" cy="5725"/>
            </a:xfrm>
            <a:custGeom>
              <a:rect b="b" l="l" r="r" t="t"/>
              <a:pathLst>
                <a:path extrusionOk="0" h="229" w="281">
                  <a:moveTo>
                    <a:pt x="53" y="1"/>
                  </a:moveTo>
                  <a:lnTo>
                    <a:pt x="53" y="1"/>
                  </a:lnTo>
                  <a:cubicBezTo>
                    <a:pt x="0" y="107"/>
                    <a:pt x="9" y="228"/>
                    <a:pt x="92" y="228"/>
                  </a:cubicBezTo>
                  <a:cubicBezTo>
                    <a:pt x="111" y="228"/>
                    <a:pt x="135" y="221"/>
                    <a:pt x="163" y="206"/>
                  </a:cubicBezTo>
                  <a:cubicBezTo>
                    <a:pt x="281" y="147"/>
                    <a:pt x="244" y="45"/>
                    <a:pt x="5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21"/>
            <p:cNvSpPr/>
            <p:nvPr/>
          </p:nvSpPr>
          <p:spPr>
            <a:xfrm>
              <a:off x="3226425" y="3263050"/>
              <a:ext cx="8250" cy="6275"/>
            </a:xfrm>
            <a:custGeom>
              <a:rect b="b" l="l" r="r" t="t"/>
              <a:pathLst>
                <a:path extrusionOk="0" h="251" w="330">
                  <a:moveTo>
                    <a:pt x="238" y="0"/>
                  </a:moveTo>
                  <a:cubicBezTo>
                    <a:pt x="90" y="0"/>
                    <a:pt x="0" y="78"/>
                    <a:pt x="117" y="207"/>
                  </a:cubicBezTo>
                  <a:cubicBezTo>
                    <a:pt x="145" y="237"/>
                    <a:pt x="173" y="251"/>
                    <a:pt x="200" y="251"/>
                  </a:cubicBezTo>
                  <a:cubicBezTo>
                    <a:pt x="271" y="251"/>
                    <a:pt x="330" y="153"/>
                    <a:pt x="330" y="9"/>
                  </a:cubicBezTo>
                  <a:cubicBezTo>
                    <a:pt x="298" y="3"/>
                    <a:pt x="267" y="0"/>
                    <a:pt x="23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21"/>
            <p:cNvSpPr/>
            <p:nvPr/>
          </p:nvSpPr>
          <p:spPr>
            <a:xfrm>
              <a:off x="3225950" y="3264575"/>
              <a:ext cx="7250" cy="5425"/>
            </a:xfrm>
            <a:custGeom>
              <a:rect b="b" l="l" r="r" t="t"/>
              <a:pathLst>
                <a:path extrusionOk="0" h="217" w="290">
                  <a:moveTo>
                    <a:pt x="215" y="0"/>
                  </a:moveTo>
                  <a:cubicBezTo>
                    <a:pt x="81" y="0"/>
                    <a:pt x="1" y="69"/>
                    <a:pt x="107" y="176"/>
                  </a:cubicBezTo>
                  <a:cubicBezTo>
                    <a:pt x="131" y="204"/>
                    <a:pt x="156" y="217"/>
                    <a:pt x="179" y="217"/>
                  </a:cubicBezTo>
                  <a:cubicBezTo>
                    <a:pt x="240" y="217"/>
                    <a:pt x="290" y="129"/>
                    <a:pt x="290" y="7"/>
                  </a:cubicBezTo>
                  <a:cubicBezTo>
                    <a:pt x="264" y="3"/>
                    <a:pt x="239" y="0"/>
                    <a:pt x="21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21"/>
            <p:cNvSpPr/>
            <p:nvPr/>
          </p:nvSpPr>
          <p:spPr>
            <a:xfrm>
              <a:off x="3229650" y="3270375"/>
              <a:ext cx="7775" cy="6775"/>
            </a:xfrm>
            <a:custGeom>
              <a:rect b="b" l="l" r="r" t="t"/>
              <a:pathLst>
                <a:path extrusionOk="0" h="271" w="311">
                  <a:moveTo>
                    <a:pt x="134" y="0"/>
                  </a:moveTo>
                  <a:cubicBezTo>
                    <a:pt x="89" y="0"/>
                    <a:pt x="49" y="36"/>
                    <a:pt x="25" y="127"/>
                  </a:cubicBezTo>
                  <a:cubicBezTo>
                    <a:pt x="0" y="217"/>
                    <a:pt x="44" y="271"/>
                    <a:pt x="115" y="271"/>
                  </a:cubicBezTo>
                  <a:cubicBezTo>
                    <a:pt x="171" y="271"/>
                    <a:pt x="243" y="238"/>
                    <a:pt x="311" y="163"/>
                  </a:cubicBezTo>
                  <a:cubicBezTo>
                    <a:pt x="268" y="73"/>
                    <a:pt x="197" y="0"/>
                    <a:pt x="13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21"/>
            <p:cNvSpPr/>
            <p:nvPr/>
          </p:nvSpPr>
          <p:spPr>
            <a:xfrm>
              <a:off x="3227800" y="3269900"/>
              <a:ext cx="7800" cy="6800"/>
            </a:xfrm>
            <a:custGeom>
              <a:rect b="b" l="l" r="r" t="t"/>
              <a:pathLst>
                <a:path extrusionOk="0" h="272" w="312">
                  <a:moveTo>
                    <a:pt x="140" y="1"/>
                  </a:moveTo>
                  <a:cubicBezTo>
                    <a:pt x="95" y="1"/>
                    <a:pt x="53" y="37"/>
                    <a:pt x="25" y="131"/>
                  </a:cubicBezTo>
                  <a:cubicBezTo>
                    <a:pt x="1" y="217"/>
                    <a:pt x="47" y="271"/>
                    <a:pt x="119" y="271"/>
                  </a:cubicBezTo>
                  <a:cubicBezTo>
                    <a:pt x="175" y="271"/>
                    <a:pt x="247" y="238"/>
                    <a:pt x="311" y="160"/>
                  </a:cubicBezTo>
                  <a:cubicBezTo>
                    <a:pt x="273" y="74"/>
                    <a:pt x="203" y="1"/>
                    <a:pt x="14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21"/>
            <p:cNvSpPr/>
            <p:nvPr/>
          </p:nvSpPr>
          <p:spPr>
            <a:xfrm>
              <a:off x="3221300" y="3275175"/>
              <a:ext cx="11175" cy="7175"/>
            </a:xfrm>
            <a:custGeom>
              <a:rect b="b" l="l" r="r" t="t"/>
              <a:pathLst>
                <a:path extrusionOk="0" h="287" w="447">
                  <a:moveTo>
                    <a:pt x="173" y="1"/>
                  </a:moveTo>
                  <a:cubicBezTo>
                    <a:pt x="0" y="1"/>
                    <a:pt x="17" y="193"/>
                    <a:pt x="197" y="287"/>
                  </a:cubicBezTo>
                  <a:cubicBezTo>
                    <a:pt x="351" y="213"/>
                    <a:pt x="447" y="8"/>
                    <a:pt x="183" y="1"/>
                  </a:cubicBezTo>
                  <a:cubicBezTo>
                    <a:pt x="179" y="1"/>
                    <a:pt x="176" y="1"/>
                    <a:pt x="17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21"/>
            <p:cNvSpPr/>
            <p:nvPr/>
          </p:nvSpPr>
          <p:spPr>
            <a:xfrm>
              <a:off x="3221850" y="3273150"/>
              <a:ext cx="11175" cy="7200"/>
            </a:xfrm>
            <a:custGeom>
              <a:rect b="b" l="l" r="r" t="t"/>
              <a:pathLst>
                <a:path extrusionOk="0" h="288" w="447">
                  <a:moveTo>
                    <a:pt x="173" y="1"/>
                  </a:moveTo>
                  <a:cubicBezTo>
                    <a:pt x="0" y="1"/>
                    <a:pt x="25" y="193"/>
                    <a:pt x="197" y="287"/>
                  </a:cubicBezTo>
                  <a:cubicBezTo>
                    <a:pt x="351" y="214"/>
                    <a:pt x="447" y="8"/>
                    <a:pt x="183" y="1"/>
                  </a:cubicBezTo>
                  <a:cubicBezTo>
                    <a:pt x="179" y="1"/>
                    <a:pt x="176" y="1"/>
                    <a:pt x="17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21"/>
            <p:cNvSpPr/>
            <p:nvPr/>
          </p:nvSpPr>
          <p:spPr>
            <a:xfrm>
              <a:off x="3215225" y="3269250"/>
              <a:ext cx="7375" cy="6450"/>
            </a:xfrm>
            <a:custGeom>
              <a:rect b="b" l="l" r="r" t="t"/>
              <a:pathLst>
                <a:path extrusionOk="0" h="258" w="295">
                  <a:moveTo>
                    <a:pt x="190" y="0"/>
                  </a:moveTo>
                  <a:cubicBezTo>
                    <a:pt x="121" y="0"/>
                    <a:pt x="32" y="70"/>
                    <a:pt x="0" y="186"/>
                  </a:cubicBezTo>
                  <a:cubicBezTo>
                    <a:pt x="48" y="227"/>
                    <a:pt x="116" y="258"/>
                    <a:pt x="174" y="258"/>
                  </a:cubicBezTo>
                  <a:cubicBezTo>
                    <a:pt x="242" y="258"/>
                    <a:pt x="295" y="214"/>
                    <a:pt x="279" y="91"/>
                  </a:cubicBezTo>
                  <a:cubicBezTo>
                    <a:pt x="271" y="28"/>
                    <a:pt x="234" y="0"/>
                    <a:pt x="19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21"/>
            <p:cNvSpPr/>
            <p:nvPr/>
          </p:nvSpPr>
          <p:spPr>
            <a:xfrm>
              <a:off x="3217600" y="3268900"/>
              <a:ext cx="7375" cy="6500"/>
            </a:xfrm>
            <a:custGeom>
              <a:rect b="b" l="l" r="r" t="t"/>
              <a:pathLst>
                <a:path extrusionOk="0" h="260" w="295">
                  <a:moveTo>
                    <a:pt x="189" y="1"/>
                  </a:moveTo>
                  <a:cubicBezTo>
                    <a:pt x="122" y="1"/>
                    <a:pt x="36" y="68"/>
                    <a:pt x="1" y="178"/>
                  </a:cubicBezTo>
                  <a:cubicBezTo>
                    <a:pt x="50" y="224"/>
                    <a:pt x="122" y="259"/>
                    <a:pt x="181" y="259"/>
                  </a:cubicBezTo>
                  <a:cubicBezTo>
                    <a:pt x="246" y="259"/>
                    <a:pt x="295" y="217"/>
                    <a:pt x="279" y="98"/>
                  </a:cubicBezTo>
                  <a:cubicBezTo>
                    <a:pt x="271" y="31"/>
                    <a:pt x="234" y="1"/>
                    <a:pt x="18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21"/>
            <p:cNvSpPr/>
            <p:nvPr/>
          </p:nvSpPr>
          <p:spPr>
            <a:xfrm>
              <a:off x="3220350" y="3268350"/>
              <a:ext cx="7375" cy="6500"/>
            </a:xfrm>
            <a:custGeom>
              <a:rect b="b" l="l" r="r" t="t"/>
              <a:pathLst>
                <a:path extrusionOk="0" h="260" w="295">
                  <a:moveTo>
                    <a:pt x="187" y="1"/>
                  </a:moveTo>
                  <a:cubicBezTo>
                    <a:pt x="118" y="1"/>
                    <a:pt x="32" y="68"/>
                    <a:pt x="1" y="178"/>
                  </a:cubicBezTo>
                  <a:cubicBezTo>
                    <a:pt x="50" y="224"/>
                    <a:pt x="122" y="259"/>
                    <a:pt x="181" y="259"/>
                  </a:cubicBezTo>
                  <a:cubicBezTo>
                    <a:pt x="246" y="259"/>
                    <a:pt x="295" y="217"/>
                    <a:pt x="279" y="98"/>
                  </a:cubicBezTo>
                  <a:cubicBezTo>
                    <a:pt x="271" y="31"/>
                    <a:pt x="233" y="1"/>
                    <a:pt x="18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21"/>
            <p:cNvSpPr/>
            <p:nvPr/>
          </p:nvSpPr>
          <p:spPr>
            <a:xfrm>
              <a:off x="3223125" y="3271700"/>
              <a:ext cx="8975" cy="7000"/>
            </a:xfrm>
            <a:custGeom>
              <a:rect b="b" l="l" r="r" t="t"/>
              <a:pathLst>
                <a:path extrusionOk="0" h="280" w="359">
                  <a:moveTo>
                    <a:pt x="151" y="0"/>
                  </a:moveTo>
                  <a:cubicBezTo>
                    <a:pt x="1" y="0"/>
                    <a:pt x="25" y="157"/>
                    <a:pt x="161" y="279"/>
                  </a:cubicBezTo>
                  <a:cubicBezTo>
                    <a:pt x="271" y="198"/>
                    <a:pt x="359" y="22"/>
                    <a:pt x="161" y="0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21"/>
            <p:cNvSpPr/>
            <p:nvPr/>
          </p:nvSpPr>
          <p:spPr>
            <a:xfrm>
              <a:off x="3226900" y="3269875"/>
              <a:ext cx="7400" cy="5725"/>
            </a:xfrm>
            <a:custGeom>
              <a:rect b="b" l="l" r="r" t="t"/>
              <a:pathLst>
                <a:path extrusionOk="0" h="229" w="296">
                  <a:moveTo>
                    <a:pt x="139" y="0"/>
                  </a:moveTo>
                  <a:cubicBezTo>
                    <a:pt x="105" y="0"/>
                    <a:pt x="72" y="25"/>
                    <a:pt x="47" y="88"/>
                  </a:cubicBezTo>
                  <a:cubicBezTo>
                    <a:pt x="1" y="180"/>
                    <a:pt x="47" y="229"/>
                    <a:pt x="128" y="229"/>
                  </a:cubicBezTo>
                  <a:cubicBezTo>
                    <a:pt x="176" y="229"/>
                    <a:pt x="236" y="212"/>
                    <a:pt x="296" y="176"/>
                  </a:cubicBezTo>
                  <a:cubicBezTo>
                    <a:pt x="272" y="90"/>
                    <a:pt x="204" y="0"/>
                    <a:pt x="13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21"/>
            <p:cNvSpPr/>
            <p:nvPr/>
          </p:nvSpPr>
          <p:spPr>
            <a:xfrm>
              <a:off x="3224200" y="3266025"/>
              <a:ext cx="8575" cy="6550"/>
            </a:xfrm>
            <a:custGeom>
              <a:rect b="b" l="l" r="r" t="t"/>
              <a:pathLst>
                <a:path extrusionOk="0" h="262" w="343">
                  <a:moveTo>
                    <a:pt x="309" y="0"/>
                  </a:moveTo>
                  <a:cubicBezTo>
                    <a:pt x="177" y="0"/>
                    <a:pt x="1" y="96"/>
                    <a:pt x="155" y="227"/>
                  </a:cubicBezTo>
                  <a:cubicBezTo>
                    <a:pt x="181" y="251"/>
                    <a:pt x="206" y="261"/>
                    <a:pt x="228" y="261"/>
                  </a:cubicBezTo>
                  <a:cubicBezTo>
                    <a:pt x="302" y="261"/>
                    <a:pt x="343" y="142"/>
                    <a:pt x="30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21"/>
            <p:cNvSpPr/>
            <p:nvPr/>
          </p:nvSpPr>
          <p:spPr>
            <a:xfrm>
              <a:off x="3222825" y="3266200"/>
              <a:ext cx="8375" cy="6275"/>
            </a:xfrm>
            <a:custGeom>
              <a:rect b="b" l="l" r="r" t="t"/>
              <a:pathLst>
                <a:path extrusionOk="0" h="251" w="335">
                  <a:moveTo>
                    <a:pt x="48" y="1"/>
                  </a:moveTo>
                  <a:lnTo>
                    <a:pt x="48" y="1"/>
                  </a:lnTo>
                  <a:cubicBezTo>
                    <a:pt x="0" y="103"/>
                    <a:pt x="6" y="250"/>
                    <a:pt x="108" y="250"/>
                  </a:cubicBezTo>
                  <a:cubicBezTo>
                    <a:pt x="130" y="250"/>
                    <a:pt x="156" y="243"/>
                    <a:pt x="188" y="228"/>
                  </a:cubicBezTo>
                  <a:cubicBezTo>
                    <a:pt x="334" y="155"/>
                    <a:pt x="232" y="30"/>
                    <a:pt x="48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21"/>
            <p:cNvSpPr/>
            <p:nvPr/>
          </p:nvSpPr>
          <p:spPr>
            <a:xfrm>
              <a:off x="3219625" y="3257400"/>
              <a:ext cx="3325" cy="5700"/>
            </a:xfrm>
            <a:custGeom>
              <a:rect b="b" l="l" r="r" t="t"/>
              <a:pathLst>
                <a:path extrusionOk="0" h="228" w="133">
                  <a:moveTo>
                    <a:pt x="0" y="1"/>
                  </a:moveTo>
                  <a:lnTo>
                    <a:pt x="110" y="228"/>
                  </a:lnTo>
                  <a:lnTo>
                    <a:pt x="132" y="2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21"/>
            <p:cNvSpPr/>
            <p:nvPr/>
          </p:nvSpPr>
          <p:spPr>
            <a:xfrm>
              <a:off x="3233175" y="3259975"/>
              <a:ext cx="4625" cy="4775"/>
            </a:xfrm>
            <a:custGeom>
              <a:rect b="b" l="l" r="r" t="t"/>
              <a:pathLst>
                <a:path extrusionOk="0" h="191" w="185">
                  <a:moveTo>
                    <a:pt x="184" y="0"/>
                  </a:moveTo>
                  <a:lnTo>
                    <a:pt x="1" y="169"/>
                  </a:lnTo>
                  <a:lnTo>
                    <a:pt x="23" y="191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21"/>
            <p:cNvSpPr/>
            <p:nvPr/>
          </p:nvSpPr>
          <p:spPr>
            <a:xfrm>
              <a:off x="3235575" y="3273725"/>
              <a:ext cx="6250" cy="1675"/>
            </a:xfrm>
            <a:custGeom>
              <a:rect b="b" l="l" r="r" t="t"/>
              <a:pathLst>
                <a:path extrusionOk="0" h="67" w="250">
                  <a:moveTo>
                    <a:pt x="8" y="0"/>
                  </a:moveTo>
                  <a:lnTo>
                    <a:pt x="0" y="29"/>
                  </a:lnTo>
                  <a:lnTo>
                    <a:pt x="250" y="66"/>
                  </a:lnTo>
                  <a:lnTo>
                    <a:pt x="250" y="6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21"/>
            <p:cNvSpPr/>
            <p:nvPr/>
          </p:nvSpPr>
          <p:spPr>
            <a:xfrm>
              <a:off x="3211550" y="3272800"/>
              <a:ext cx="6275" cy="2050"/>
            </a:xfrm>
            <a:custGeom>
              <a:rect b="b" l="l" r="r" t="t"/>
              <a:pathLst>
                <a:path extrusionOk="0" h="82" w="251">
                  <a:moveTo>
                    <a:pt x="243" y="0"/>
                  </a:moveTo>
                  <a:lnTo>
                    <a:pt x="1" y="81"/>
                  </a:lnTo>
                  <a:lnTo>
                    <a:pt x="250" y="37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21"/>
            <p:cNvSpPr/>
            <p:nvPr/>
          </p:nvSpPr>
          <p:spPr>
            <a:xfrm>
              <a:off x="3223475" y="3268725"/>
              <a:ext cx="7900" cy="7400"/>
            </a:xfrm>
            <a:custGeom>
              <a:rect b="b" l="l" r="r" t="t"/>
              <a:pathLst>
                <a:path extrusionOk="0" h="296" w="316">
                  <a:moveTo>
                    <a:pt x="245" y="0"/>
                  </a:moveTo>
                  <a:cubicBezTo>
                    <a:pt x="215" y="0"/>
                    <a:pt x="186" y="13"/>
                    <a:pt x="162" y="32"/>
                  </a:cubicBezTo>
                  <a:cubicBezTo>
                    <a:pt x="132" y="17"/>
                    <a:pt x="103" y="2"/>
                    <a:pt x="74" y="2"/>
                  </a:cubicBezTo>
                  <a:cubicBezTo>
                    <a:pt x="66" y="17"/>
                    <a:pt x="59" y="39"/>
                    <a:pt x="59" y="68"/>
                  </a:cubicBezTo>
                  <a:cubicBezTo>
                    <a:pt x="30" y="83"/>
                    <a:pt x="8" y="119"/>
                    <a:pt x="0" y="156"/>
                  </a:cubicBezTo>
                  <a:cubicBezTo>
                    <a:pt x="22" y="178"/>
                    <a:pt x="52" y="193"/>
                    <a:pt x="88" y="200"/>
                  </a:cubicBezTo>
                  <a:cubicBezTo>
                    <a:pt x="103" y="237"/>
                    <a:pt x="125" y="266"/>
                    <a:pt x="154" y="295"/>
                  </a:cubicBezTo>
                  <a:cubicBezTo>
                    <a:pt x="175" y="234"/>
                    <a:pt x="233" y="192"/>
                    <a:pt x="300" y="192"/>
                  </a:cubicBezTo>
                  <a:cubicBezTo>
                    <a:pt x="305" y="192"/>
                    <a:pt x="310" y="192"/>
                    <a:pt x="316" y="193"/>
                  </a:cubicBezTo>
                  <a:cubicBezTo>
                    <a:pt x="308" y="156"/>
                    <a:pt x="286" y="127"/>
                    <a:pt x="264" y="105"/>
                  </a:cubicBezTo>
                  <a:cubicBezTo>
                    <a:pt x="272" y="68"/>
                    <a:pt x="272" y="32"/>
                    <a:pt x="264" y="2"/>
                  </a:cubicBezTo>
                  <a:cubicBezTo>
                    <a:pt x="258" y="1"/>
                    <a:pt x="251" y="0"/>
                    <a:pt x="24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21"/>
            <p:cNvSpPr/>
            <p:nvPr/>
          </p:nvSpPr>
          <p:spPr>
            <a:xfrm>
              <a:off x="3226400" y="3270975"/>
              <a:ext cx="1875" cy="1850"/>
            </a:xfrm>
            <a:custGeom>
              <a:rect b="b" l="l" r="r" t="t"/>
              <a:pathLst>
                <a:path extrusionOk="0" h="74" w="75">
                  <a:moveTo>
                    <a:pt x="37" y="0"/>
                  </a:moveTo>
                  <a:cubicBezTo>
                    <a:pt x="15" y="0"/>
                    <a:pt x="1" y="22"/>
                    <a:pt x="1" y="37"/>
                  </a:cubicBezTo>
                  <a:cubicBezTo>
                    <a:pt x="8" y="59"/>
                    <a:pt x="23" y="73"/>
                    <a:pt x="37" y="73"/>
                  </a:cubicBezTo>
                  <a:cubicBezTo>
                    <a:pt x="59" y="66"/>
                    <a:pt x="74" y="51"/>
                    <a:pt x="74" y="29"/>
                  </a:cubicBezTo>
                  <a:cubicBezTo>
                    <a:pt x="67" y="15"/>
                    <a:pt x="52" y="0"/>
                    <a:pt x="3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21"/>
            <p:cNvSpPr/>
            <p:nvPr/>
          </p:nvSpPr>
          <p:spPr>
            <a:xfrm>
              <a:off x="3225500" y="3280125"/>
              <a:ext cx="1125" cy="6450"/>
            </a:xfrm>
            <a:custGeom>
              <a:rect b="b" l="l" r="r" t="t"/>
              <a:pathLst>
                <a:path extrusionOk="0" h="258" w="45">
                  <a:moveTo>
                    <a:pt x="7" y="1"/>
                  </a:moveTo>
                  <a:lnTo>
                    <a:pt x="0" y="257"/>
                  </a:lnTo>
                  <a:lnTo>
                    <a:pt x="44" y="8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21"/>
            <p:cNvSpPr/>
            <p:nvPr/>
          </p:nvSpPr>
          <p:spPr>
            <a:xfrm>
              <a:off x="3246575" y="3292700"/>
              <a:ext cx="9725" cy="9300"/>
            </a:xfrm>
            <a:custGeom>
              <a:rect b="b" l="l" r="r" t="t"/>
              <a:pathLst>
                <a:path extrusionOk="0" h="372" w="389">
                  <a:moveTo>
                    <a:pt x="140" y="1"/>
                  </a:moveTo>
                  <a:cubicBezTo>
                    <a:pt x="60" y="1"/>
                    <a:pt x="0" y="62"/>
                    <a:pt x="8" y="224"/>
                  </a:cubicBezTo>
                  <a:cubicBezTo>
                    <a:pt x="14" y="322"/>
                    <a:pt x="67" y="372"/>
                    <a:pt x="134" y="372"/>
                  </a:cubicBezTo>
                  <a:cubicBezTo>
                    <a:pt x="218" y="372"/>
                    <a:pt x="324" y="294"/>
                    <a:pt x="389" y="136"/>
                  </a:cubicBezTo>
                  <a:cubicBezTo>
                    <a:pt x="314" y="57"/>
                    <a:pt x="217" y="1"/>
                    <a:pt x="14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21"/>
            <p:cNvSpPr/>
            <p:nvPr/>
          </p:nvSpPr>
          <p:spPr>
            <a:xfrm>
              <a:off x="3237025" y="3300550"/>
              <a:ext cx="13700" cy="9125"/>
            </a:xfrm>
            <a:custGeom>
              <a:rect b="b" l="l" r="r" t="t"/>
              <a:pathLst>
                <a:path extrusionOk="0" h="365" w="548">
                  <a:moveTo>
                    <a:pt x="345" y="0"/>
                  </a:moveTo>
                  <a:cubicBezTo>
                    <a:pt x="312" y="0"/>
                    <a:pt x="274" y="6"/>
                    <a:pt x="228" y="20"/>
                  </a:cubicBezTo>
                  <a:cubicBezTo>
                    <a:pt x="1" y="86"/>
                    <a:pt x="111" y="320"/>
                    <a:pt x="368" y="364"/>
                  </a:cubicBezTo>
                  <a:cubicBezTo>
                    <a:pt x="507" y="231"/>
                    <a:pt x="548" y="0"/>
                    <a:pt x="34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21"/>
            <p:cNvSpPr/>
            <p:nvPr/>
          </p:nvSpPr>
          <p:spPr>
            <a:xfrm>
              <a:off x="3230800" y="3296075"/>
              <a:ext cx="10675" cy="8950"/>
            </a:xfrm>
            <a:custGeom>
              <a:rect b="b" l="l" r="r" t="t"/>
              <a:pathLst>
                <a:path extrusionOk="0" h="358" w="427">
                  <a:moveTo>
                    <a:pt x="204" y="1"/>
                  </a:moveTo>
                  <a:cubicBezTo>
                    <a:pt x="104" y="1"/>
                    <a:pt x="0" y="136"/>
                    <a:pt x="15" y="323"/>
                  </a:cubicBezTo>
                  <a:cubicBezTo>
                    <a:pt x="65" y="345"/>
                    <a:pt x="125" y="357"/>
                    <a:pt x="181" y="357"/>
                  </a:cubicBezTo>
                  <a:cubicBezTo>
                    <a:pt x="315" y="357"/>
                    <a:pt x="427" y="285"/>
                    <a:pt x="323" y="89"/>
                  </a:cubicBezTo>
                  <a:cubicBezTo>
                    <a:pt x="292" y="27"/>
                    <a:pt x="248" y="1"/>
                    <a:pt x="20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21"/>
            <p:cNvSpPr/>
            <p:nvPr/>
          </p:nvSpPr>
          <p:spPr>
            <a:xfrm>
              <a:off x="3237950" y="3284175"/>
              <a:ext cx="13325" cy="9925"/>
            </a:xfrm>
            <a:custGeom>
              <a:rect b="b" l="l" r="r" t="t"/>
              <a:pathLst>
                <a:path extrusionOk="0" h="397" w="533">
                  <a:moveTo>
                    <a:pt x="455" y="0"/>
                  </a:moveTo>
                  <a:lnTo>
                    <a:pt x="455" y="0"/>
                  </a:lnTo>
                  <a:cubicBezTo>
                    <a:pt x="162" y="44"/>
                    <a:pt x="1" y="227"/>
                    <a:pt x="257" y="367"/>
                  </a:cubicBezTo>
                  <a:cubicBezTo>
                    <a:pt x="295" y="387"/>
                    <a:pt x="328" y="397"/>
                    <a:pt x="358" y="397"/>
                  </a:cubicBezTo>
                  <a:cubicBezTo>
                    <a:pt x="484" y="397"/>
                    <a:pt x="532" y="220"/>
                    <a:pt x="45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21"/>
            <p:cNvSpPr/>
            <p:nvPr/>
          </p:nvSpPr>
          <p:spPr>
            <a:xfrm>
              <a:off x="3231925" y="3286650"/>
              <a:ext cx="11775" cy="9325"/>
            </a:xfrm>
            <a:custGeom>
              <a:rect b="b" l="l" r="r" t="t"/>
              <a:pathLst>
                <a:path extrusionOk="0" h="373" w="471">
                  <a:moveTo>
                    <a:pt x="103" y="0"/>
                  </a:moveTo>
                  <a:cubicBezTo>
                    <a:pt x="78" y="0"/>
                    <a:pt x="50" y="1"/>
                    <a:pt x="22" y="4"/>
                  </a:cubicBezTo>
                  <a:cubicBezTo>
                    <a:pt x="0" y="196"/>
                    <a:pt x="64" y="372"/>
                    <a:pt x="180" y="372"/>
                  </a:cubicBezTo>
                  <a:cubicBezTo>
                    <a:pt x="223" y="372"/>
                    <a:pt x="274" y="348"/>
                    <a:pt x="330" y="290"/>
                  </a:cubicBezTo>
                  <a:cubicBezTo>
                    <a:pt x="471" y="142"/>
                    <a:pt x="384" y="0"/>
                    <a:pt x="1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21"/>
            <p:cNvSpPr/>
            <p:nvPr/>
          </p:nvSpPr>
          <p:spPr>
            <a:xfrm>
              <a:off x="3235000" y="3290775"/>
              <a:ext cx="14900" cy="12825"/>
            </a:xfrm>
            <a:custGeom>
              <a:rect b="b" l="l" r="r" t="t"/>
              <a:pathLst>
                <a:path extrusionOk="0" h="513" w="596">
                  <a:moveTo>
                    <a:pt x="309" y="1"/>
                  </a:moveTo>
                  <a:cubicBezTo>
                    <a:pt x="212" y="1"/>
                    <a:pt x="115" y="54"/>
                    <a:pt x="75" y="161"/>
                  </a:cubicBezTo>
                  <a:cubicBezTo>
                    <a:pt x="1" y="339"/>
                    <a:pt x="138" y="512"/>
                    <a:pt x="309" y="512"/>
                  </a:cubicBezTo>
                  <a:cubicBezTo>
                    <a:pt x="343" y="512"/>
                    <a:pt x="377" y="506"/>
                    <a:pt x="412" y="491"/>
                  </a:cubicBezTo>
                  <a:cubicBezTo>
                    <a:pt x="536" y="433"/>
                    <a:pt x="595" y="286"/>
                    <a:pt x="544" y="154"/>
                  </a:cubicBezTo>
                  <a:cubicBezTo>
                    <a:pt x="500" y="52"/>
                    <a:pt x="404" y="1"/>
                    <a:pt x="30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21"/>
            <p:cNvSpPr/>
            <p:nvPr/>
          </p:nvSpPr>
          <p:spPr>
            <a:xfrm>
              <a:off x="3246100" y="3293200"/>
              <a:ext cx="8750" cy="8300"/>
            </a:xfrm>
            <a:custGeom>
              <a:rect b="b" l="l" r="r" t="t"/>
              <a:pathLst>
                <a:path extrusionOk="0" h="332" w="350">
                  <a:moveTo>
                    <a:pt x="124" y="0"/>
                  </a:moveTo>
                  <a:cubicBezTo>
                    <a:pt x="52" y="0"/>
                    <a:pt x="1" y="55"/>
                    <a:pt x="12" y="196"/>
                  </a:cubicBezTo>
                  <a:cubicBezTo>
                    <a:pt x="15" y="286"/>
                    <a:pt x="62" y="332"/>
                    <a:pt x="122" y="332"/>
                  </a:cubicBezTo>
                  <a:cubicBezTo>
                    <a:pt x="195" y="332"/>
                    <a:pt x="289" y="264"/>
                    <a:pt x="349" y="123"/>
                  </a:cubicBezTo>
                  <a:cubicBezTo>
                    <a:pt x="281" y="51"/>
                    <a:pt x="193" y="0"/>
                    <a:pt x="12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21"/>
            <p:cNvSpPr/>
            <p:nvPr/>
          </p:nvSpPr>
          <p:spPr>
            <a:xfrm>
              <a:off x="3237575" y="3300100"/>
              <a:ext cx="12250" cy="8100"/>
            </a:xfrm>
            <a:custGeom>
              <a:rect b="b" l="l" r="r" t="t"/>
              <a:pathLst>
                <a:path extrusionOk="0" h="324" w="490">
                  <a:moveTo>
                    <a:pt x="306" y="0"/>
                  </a:moveTo>
                  <a:cubicBezTo>
                    <a:pt x="278" y="0"/>
                    <a:pt x="245" y="5"/>
                    <a:pt x="206" y="16"/>
                  </a:cubicBezTo>
                  <a:cubicBezTo>
                    <a:pt x="1" y="82"/>
                    <a:pt x="96" y="294"/>
                    <a:pt x="324" y="323"/>
                  </a:cubicBezTo>
                  <a:cubicBezTo>
                    <a:pt x="451" y="209"/>
                    <a:pt x="490" y="0"/>
                    <a:pt x="30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21"/>
            <p:cNvSpPr/>
            <p:nvPr/>
          </p:nvSpPr>
          <p:spPr>
            <a:xfrm>
              <a:off x="3232075" y="3296150"/>
              <a:ext cx="9475" cy="7975"/>
            </a:xfrm>
            <a:custGeom>
              <a:rect b="b" l="l" r="r" t="t"/>
              <a:pathLst>
                <a:path extrusionOk="0" h="319" w="379">
                  <a:moveTo>
                    <a:pt x="183" y="1"/>
                  </a:moveTo>
                  <a:cubicBezTo>
                    <a:pt x="94" y="1"/>
                    <a:pt x="0" y="121"/>
                    <a:pt x="16" y="283"/>
                  </a:cubicBezTo>
                  <a:cubicBezTo>
                    <a:pt x="60" y="306"/>
                    <a:pt x="115" y="319"/>
                    <a:pt x="166" y="319"/>
                  </a:cubicBezTo>
                  <a:cubicBezTo>
                    <a:pt x="282" y="319"/>
                    <a:pt x="379" y="252"/>
                    <a:pt x="287" y="78"/>
                  </a:cubicBezTo>
                  <a:cubicBezTo>
                    <a:pt x="260" y="24"/>
                    <a:pt x="222" y="1"/>
                    <a:pt x="18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21"/>
            <p:cNvSpPr/>
            <p:nvPr/>
          </p:nvSpPr>
          <p:spPr>
            <a:xfrm>
              <a:off x="3238325" y="3285625"/>
              <a:ext cx="12075" cy="8725"/>
            </a:xfrm>
            <a:custGeom>
              <a:rect b="b" l="l" r="r" t="t"/>
              <a:pathLst>
                <a:path extrusionOk="0" h="349" w="483">
                  <a:moveTo>
                    <a:pt x="411" y="1"/>
                  </a:moveTo>
                  <a:lnTo>
                    <a:pt x="411" y="1"/>
                  </a:lnTo>
                  <a:cubicBezTo>
                    <a:pt x="147" y="37"/>
                    <a:pt x="0" y="199"/>
                    <a:pt x="235" y="323"/>
                  </a:cubicBezTo>
                  <a:cubicBezTo>
                    <a:pt x="267" y="341"/>
                    <a:pt x="297" y="349"/>
                    <a:pt x="323" y="349"/>
                  </a:cubicBezTo>
                  <a:cubicBezTo>
                    <a:pt x="437" y="349"/>
                    <a:pt x="483" y="192"/>
                    <a:pt x="41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21"/>
            <p:cNvSpPr/>
            <p:nvPr/>
          </p:nvSpPr>
          <p:spPr>
            <a:xfrm>
              <a:off x="3233025" y="3287775"/>
              <a:ext cx="10550" cy="8325"/>
            </a:xfrm>
            <a:custGeom>
              <a:rect b="b" l="l" r="r" t="t"/>
              <a:pathLst>
                <a:path extrusionOk="0" h="333" w="422">
                  <a:moveTo>
                    <a:pt x="85" y="0"/>
                  </a:moveTo>
                  <a:cubicBezTo>
                    <a:pt x="65" y="0"/>
                    <a:pt x="44" y="1"/>
                    <a:pt x="22" y="3"/>
                  </a:cubicBezTo>
                  <a:cubicBezTo>
                    <a:pt x="0" y="174"/>
                    <a:pt x="57" y="333"/>
                    <a:pt x="160" y="333"/>
                  </a:cubicBezTo>
                  <a:cubicBezTo>
                    <a:pt x="198" y="333"/>
                    <a:pt x="243" y="311"/>
                    <a:pt x="293" y="259"/>
                  </a:cubicBezTo>
                  <a:cubicBezTo>
                    <a:pt x="422" y="123"/>
                    <a:pt x="337" y="0"/>
                    <a:pt x="8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21"/>
            <p:cNvSpPr/>
            <p:nvPr/>
          </p:nvSpPr>
          <p:spPr>
            <a:xfrm>
              <a:off x="3235475" y="3290350"/>
              <a:ext cx="6925" cy="5500"/>
            </a:xfrm>
            <a:custGeom>
              <a:rect b="b" l="l" r="r" t="t"/>
              <a:pathLst>
                <a:path extrusionOk="0" h="220" w="277">
                  <a:moveTo>
                    <a:pt x="55" y="1"/>
                  </a:moveTo>
                  <a:cubicBezTo>
                    <a:pt x="41" y="1"/>
                    <a:pt x="27" y="1"/>
                    <a:pt x="12" y="2"/>
                  </a:cubicBezTo>
                  <a:cubicBezTo>
                    <a:pt x="1" y="115"/>
                    <a:pt x="37" y="219"/>
                    <a:pt x="106" y="219"/>
                  </a:cubicBezTo>
                  <a:cubicBezTo>
                    <a:pt x="131" y="219"/>
                    <a:pt x="161" y="205"/>
                    <a:pt x="195" y="171"/>
                  </a:cubicBezTo>
                  <a:cubicBezTo>
                    <a:pt x="276" y="83"/>
                    <a:pt x="226" y="1"/>
                    <a:pt x="5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21"/>
            <p:cNvSpPr/>
            <p:nvPr/>
          </p:nvSpPr>
          <p:spPr>
            <a:xfrm>
              <a:off x="3236950" y="3291625"/>
              <a:ext cx="5450" cy="4275"/>
            </a:xfrm>
            <a:custGeom>
              <a:rect b="b" l="l" r="r" t="t"/>
              <a:pathLst>
                <a:path extrusionOk="0" h="171" w="218">
                  <a:moveTo>
                    <a:pt x="54" y="1"/>
                  </a:moveTo>
                  <a:cubicBezTo>
                    <a:pt x="41" y="1"/>
                    <a:pt x="27" y="1"/>
                    <a:pt x="11" y="3"/>
                  </a:cubicBezTo>
                  <a:cubicBezTo>
                    <a:pt x="1" y="89"/>
                    <a:pt x="33" y="171"/>
                    <a:pt x="89" y="171"/>
                  </a:cubicBezTo>
                  <a:cubicBezTo>
                    <a:pt x="109" y="171"/>
                    <a:pt x="133" y="160"/>
                    <a:pt x="158" y="135"/>
                  </a:cubicBezTo>
                  <a:cubicBezTo>
                    <a:pt x="218" y="62"/>
                    <a:pt x="181" y="1"/>
                    <a:pt x="5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21"/>
            <p:cNvSpPr/>
            <p:nvPr/>
          </p:nvSpPr>
          <p:spPr>
            <a:xfrm>
              <a:off x="3240325" y="3288750"/>
              <a:ext cx="7650" cy="5550"/>
            </a:xfrm>
            <a:custGeom>
              <a:rect b="b" l="l" r="r" t="t"/>
              <a:pathLst>
                <a:path extrusionOk="0" h="222" w="306">
                  <a:moveTo>
                    <a:pt x="258" y="0"/>
                  </a:moveTo>
                  <a:lnTo>
                    <a:pt x="258" y="0"/>
                  </a:lnTo>
                  <a:cubicBezTo>
                    <a:pt x="96" y="22"/>
                    <a:pt x="1" y="125"/>
                    <a:pt x="148" y="206"/>
                  </a:cubicBezTo>
                  <a:cubicBezTo>
                    <a:pt x="168" y="217"/>
                    <a:pt x="187" y="222"/>
                    <a:pt x="203" y="222"/>
                  </a:cubicBezTo>
                  <a:cubicBezTo>
                    <a:pt x="275" y="222"/>
                    <a:pt x="305" y="126"/>
                    <a:pt x="25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21"/>
            <p:cNvSpPr/>
            <p:nvPr/>
          </p:nvSpPr>
          <p:spPr>
            <a:xfrm>
              <a:off x="3240525" y="3290200"/>
              <a:ext cx="6575" cy="4950"/>
            </a:xfrm>
            <a:custGeom>
              <a:rect b="b" l="l" r="r" t="t"/>
              <a:pathLst>
                <a:path extrusionOk="0" h="198" w="263">
                  <a:moveTo>
                    <a:pt x="220" y="1"/>
                  </a:moveTo>
                  <a:cubicBezTo>
                    <a:pt x="81" y="23"/>
                    <a:pt x="0" y="111"/>
                    <a:pt x="125" y="184"/>
                  </a:cubicBezTo>
                  <a:cubicBezTo>
                    <a:pt x="142" y="193"/>
                    <a:pt x="158" y="198"/>
                    <a:pt x="172" y="198"/>
                  </a:cubicBezTo>
                  <a:cubicBezTo>
                    <a:pt x="235" y="198"/>
                    <a:pt x="262" y="109"/>
                    <a:pt x="22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21"/>
            <p:cNvSpPr/>
            <p:nvPr/>
          </p:nvSpPr>
          <p:spPr>
            <a:xfrm>
              <a:off x="3246000" y="3294650"/>
              <a:ext cx="5900" cy="5500"/>
            </a:xfrm>
            <a:custGeom>
              <a:rect b="b" l="l" r="r" t="t"/>
              <a:pathLst>
                <a:path extrusionOk="0" h="220" w="236">
                  <a:moveTo>
                    <a:pt x="85" y="1"/>
                  </a:moveTo>
                  <a:cubicBezTo>
                    <a:pt x="36" y="1"/>
                    <a:pt x="1" y="37"/>
                    <a:pt x="9" y="131"/>
                  </a:cubicBezTo>
                  <a:cubicBezTo>
                    <a:pt x="12" y="190"/>
                    <a:pt x="43" y="219"/>
                    <a:pt x="82" y="219"/>
                  </a:cubicBezTo>
                  <a:cubicBezTo>
                    <a:pt x="132" y="219"/>
                    <a:pt x="195" y="173"/>
                    <a:pt x="236" y="80"/>
                  </a:cubicBezTo>
                  <a:cubicBezTo>
                    <a:pt x="189" y="33"/>
                    <a:pt x="131" y="1"/>
                    <a:pt x="8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21"/>
            <p:cNvSpPr/>
            <p:nvPr/>
          </p:nvSpPr>
          <p:spPr>
            <a:xfrm>
              <a:off x="3244650" y="3294650"/>
              <a:ext cx="5800" cy="5500"/>
            </a:xfrm>
            <a:custGeom>
              <a:rect b="b" l="l" r="r" t="t"/>
              <a:pathLst>
                <a:path extrusionOk="0" h="220" w="232">
                  <a:moveTo>
                    <a:pt x="83" y="1"/>
                  </a:moveTo>
                  <a:cubicBezTo>
                    <a:pt x="35" y="1"/>
                    <a:pt x="0" y="37"/>
                    <a:pt x="4" y="131"/>
                  </a:cubicBezTo>
                  <a:cubicBezTo>
                    <a:pt x="7" y="190"/>
                    <a:pt x="39" y="219"/>
                    <a:pt x="80" y="219"/>
                  </a:cubicBezTo>
                  <a:cubicBezTo>
                    <a:pt x="131" y="219"/>
                    <a:pt x="195" y="173"/>
                    <a:pt x="231" y="80"/>
                  </a:cubicBezTo>
                  <a:cubicBezTo>
                    <a:pt x="185" y="33"/>
                    <a:pt x="128" y="1"/>
                    <a:pt x="8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21"/>
            <p:cNvSpPr/>
            <p:nvPr/>
          </p:nvSpPr>
          <p:spPr>
            <a:xfrm>
              <a:off x="3239600" y="3299825"/>
              <a:ext cx="8650" cy="5800"/>
            </a:xfrm>
            <a:custGeom>
              <a:rect b="b" l="l" r="r" t="t"/>
              <a:pathLst>
                <a:path extrusionOk="0" h="232" w="346">
                  <a:moveTo>
                    <a:pt x="218" y="1"/>
                  </a:moveTo>
                  <a:cubicBezTo>
                    <a:pt x="198" y="1"/>
                    <a:pt x="175" y="4"/>
                    <a:pt x="147" y="12"/>
                  </a:cubicBezTo>
                  <a:cubicBezTo>
                    <a:pt x="1" y="56"/>
                    <a:pt x="67" y="202"/>
                    <a:pt x="228" y="232"/>
                  </a:cubicBezTo>
                  <a:cubicBezTo>
                    <a:pt x="317" y="149"/>
                    <a:pt x="345" y="1"/>
                    <a:pt x="21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21"/>
            <p:cNvSpPr/>
            <p:nvPr/>
          </p:nvSpPr>
          <p:spPr>
            <a:xfrm>
              <a:off x="3239600" y="3298175"/>
              <a:ext cx="8500" cy="5800"/>
            </a:xfrm>
            <a:custGeom>
              <a:rect b="b" l="l" r="r" t="t"/>
              <a:pathLst>
                <a:path extrusionOk="0" h="232" w="340">
                  <a:moveTo>
                    <a:pt x="215" y="1"/>
                  </a:moveTo>
                  <a:cubicBezTo>
                    <a:pt x="196" y="1"/>
                    <a:pt x="174" y="4"/>
                    <a:pt x="147" y="12"/>
                  </a:cubicBezTo>
                  <a:cubicBezTo>
                    <a:pt x="1" y="56"/>
                    <a:pt x="67" y="202"/>
                    <a:pt x="228" y="232"/>
                  </a:cubicBezTo>
                  <a:cubicBezTo>
                    <a:pt x="317" y="149"/>
                    <a:pt x="340" y="1"/>
                    <a:pt x="21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21"/>
            <p:cNvSpPr/>
            <p:nvPr/>
          </p:nvSpPr>
          <p:spPr>
            <a:xfrm>
              <a:off x="3234575" y="3297150"/>
              <a:ext cx="6400" cy="5350"/>
            </a:xfrm>
            <a:custGeom>
              <a:rect b="b" l="l" r="r" t="t"/>
              <a:pathLst>
                <a:path extrusionOk="0" h="214" w="256">
                  <a:moveTo>
                    <a:pt x="124" y="1"/>
                  </a:moveTo>
                  <a:cubicBezTo>
                    <a:pt x="64" y="1"/>
                    <a:pt x="1" y="81"/>
                    <a:pt x="11" y="192"/>
                  </a:cubicBezTo>
                  <a:cubicBezTo>
                    <a:pt x="40" y="205"/>
                    <a:pt x="76" y="213"/>
                    <a:pt x="110" y="213"/>
                  </a:cubicBezTo>
                  <a:cubicBezTo>
                    <a:pt x="188" y="213"/>
                    <a:pt x="256" y="171"/>
                    <a:pt x="194" y="53"/>
                  </a:cubicBezTo>
                  <a:cubicBezTo>
                    <a:pt x="176" y="17"/>
                    <a:pt x="150" y="1"/>
                    <a:pt x="12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21"/>
            <p:cNvSpPr/>
            <p:nvPr/>
          </p:nvSpPr>
          <p:spPr>
            <a:xfrm>
              <a:off x="3236425" y="3296250"/>
              <a:ext cx="6250" cy="5325"/>
            </a:xfrm>
            <a:custGeom>
              <a:rect b="b" l="l" r="r" t="t"/>
              <a:pathLst>
                <a:path extrusionOk="0" h="213" w="250">
                  <a:moveTo>
                    <a:pt x="120" y="0"/>
                  </a:moveTo>
                  <a:cubicBezTo>
                    <a:pt x="60" y="0"/>
                    <a:pt x="0" y="80"/>
                    <a:pt x="10" y="192"/>
                  </a:cubicBezTo>
                  <a:cubicBezTo>
                    <a:pt x="39" y="205"/>
                    <a:pt x="74" y="213"/>
                    <a:pt x="108" y="213"/>
                  </a:cubicBezTo>
                  <a:cubicBezTo>
                    <a:pt x="185" y="213"/>
                    <a:pt x="250" y="170"/>
                    <a:pt x="194" y="52"/>
                  </a:cubicBezTo>
                  <a:cubicBezTo>
                    <a:pt x="173" y="16"/>
                    <a:pt x="147" y="0"/>
                    <a:pt x="12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21"/>
            <p:cNvSpPr/>
            <p:nvPr/>
          </p:nvSpPr>
          <p:spPr>
            <a:xfrm>
              <a:off x="3238250" y="3295050"/>
              <a:ext cx="6425" cy="5400"/>
            </a:xfrm>
            <a:custGeom>
              <a:rect b="b" l="l" r="r" t="t"/>
              <a:pathLst>
                <a:path extrusionOk="0" h="216" w="257">
                  <a:moveTo>
                    <a:pt x="123" y="1"/>
                  </a:moveTo>
                  <a:cubicBezTo>
                    <a:pt x="64" y="1"/>
                    <a:pt x="0" y="84"/>
                    <a:pt x="11" y="196"/>
                  </a:cubicBezTo>
                  <a:cubicBezTo>
                    <a:pt x="40" y="208"/>
                    <a:pt x="75" y="215"/>
                    <a:pt x="108" y="215"/>
                  </a:cubicBezTo>
                  <a:cubicBezTo>
                    <a:pt x="189" y="215"/>
                    <a:pt x="257" y="171"/>
                    <a:pt x="194" y="56"/>
                  </a:cubicBezTo>
                  <a:cubicBezTo>
                    <a:pt x="176" y="18"/>
                    <a:pt x="150" y="1"/>
                    <a:pt x="12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21"/>
            <p:cNvSpPr/>
            <p:nvPr/>
          </p:nvSpPr>
          <p:spPr>
            <a:xfrm>
              <a:off x="3240150" y="3297050"/>
              <a:ext cx="7050" cy="5475"/>
            </a:xfrm>
            <a:custGeom>
              <a:rect b="b" l="l" r="r" t="t"/>
              <a:pathLst>
                <a:path extrusionOk="0" h="219" w="282">
                  <a:moveTo>
                    <a:pt x="168" y="0"/>
                  </a:moveTo>
                  <a:cubicBezTo>
                    <a:pt x="155" y="0"/>
                    <a:pt x="141" y="2"/>
                    <a:pt x="125" y="6"/>
                  </a:cubicBezTo>
                  <a:cubicBezTo>
                    <a:pt x="1" y="42"/>
                    <a:pt x="59" y="160"/>
                    <a:pt x="199" y="218"/>
                  </a:cubicBezTo>
                  <a:cubicBezTo>
                    <a:pt x="258" y="139"/>
                    <a:pt x="282" y="0"/>
                    <a:pt x="16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21"/>
            <p:cNvSpPr/>
            <p:nvPr/>
          </p:nvSpPr>
          <p:spPr>
            <a:xfrm>
              <a:off x="3243825" y="3294875"/>
              <a:ext cx="5700" cy="4675"/>
            </a:xfrm>
            <a:custGeom>
              <a:rect b="b" l="l" r="r" t="t"/>
              <a:pathLst>
                <a:path extrusionOk="0" h="187" w="228">
                  <a:moveTo>
                    <a:pt x="81" y="0"/>
                  </a:moveTo>
                  <a:cubicBezTo>
                    <a:pt x="44" y="0"/>
                    <a:pt x="14" y="26"/>
                    <a:pt x="8" y="93"/>
                  </a:cubicBezTo>
                  <a:cubicBezTo>
                    <a:pt x="0" y="157"/>
                    <a:pt x="28" y="186"/>
                    <a:pt x="70" y="186"/>
                  </a:cubicBezTo>
                  <a:cubicBezTo>
                    <a:pt x="114" y="186"/>
                    <a:pt x="175" y="153"/>
                    <a:pt x="227" y="93"/>
                  </a:cubicBezTo>
                  <a:cubicBezTo>
                    <a:pt x="190" y="43"/>
                    <a:pt x="130" y="0"/>
                    <a:pt x="8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21"/>
            <p:cNvSpPr/>
            <p:nvPr/>
          </p:nvSpPr>
          <p:spPr>
            <a:xfrm>
              <a:off x="3240150" y="3291675"/>
              <a:ext cx="7225" cy="5450"/>
            </a:xfrm>
            <a:custGeom>
              <a:rect b="b" l="l" r="r" t="t"/>
              <a:pathLst>
                <a:path extrusionOk="0" h="218" w="289">
                  <a:moveTo>
                    <a:pt x="221" y="1"/>
                  </a:moveTo>
                  <a:lnTo>
                    <a:pt x="221" y="1"/>
                  </a:lnTo>
                  <a:cubicBezTo>
                    <a:pt x="111" y="30"/>
                    <a:pt x="1" y="147"/>
                    <a:pt x="155" y="206"/>
                  </a:cubicBezTo>
                  <a:cubicBezTo>
                    <a:pt x="173" y="214"/>
                    <a:pt x="190" y="217"/>
                    <a:pt x="204" y="217"/>
                  </a:cubicBezTo>
                  <a:cubicBezTo>
                    <a:pt x="283" y="217"/>
                    <a:pt x="289" y="106"/>
                    <a:pt x="22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21"/>
            <p:cNvSpPr/>
            <p:nvPr/>
          </p:nvSpPr>
          <p:spPr>
            <a:xfrm>
              <a:off x="3239275" y="3293600"/>
              <a:ext cx="6475" cy="4675"/>
            </a:xfrm>
            <a:custGeom>
              <a:rect b="b" l="l" r="r" t="t"/>
              <a:pathLst>
                <a:path extrusionOk="0" h="187" w="259">
                  <a:moveTo>
                    <a:pt x="58" y="0"/>
                  </a:moveTo>
                  <a:cubicBezTo>
                    <a:pt x="41" y="0"/>
                    <a:pt x="24" y="2"/>
                    <a:pt x="6" y="4"/>
                  </a:cubicBezTo>
                  <a:cubicBezTo>
                    <a:pt x="1" y="86"/>
                    <a:pt x="31" y="187"/>
                    <a:pt x="95" y="187"/>
                  </a:cubicBezTo>
                  <a:cubicBezTo>
                    <a:pt x="118" y="187"/>
                    <a:pt x="144" y="174"/>
                    <a:pt x="175" y="144"/>
                  </a:cubicBezTo>
                  <a:cubicBezTo>
                    <a:pt x="259" y="66"/>
                    <a:pt x="178" y="0"/>
                    <a:pt x="5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21"/>
            <p:cNvSpPr/>
            <p:nvPr/>
          </p:nvSpPr>
          <p:spPr>
            <a:xfrm>
              <a:off x="3233725" y="3288200"/>
              <a:ext cx="4075" cy="3675"/>
            </a:xfrm>
            <a:custGeom>
              <a:rect b="b" l="l" r="r" t="t"/>
              <a:pathLst>
                <a:path extrusionOk="0" h="147" w="163">
                  <a:moveTo>
                    <a:pt x="1" y="0"/>
                  </a:moveTo>
                  <a:lnTo>
                    <a:pt x="140" y="147"/>
                  </a:lnTo>
                  <a:lnTo>
                    <a:pt x="162" y="1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21"/>
            <p:cNvSpPr/>
            <p:nvPr/>
          </p:nvSpPr>
          <p:spPr>
            <a:xfrm>
              <a:off x="3245825" y="3285275"/>
              <a:ext cx="2600" cy="4775"/>
            </a:xfrm>
            <a:custGeom>
              <a:rect b="b" l="l" r="r" t="t"/>
              <a:pathLst>
                <a:path extrusionOk="0" h="191" w="104">
                  <a:moveTo>
                    <a:pt x="103" y="0"/>
                  </a:moveTo>
                  <a:lnTo>
                    <a:pt x="1" y="183"/>
                  </a:lnTo>
                  <a:lnTo>
                    <a:pt x="30" y="191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21"/>
            <p:cNvSpPr/>
            <p:nvPr/>
          </p:nvSpPr>
          <p:spPr>
            <a:xfrm>
              <a:off x="3250425" y="3296075"/>
              <a:ext cx="5150" cy="1125"/>
            </a:xfrm>
            <a:custGeom>
              <a:rect b="b" l="l" r="r" t="t"/>
              <a:pathLst>
                <a:path extrusionOk="0" h="45" w="206">
                  <a:moveTo>
                    <a:pt x="205" y="1"/>
                  </a:moveTo>
                  <a:lnTo>
                    <a:pt x="0" y="15"/>
                  </a:lnTo>
                  <a:lnTo>
                    <a:pt x="7" y="45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21"/>
            <p:cNvSpPr/>
            <p:nvPr/>
          </p:nvSpPr>
          <p:spPr>
            <a:xfrm>
              <a:off x="3232075" y="3300650"/>
              <a:ext cx="4625" cy="3150"/>
            </a:xfrm>
            <a:custGeom>
              <a:rect b="b" l="l" r="r" t="t"/>
              <a:pathLst>
                <a:path extrusionOk="0" h="126" w="185">
                  <a:moveTo>
                    <a:pt x="170" y="1"/>
                  </a:moveTo>
                  <a:lnTo>
                    <a:pt x="1" y="125"/>
                  </a:lnTo>
                  <a:lnTo>
                    <a:pt x="1" y="125"/>
                  </a:lnTo>
                  <a:lnTo>
                    <a:pt x="184" y="23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21"/>
            <p:cNvSpPr/>
            <p:nvPr/>
          </p:nvSpPr>
          <p:spPr>
            <a:xfrm>
              <a:off x="3240525" y="3294050"/>
              <a:ext cx="6425" cy="6450"/>
            </a:xfrm>
            <a:custGeom>
              <a:rect b="b" l="l" r="r" t="t"/>
              <a:pathLst>
                <a:path extrusionOk="0" h="258" w="257">
                  <a:moveTo>
                    <a:pt x="169" y="1"/>
                  </a:moveTo>
                  <a:cubicBezTo>
                    <a:pt x="140" y="8"/>
                    <a:pt x="118" y="30"/>
                    <a:pt x="96" y="52"/>
                  </a:cubicBezTo>
                  <a:cubicBezTo>
                    <a:pt x="85" y="49"/>
                    <a:pt x="72" y="47"/>
                    <a:pt x="59" y="47"/>
                  </a:cubicBezTo>
                  <a:cubicBezTo>
                    <a:pt x="46" y="47"/>
                    <a:pt x="33" y="49"/>
                    <a:pt x="22" y="52"/>
                  </a:cubicBezTo>
                  <a:cubicBezTo>
                    <a:pt x="22" y="67"/>
                    <a:pt x="22" y="89"/>
                    <a:pt x="30" y="104"/>
                  </a:cubicBezTo>
                  <a:cubicBezTo>
                    <a:pt x="8" y="133"/>
                    <a:pt x="0" y="162"/>
                    <a:pt x="0" y="192"/>
                  </a:cubicBezTo>
                  <a:cubicBezTo>
                    <a:pt x="30" y="206"/>
                    <a:pt x="59" y="206"/>
                    <a:pt x="88" y="206"/>
                  </a:cubicBezTo>
                  <a:cubicBezTo>
                    <a:pt x="103" y="228"/>
                    <a:pt x="132" y="243"/>
                    <a:pt x="162" y="258"/>
                  </a:cubicBezTo>
                  <a:cubicBezTo>
                    <a:pt x="176" y="236"/>
                    <a:pt x="184" y="214"/>
                    <a:pt x="184" y="184"/>
                  </a:cubicBezTo>
                  <a:cubicBezTo>
                    <a:pt x="213" y="177"/>
                    <a:pt x="242" y="155"/>
                    <a:pt x="257" y="133"/>
                  </a:cubicBezTo>
                  <a:cubicBezTo>
                    <a:pt x="242" y="111"/>
                    <a:pt x="220" y="96"/>
                    <a:pt x="198" y="82"/>
                  </a:cubicBezTo>
                  <a:cubicBezTo>
                    <a:pt x="191" y="52"/>
                    <a:pt x="184" y="23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21"/>
            <p:cNvSpPr/>
            <p:nvPr/>
          </p:nvSpPr>
          <p:spPr>
            <a:xfrm>
              <a:off x="3242725" y="3296550"/>
              <a:ext cx="1475" cy="1450"/>
            </a:xfrm>
            <a:custGeom>
              <a:rect b="b" l="l" r="r" t="t"/>
              <a:pathLst>
                <a:path extrusionOk="0" h="58" w="59">
                  <a:moveTo>
                    <a:pt x="34" y="1"/>
                  </a:moveTo>
                  <a:cubicBezTo>
                    <a:pt x="30" y="1"/>
                    <a:pt x="26" y="2"/>
                    <a:pt x="22" y="4"/>
                  </a:cubicBezTo>
                  <a:cubicBezTo>
                    <a:pt x="8" y="11"/>
                    <a:pt x="0" y="26"/>
                    <a:pt x="8" y="40"/>
                  </a:cubicBezTo>
                  <a:cubicBezTo>
                    <a:pt x="8" y="51"/>
                    <a:pt x="19" y="58"/>
                    <a:pt x="31" y="58"/>
                  </a:cubicBezTo>
                  <a:cubicBezTo>
                    <a:pt x="36" y="58"/>
                    <a:pt x="40" y="57"/>
                    <a:pt x="44" y="55"/>
                  </a:cubicBezTo>
                  <a:cubicBezTo>
                    <a:pt x="59" y="48"/>
                    <a:pt x="59" y="33"/>
                    <a:pt x="59" y="18"/>
                  </a:cubicBezTo>
                  <a:cubicBezTo>
                    <a:pt x="53" y="7"/>
                    <a:pt x="44" y="1"/>
                    <a:pt x="3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21"/>
            <p:cNvSpPr/>
            <p:nvPr/>
          </p:nvSpPr>
          <p:spPr>
            <a:xfrm>
              <a:off x="3244375" y="3303950"/>
              <a:ext cx="1675" cy="5175"/>
            </a:xfrm>
            <a:custGeom>
              <a:rect b="b" l="l" r="r" t="t"/>
              <a:pathLst>
                <a:path extrusionOk="0" h="207" w="67">
                  <a:moveTo>
                    <a:pt x="30" y="1"/>
                  </a:moveTo>
                  <a:lnTo>
                    <a:pt x="0" y="8"/>
                  </a:lnTo>
                  <a:lnTo>
                    <a:pt x="66" y="206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21"/>
            <p:cNvSpPr/>
            <p:nvPr/>
          </p:nvSpPr>
          <p:spPr>
            <a:xfrm>
              <a:off x="3333250" y="3205650"/>
              <a:ext cx="9750" cy="9300"/>
            </a:xfrm>
            <a:custGeom>
              <a:rect b="b" l="l" r="r" t="t"/>
              <a:pathLst>
                <a:path extrusionOk="0" h="372" w="390">
                  <a:moveTo>
                    <a:pt x="141" y="0"/>
                  </a:moveTo>
                  <a:cubicBezTo>
                    <a:pt x="60" y="0"/>
                    <a:pt x="1" y="62"/>
                    <a:pt x="8" y="223"/>
                  </a:cubicBezTo>
                  <a:cubicBezTo>
                    <a:pt x="15" y="321"/>
                    <a:pt x="68" y="371"/>
                    <a:pt x="135" y="371"/>
                  </a:cubicBezTo>
                  <a:cubicBezTo>
                    <a:pt x="219" y="371"/>
                    <a:pt x="324" y="294"/>
                    <a:pt x="390" y="135"/>
                  </a:cubicBezTo>
                  <a:cubicBezTo>
                    <a:pt x="314" y="56"/>
                    <a:pt x="218" y="0"/>
                    <a:pt x="14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21"/>
            <p:cNvSpPr/>
            <p:nvPr/>
          </p:nvSpPr>
          <p:spPr>
            <a:xfrm>
              <a:off x="3323925" y="3213500"/>
              <a:ext cx="13500" cy="9100"/>
            </a:xfrm>
            <a:custGeom>
              <a:rect b="b" l="l" r="r" t="t"/>
              <a:pathLst>
                <a:path extrusionOk="0" h="364" w="540">
                  <a:moveTo>
                    <a:pt x="341" y="0"/>
                  </a:moveTo>
                  <a:cubicBezTo>
                    <a:pt x="310" y="0"/>
                    <a:pt x="272" y="6"/>
                    <a:pt x="227" y="19"/>
                  </a:cubicBezTo>
                  <a:cubicBezTo>
                    <a:pt x="0" y="85"/>
                    <a:pt x="103" y="320"/>
                    <a:pt x="359" y="364"/>
                  </a:cubicBezTo>
                  <a:cubicBezTo>
                    <a:pt x="498" y="231"/>
                    <a:pt x="539" y="0"/>
                    <a:pt x="34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21"/>
            <p:cNvSpPr/>
            <p:nvPr/>
          </p:nvSpPr>
          <p:spPr>
            <a:xfrm>
              <a:off x="3317600" y="3209025"/>
              <a:ext cx="10625" cy="8950"/>
            </a:xfrm>
            <a:custGeom>
              <a:rect b="b" l="l" r="r" t="t"/>
              <a:pathLst>
                <a:path extrusionOk="0" h="358" w="425">
                  <a:moveTo>
                    <a:pt x="207" y="0"/>
                  </a:moveTo>
                  <a:cubicBezTo>
                    <a:pt x="107" y="0"/>
                    <a:pt x="1" y="135"/>
                    <a:pt x="11" y="323"/>
                  </a:cubicBezTo>
                  <a:cubicBezTo>
                    <a:pt x="61" y="344"/>
                    <a:pt x="121" y="357"/>
                    <a:pt x="177" y="357"/>
                  </a:cubicBezTo>
                  <a:cubicBezTo>
                    <a:pt x="311" y="357"/>
                    <a:pt x="425" y="285"/>
                    <a:pt x="326" y="88"/>
                  </a:cubicBezTo>
                  <a:cubicBezTo>
                    <a:pt x="295" y="27"/>
                    <a:pt x="251" y="0"/>
                    <a:pt x="20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21"/>
            <p:cNvSpPr/>
            <p:nvPr/>
          </p:nvSpPr>
          <p:spPr>
            <a:xfrm>
              <a:off x="3324650" y="3197100"/>
              <a:ext cx="13325" cy="9950"/>
            </a:xfrm>
            <a:custGeom>
              <a:rect b="b" l="l" r="r" t="t"/>
              <a:pathLst>
                <a:path extrusionOk="0" h="398" w="533">
                  <a:moveTo>
                    <a:pt x="455" y="1"/>
                  </a:moveTo>
                  <a:cubicBezTo>
                    <a:pt x="169" y="45"/>
                    <a:pt x="0" y="228"/>
                    <a:pt x="257" y="367"/>
                  </a:cubicBezTo>
                  <a:cubicBezTo>
                    <a:pt x="294" y="388"/>
                    <a:pt x="328" y="397"/>
                    <a:pt x="357" y="397"/>
                  </a:cubicBezTo>
                  <a:cubicBezTo>
                    <a:pt x="484" y="397"/>
                    <a:pt x="532" y="221"/>
                    <a:pt x="45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21"/>
            <p:cNvSpPr/>
            <p:nvPr/>
          </p:nvSpPr>
          <p:spPr>
            <a:xfrm>
              <a:off x="3318675" y="3199575"/>
              <a:ext cx="11725" cy="9325"/>
            </a:xfrm>
            <a:custGeom>
              <a:rect b="b" l="l" r="r" t="t"/>
              <a:pathLst>
                <a:path extrusionOk="0" h="373" w="469">
                  <a:moveTo>
                    <a:pt x="106" y="1"/>
                  </a:moveTo>
                  <a:cubicBezTo>
                    <a:pt x="81" y="1"/>
                    <a:pt x="55" y="2"/>
                    <a:pt x="27" y="4"/>
                  </a:cubicBezTo>
                  <a:cubicBezTo>
                    <a:pt x="0" y="196"/>
                    <a:pt x="63" y="373"/>
                    <a:pt x="178" y="373"/>
                  </a:cubicBezTo>
                  <a:cubicBezTo>
                    <a:pt x="221" y="373"/>
                    <a:pt x="271" y="348"/>
                    <a:pt x="327" y="290"/>
                  </a:cubicBezTo>
                  <a:cubicBezTo>
                    <a:pt x="468" y="142"/>
                    <a:pt x="382" y="1"/>
                    <a:pt x="10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21"/>
            <p:cNvSpPr/>
            <p:nvPr/>
          </p:nvSpPr>
          <p:spPr>
            <a:xfrm>
              <a:off x="3321900" y="3203725"/>
              <a:ext cx="14875" cy="12800"/>
            </a:xfrm>
            <a:custGeom>
              <a:rect b="b" l="l" r="r" t="t"/>
              <a:pathLst>
                <a:path extrusionOk="0" h="512" w="595">
                  <a:moveTo>
                    <a:pt x="308" y="0"/>
                  </a:moveTo>
                  <a:cubicBezTo>
                    <a:pt x="211" y="0"/>
                    <a:pt x="114" y="54"/>
                    <a:pt x="74" y="161"/>
                  </a:cubicBezTo>
                  <a:cubicBezTo>
                    <a:pt x="0" y="339"/>
                    <a:pt x="137" y="512"/>
                    <a:pt x="308" y="512"/>
                  </a:cubicBezTo>
                  <a:cubicBezTo>
                    <a:pt x="342" y="512"/>
                    <a:pt x="376" y="505"/>
                    <a:pt x="411" y="491"/>
                  </a:cubicBezTo>
                  <a:cubicBezTo>
                    <a:pt x="536" y="432"/>
                    <a:pt x="594" y="285"/>
                    <a:pt x="543" y="153"/>
                  </a:cubicBezTo>
                  <a:cubicBezTo>
                    <a:pt x="499" y="52"/>
                    <a:pt x="403" y="0"/>
                    <a:pt x="30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21"/>
            <p:cNvSpPr/>
            <p:nvPr/>
          </p:nvSpPr>
          <p:spPr>
            <a:xfrm>
              <a:off x="3332900" y="3206125"/>
              <a:ext cx="8625" cy="8325"/>
            </a:xfrm>
            <a:custGeom>
              <a:rect b="b" l="l" r="r" t="t"/>
              <a:pathLst>
                <a:path extrusionOk="0" h="333" w="345">
                  <a:moveTo>
                    <a:pt x="122" y="1"/>
                  </a:moveTo>
                  <a:cubicBezTo>
                    <a:pt x="52" y="1"/>
                    <a:pt x="0" y="55"/>
                    <a:pt x="8" y="197"/>
                  </a:cubicBezTo>
                  <a:cubicBezTo>
                    <a:pt x="11" y="286"/>
                    <a:pt x="59" y="332"/>
                    <a:pt x="120" y="332"/>
                  </a:cubicBezTo>
                  <a:cubicBezTo>
                    <a:pt x="195" y="332"/>
                    <a:pt x="289" y="264"/>
                    <a:pt x="345" y="123"/>
                  </a:cubicBezTo>
                  <a:cubicBezTo>
                    <a:pt x="276" y="51"/>
                    <a:pt x="190" y="1"/>
                    <a:pt x="12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21"/>
            <p:cNvSpPr/>
            <p:nvPr/>
          </p:nvSpPr>
          <p:spPr>
            <a:xfrm>
              <a:off x="3324475" y="3213025"/>
              <a:ext cx="12100" cy="8125"/>
            </a:xfrm>
            <a:custGeom>
              <a:rect b="b" l="l" r="r" t="t"/>
              <a:pathLst>
                <a:path extrusionOk="0" h="325" w="484">
                  <a:moveTo>
                    <a:pt x="302" y="1"/>
                  </a:moveTo>
                  <a:cubicBezTo>
                    <a:pt x="275" y="1"/>
                    <a:pt x="243" y="6"/>
                    <a:pt x="205" y="16"/>
                  </a:cubicBezTo>
                  <a:cubicBezTo>
                    <a:pt x="0" y="82"/>
                    <a:pt x="88" y="295"/>
                    <a:pt x="323" y="324"/>
                  </a:cubicBezTo>
                  <a:cubicBezTo>
                    <a:pt x="450" y="209"/>
                    <a:pt x="483" y="1"/>
                    <a:pt x="3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21"/>
            <p:cNvSpPr/>
            <p:nvPr/>
          </p:nvSpPr>
          <p:spPr>
            <a:xfrm>
              <a:off x="3318775" y="3209100"/>
              <a:ext cx="9525" cy="7975"/>
            </a:xfrm>
            <a:custGeom>
              <a:rect b="b" l="l" r="r" t="t"/>
              <a:pathLst>
                <a:path extrusionOk="0" h="319" w="381">
                  <a:moveTo>
                    <a:pt x="185" y="0"/>
                  </a:moveTo>
                  <a:cubicBezTo>
                    <a:pt x="94" y="0"/>
                    <a:pt x="0" y="120"/>
                    <a:pt x="15" y="283"/>
                  </a:cubicBezTo>
                  <a:cubicBezTo>
                    <a:pt x="60" y="305"/>
                    <a:pt x="115" y="318"/>
                    <a:pt x="166" y="318"/>
                  </a:cubicBezTo>
                  <a:cubicBezTo>
                    <a:pt x="283" y="318"/>
                    <a:pt x="381" y="251"/>
                    <a:pt x="294" y="78"/>
                  </a:cubicBezTo>
                  <a:cubicBezTo>
                    <a:pt x="265" y="24"/>
                    <a:pt x="225" y="0"/>
                    <a:pt x="18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21"/>
            <p:cNvSpPr/>
            <p:nvPr/>
          </p:nvSpPr>
          <p:spPr>
            <a:xfrm>
              <a:off x="3325200" y="3198575"/>
              <a:ext cx="12075" cy="8725"/>
            </a:xfrm>
            <a:custGeom>
              <a:rect b="b" l="l" r="r" t="t"/>
              <a:pathLst>
                <a:path extrusionOk="0" h="349" w="483">
                  <a:moveTo>
                    <a:pt x="411" y="0"/>
                  </a:moveTo>
                  <a:lnTo>
                    <a:pt x="411" y="0"/>
                  </a:lnTo>
                  <a:cubicBezTo>
                    <a:pt x="147" y="37"/>
                    <a:pt x="0" y="198"/>
                    <a:pt x="235" y="323"/>
                  </a:cubicBezTo>
                  <a:cubicBezTo>
                    <a:pt x="268" y="340"/>
                    <a:pt x="297" y="349"/>
                    <a:pt x="323" y="349"/>
                  </a:cubicBezTo>
                  <a:cubicBezTo>
                    <a:pt x="437" y="349"/>
                    <a:pt x="483" y="191"/>
                    <a:pt x="41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21"/>
            <p:cNvSpPr/>
            <p:nvPr/>
          </p:nvSpPr>
          <p:spPr>
            <a:xfrm>
              <a:off x="3319850" y="3200700"/>
              <a:ext cx="10425" cy="8350"/>
            </a:xfrm>
            <a:custGeom>
              <a:rect b="b" l="l" r="r" t="t"/>
              <a:pathLst>
                <a:path extrusionOk="0" h="334" w="417">
                  <a:moveTo>
                    <a:pt x="81" y="1"/>
                  </a:moveTo>
                  <a:cubicBezTo>
                    <a:pt x="61" y="1"/>
                    <a:pt x="39" y="2"/>
                    <a:pt x="16" y="3"/>
                  </a:cubicBezTo>
                  <a:cubicBezTo>
                    <a:pt x="0" y="174"/>
                    <a:pt x="58" y="334"/>
                    <a:pt x="159" y="334"/>
                  </a:cubicBezTo>
                  <a:cubicBezTo>
                    <a:pt x="197" y="334"/>
                    <a:pt x="240" y="312"/>
                    <a:pt x="288" y="260"/>
                  </a:cubicBezTo>
                  <a:cubicBezTo>
                    <a:pt x="417" y="124"/>
                    <a:pt x="338" y="1"/>
                    <a:pt x="8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21"/>
            <p:cNvSpPr/>
            <p:nvPr/>
          </p:nvSpPr>
          <p:spPr>
            <a:xfrm>
              <a:off x="3322175" y="3203300"/>
              <a:ext cx="7075" cy="5475"/>
            </a:xfrm>
            <a:custGeom>
              <a:rect b="b" l="l" r="r" t="t"/>
              <a:pathLst>
                <a:path extrusionOk="0" h="219" w="283">
                  <a:moveTo>
                    <a:pt x="55" y="0"/>
                  </a:moveTo>
                  <a:cubicBezTo>
                    <a:pt x="41" y="0"/>
                    <a:pt x="27" y="1"/>
                    <a:pt x="11" y="2"/>
                  </a:cubicBezTo>
                  <a:cubicBezTo>
                    <a:pt x="1" y="114"/>
                    <a:pt x="45" y="219"/>
                    <a:pt x="112" y="219"/>
                  </a:cubicBezTo>
                  <a:cubicBezTo>
                    <a:pt x="137" y="219"/>
                    <a:pt x="165" y="204"/>
                    <a:pt x="195" y="170"/>
                  </a:cubicBezTo>
                  <a:cubicBezTo>
                    <a:pt x="283" y="82"/>
                    <a:pt x="227" y="0"/>
                    <a:pt x="5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21"/>
            <p:cNvSpPr/>
            <p:nvPr/>
          </p:nvSpPr>
          <p:spPr>
            <a:xfrm>
              <a:off x="3323825" y="3204575"/>
              <a:ext cx="5450" cy="4275"/>
            </a:xfrm>
            <a:custGeom>
              <a:rect b="b" l="l" r="r" t="t"/>
              <a:pathLst>
                <a:path extrusionOk="0" h="171" w="218">
                  <a:moveTo>
                    <a:pt x="52" y="0"/>
                  </a:moveTo>
                  <a:cubicBezTo>
                    <a:pt x="40" y="0"/>
                    <a:pt x="26" y="1"/>
                    <a:pt x="11" y="2"/>
                  </a:cubicBezTo>
                  <a:cubicBezTo>
                    <a:pt x="1" y="88"/>
                    <a:pt x="29" y="170"/>
                    <a:pt x="83" y="170"/>
                  </a:cubicBezTo>
                  <a:cubicBezTo>
                    <a:pt x="103" y="170"/>
                    <a:pt x="125" y="160"/>
                    <a:pt x="151" y="134"/>
                  </a:cubicBezTo>
                  <a:cubicBezTo>
                    <a:pt x="217" y="61"/>
                    <a:pt x="175" y="0"/>
                    <a:pt x="5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21"/>
            <p:cNvSpPr/>
            <p:nvPr/>
          </p:nvSpPr>
          <p:spPr>
            <a:xfrm>
              <a:off x="3327225" y="3201675"/>
              <a:ext cx="7625" cy="5575"/>
            </a:xfrm>
            <a:custGeom>
              <a:rect b="b" l="l" r="r" t="t"/>
              <a:pathLst>
                <a:path extrusionOk="0" h="223" w="305">
                  <a:moveTo>
                    <a:pt x="257" y="1"/>
                  </a:moveTo>
                  <a:cubicBezTo>
                    <a:pt x="95" y="23"/>
                    <a:pt x="0" y="126"/>
                    <a:pt x="147" y="206"/>
                  </a:cubicBezTo>
                  <a:cubicBezTo>
                    <a:pt x="167" y="217"/>
                    <a:pt x="186" y="222"/>
                    <a:pt x="202" y="222"/>
                  </a:cubicBezTo>
                  <a:cubicBezTo>
                    <a:pt x="274" y="222"/>
                    <a:pt x="304" y="126"/>
                    <a:pt x="25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21"/>
            <p:cNvSpPr/>
            <p:nvPr/>
          </p:nvSpPr>
          <p:spPr>
            <a:xfrm>
              <a:off x="3327225" y="3203150"/>
              <a:ext cx="6575" cy="4950"/>
            </a:xfrm>
            <a:custGeom>
              <a:rect b="b" l="l" r="r" t="t"/>
              <a:pathLst>
                <a:path extrusionOk="0" h="198" w="263">
                  <a:moveTo>
                    <a:pt x="220" y="1"/>
                  </a:moveTo>
                  <a:lnTo>
                    <a:pt x="220" y="1"/>
                  </a:lnTo>
                  <a:cubicBezTo>
                    <a:pt x="81" y="23"/>
                    <a:pt x="0" y="111"/>
                    <a:pt x="132" y="184"/>
                  </a:cubicBezTo>
                  <a:cubicBezTo>
                    <a:pt x="148" y="193"/>
                    <a:pt x="162" y="197"/>
                    <a:pt x="175" y="197"/>
                  </a:cubicBezTo>
                  <a:cubicBezTo>
                    <a:pt x="235" y="197"/>
                    <a:pt x="262" y="109"/>
                    <a:pt x="22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21"/>
            <p:cNvSpPr/>
            <p:nvPr/>
          </p:nvSpPr>
          <p:spPr>
            <a:xfrm>
              <a:off x="3332800" y="3207600"/>
              <a:ext cx="5800" cy="5475"/>
            </a:xfrm>
            <a:custGeom>
              <a:rect b="b" l="l" r="r" t="t"/>
              <a:pathLst>
                <a:path extrusionOk="0" h="219" w="232">
                  <a:moveTo>
                    <a:pt x="83" y="0"/>
                  </a:moveTo>
                  <a:cubicBezTo>
                    <a:pt x="35" y="0"/>
                    <a:pt x="1" y="36"/>
                    <a:pt x="4" y="130"/>
                  </a:cubicBezTo>
                  <a:cubicBezTo>
                    <a:pt x="8" y="189"/>
                    <a:pt x="40" y="219"/>
                    <a:pt x="81" y="219"/>
                  </a:cubicBezTo>
                  <a:cubicBezTo>
                    <a:pt x="131" y="219"/>
                    <a:pt x="195" y="173"/>
                    <a:pt x="232" y="79"/>
                  </a:cubicBezTo>
                  <a:cubicBezTo>
                    <a:pt x="185" y="33"/>
                    <a:pt x="128" y="0"/>
                    <a:pt x="8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21"/>
            <p:cNvSpPr/>
            <p:nvPr/>
          </p:nvSpPr>
          <p:spPr>
            <a:xfrm>
              <a:off x="3331325" y="3207600"/>
              <a:ext cx="6000" cy="5475"/>
            </a:xfrm>
            <a:custGeom>
              <a:rect b="b" l="l" r="r" t="t"/>
              <a:pathLst>
                <a:path extrusionOk="0" h="219" w="240">
                  <a:moveTo>
                    <a:pt x="87" y="0"/>
                  </a:moveTo>
                  <a:cubicBezTo>
                    <a:pt x="38" y="0"/>
                    <a:pt x="1" y="36"/>
                    <a:pt x="5" y="130"/>
                  </a:cubicBezTo>
                  <a:cubicBezTo>
                    <a:pt x="8" y="189"/>
                    <a:pt x="40" y="219"/>
                    <a:pt x="82" y="219"/>
                  </a:cubicBezTo>
                  <a:cubicBezTo>
                    <a:pt x="133" y="219"/>
                    <a:pt x="199" y="173"/>
                    <a:pt x="239" y="79"/>
                  </a:cubicBezTo>
                  <a:cubicBezTo>
                    <a:pt x="193" y="33"/>
                    <a:pt x="134" y="0"/>
                    <a:pt x="8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21"/>
            <p:cNvSpPr/>
            <p:nvPr/>
          </p:nvSpPr>
          <p:spPr>
            <a:xfrm>
              <a:off x="3326475" y="3212775"/>
              <a:ext cx="8500" cy="5625"/>
            </a:xfrm>
            <a:custGeom>
              <a:rect b="b" l="l" r="r" t="t"/>
              <a:pathLst>
                <a:path extrusionOk="0" h="225" w="340">
                  <a:moveTo>
                    <a:pt x="211" y="0"/>
                  </a:moveTo>
                  <a:cubicBezTo>
                    <a:pt x="191" y="0"/>
                    <a:pt x="167" y="4"/>
                    <a:pt x="140" y="11"/>
                  </a:cubicBezTo>
                  <a:cubicBezTo>
                    <a:pt x="1" y="55"/>
                    <a:pt x="67" y="202"/>
                    <a:pt x="228" y="224"/>
                  </a:cubicBezTo>
                  <a:cubicBezTo>
                    <a:pt x="317" y="148"/>
                    <a:pt x="340" y="0"/>
                    <a:pt x="211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21"/>
            <p:cNvSpPr/>
            <p:nvPr/>
          </p:nvSpPr>
          <p:spPr>
            <a:xfrm>
              <a:off x="3326300" y="3211125"/>
              <a:ext cx="8675" cy="5800"/>
            </a:xfrm>
            <a:custGeom>
              <a:rect b="b" l="l" r="r" t="t"/>
              <a:pathLst>
                <a:path extrusionOk="0" h="232" w="347">
                  <a:moveTo>
                    <a:pt x="218" y="0"/>
                  </a:moveTo>
                  <a:cubicBezTo>
                    <a:pt x="198" y="0"/>
                    <a:pt x="174" y="4"/>
                    <a:pt x="147" y="11"/>
                  </a:cubicBezTo>
                  <a:cubicBezTo>
                    <a:pt x="0" y="55"/>
                    <a:pt x="66" y="202"/>
                    <a:pt x="228" y="231"/>
                  </a:cubicBezTo>
                  <a:cubicBezTo>
                    <a:pt x="323" y="149"/>
                    <a:pt x="347" y="0"/>
                    <a:pt x="21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21"/>
            <p:cNvSpPr/>
            <p:nvPr/>
          </p:nvSpPr>
          <p:spPr>
            <a:xfrm>
              <a:off x="3321275" y="3210100"/>
              <a:ext cx="6400" cy="5325"/>
            </a:xfrm>
            <a:custGeom>
              <a:rect b="b" l="l" r="r" t="t"/>
              <a:pathLst>
                <a:path extrusionOk="0" h="213" w="256">
                  <a:moveTo>
                    <a:pt x="124" y="0"/>
                  </a:moveTo>
                  <a:cubicBezTo>
                    <a:pt x="64" y="0"/>
                    <a:pt x="1" y="80"/>
                    <a:pt x="11" y="192"/>
                  </a:cubicBezTo>
                  <a:cubicBezTo>
                    <a:pt x="42" y="205"/>
                    <a:pt x="79" y="213"/>
                    <a:pt x="113" y="213"/>
                  </a:cubicBezTo>
                  <a:cubicBezTo>
                    <a:pt x="192" y="213"/>
                    <a:pt x="255" y="170"/>
                    <a:pt x="194" y="52"/>
                  </a:cubicBezTo>
                  <a:cubicBezTo>
                    <a:pt x="176" y="16"/>
                    <a:pt x="150" y="0"/>
                    <a:pt x="12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21"/>
            <p:cNvSpPr/>
            <p:nvPr/>
          </p:nvSpPr>
          <p:spPr>
            <a:xfrm>
              <a:off x="3323100" y="3209175"/>
              <a:ext cx="6400" cy="5350"/>
            </a:xfrm>
            <a:custGeom>
              <a:rect b="b" l="l" r="r" t="t"/>
              <a:pathLst>
                <a:path extrusionOk="0" h="214" w="256">
                  <a:moveTo>
                    <a:pt x="124" y="1"/>
                  </a:moveTo>
                  <a:cubicBezTo>
                    <a:pt x="64" y="1"/>
                    <a:pt x="1" y="81"/>
                    <a:pt x="11" y="192"/>
                  </a:cubicBezTo>
                  <a:cubicBezTo>
                    <a:pt x="40" y="205"/>
                    <a:pt x="76" y="213"/>
                    <a:pt x="110" y="213"/>
                  </a:cubicBezTo>
                  <a:cubicBezTo>
                    <a:pt x="188" y="213"/>
                    <a:pt x="256" y="171"/>
                    <a:pt x="194" y="53"/>
                  </a:cubicBezTo>
                  <a:cubicBezTo>
                    <a:pt x="176" y="17"/>
                    <a:pt x="150" y="1"/>
                    <a:pt x="12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21"/>
            <p:cNvSpPr/>
            <p:nvPr/>
          </p:nvSpPr>
          <p:spPr>
            <a:xfrm>
              <a:off x="3325125" y="3208000"/>
              <a:ext cx="6300" cy="5375"/>
            </a:xfrm>
            <a:custGeom>
              <a:rect b="b" l="l" r="r" t="t"/>
              <a:pathLst>
                <a:path extrusionOk="0" h="215" w="252">
                  <a:moveTo>
                    <a:pt x="123" y="0"/>
                  </a:moveTo>
                  <a:cubicBezTo>
                    <a:pt x="64" y="0"/>
                    <a:pt x="1" y="84"/>
                    <a:pt x="11" y="195"/>
                  </a:cubicBezTo>
                  <a:cubicBezTo>
                    <a:pt x="38" y="208"/>
                    <a:pt x="72" y="215"/>
                    <a:pt x="103" y="215"/>
                  </a:cubicBezTo>
                  <a:cubicBezTo>
                    <a:pt x="182" y="215"/>
                    <a:pt x="251" y="171"/>
                    <a:pt x="194" y="56"/>
                  </a:cubicBezTo>
                  <a:cubicBezTo>
                    <a:pt x="176" y="17"/>
                    <a:pt x="150" y="0"/>
                    <a:pt x="12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21"/>
            <p:cNvSpPr/>
            <p:nvPr/>
          </p:nvSpPr>
          <p:spPr>
            <a:xfrm>
              <a:off x="3326850" y="3209975"/>
              <a:ext cx="7050" cy="5475"/>
            </a:xfrm>
            <a:custGeom>
              <a:rect b="b" l="l" r="r" t="t"/>
              <a:pathLst>
                <a:path extrusionOk="0" h="219" w="282">
                  <a:moveTo>
                    <a:pt x="173" y="1"/>
                  </a:moveTo>
                  <a:cubicBezTo>
                    <a:pt x="161" y="1"/>
                    <a:pt x="148" y="2"/>
                    <a:pt x="132" y="6"/>
                  </a:cubicBezTo>
                  <a:cubicBezTo>
                    <a:pt x="0" y="43"/>
                    <a:pt x="59" y="160"/>
                    <a:pt x="206" y="219"/>
                  </a:cubicBezTo>
                  <a:cubicBezTo>
                    <a:pt x="258" y="140"/>
                    <a:pt x="282" y="1"/>
                    <a:pt x="17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21"/>
            <p:cNvSpPr/>
            <p:nvPr/>
          </p:nvSpPr>
          <p:spPr>
            <a:xfrm>
              <a:off x="3330525" y="3207800"/>
              <a:ext cx="5700" cy="4675"/>
            </a:xfrm>
            <a:custGeom>
              <a:rect b="b" l="l" r="r" t="t"/>
              <a:pathLst>
                <a:path extrusionOk="0" h="187" w="228">
                  <a:moveTo>
                    <a:pt x="83" y="1"/>
                  </a:moveTo>
                  <a:cubicBezTo>
                    <a:pt x="45" y="1"/>
                    <a:pt x="14" y="26"/>
                    <a:pt x="7" y="93"/>
                  </a:cubicBezTo>
                  <a:cubicBezTo>
                    <a:pt x="0" y="157"/>
                    <a:pt x="28" y="187"/>
                    <a:pt x="69" y="187"/>
                  </a:cubicBezTo>
                  <a:cubicBezTo>
                    <a:pt x="114" y="187"/>
                    <a:pt x="174" y="154"/>
                    <a:pt x="227" y="93"/>
                  </a:cubicBezTo>
                  <a:cubicBezTo>
                    <a:pt x="194" y="43"/>
                    <a:pt x="133" y="1"/>
                    <a:pt x="8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21"/>
            <p:cNvSpPr/>
            <p:nvPr/>
          </p:nvSpPr>
          <p:spPr>
            <a:xfrm>
              <a:off x="3326850" y="3204625"/>
              <a:ext cx="7225" cy="5425"/>
            </a:xfrm>
            <a:custGeom>
              <a:rect b="b" l="l" r="r" t="t"/>
              <a:pathLst>
                <a:path extrusionOk="0" h="217" w="289">
                  <a:moveTo>
                    <a:pt x="220" y="0"/>
                  </a:moveTo>
                  <a:lnTo>
                    <a:pt x="220" y="0"/>
                  </a:lnTo>
                  <a:cubicBezTo>
                    <a:pt x="118" y="30"/>
                    <a:pt x="0" y="147"/>
                    <a:pt x="154" y="205"/>
                  </a:cubicBezTo>
                  <a:cubicBezTo>
                    <a:pt x="173" y="213"/>
                    <a:pt x="190" y="217"/>
                    <a:pt x="204" y="217"/>
                  </a:cubicBezTo>
                  <a:cubicBezTo>
                    <a:pt x="283" y="217"/>
                    <a:pt x="289" y="106"/>
                    <a:pt x="22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21"/>
            <p:cNvSpPr/>
            <p:nvPr/>
          </p:nvSpPr>
          <p:spPr>
            <a:xfrm>
              <a:off x="3325975" y="3206525"/>
              <a:ext cx="6500" cy="4700"/>
            </a:xfrm>
            <a:custGeom>
              <a:rect b="b" l="l" r="r" t="t"/>
              <a:pathLst>
                <a:path extrusionOk="0" h="188" w="260">
                  <a:moveTo>
                    <a:pt x="60" y="1"/>
                  </a:moveTo>
                  <a:cubicBezTo>
                    <a:pt x="43" y="1"/>
                    <a:pt x="25" y="2"/>
                    <a:pt x="6" y="5"/>
                  </a:cubicBezTo>
                  <a:cubicBezTo>
                    <a:pt x="1" y="86"/>
                    <a:pt x="35" y="187"/>
                    <a:pt x="101" y="187"/>
                  </a:cubicBezTo>
                  <a:cubicBezTo>
                    <a:pt x="124" y="187"/>
                    <a:pt x="151" y="175"/>
                    <a:pt x="182" y="144"/>
                  </a:cubicBezTo>
                  <a:cubicBezTo>
                    <a:pt x="259" y="67"/>
                    <a:pt x="184" y="1"/>
                    <a:pt x="6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21"/>
            <p:cNvSpPr/>
            <p:nvPr/>
          </p:nvSpPr>
          <p:spPr>
            <a:xfrm>
              <a:off x="3320425" y="3201125"/>
              <a:ext cx="4075" cy="3700"/>
            </a:xfrm>
            <a:custGeom>
              <a:rect b="b" l="l" r="r" t="t"/>
              <a:pathLst>
                <a:path extrusionOk="0" h="148" w="163">
                  <a:moveTo>
                    <a:pt x="1" y="1"/>
                  </a:moveTo>
                  <a:lnTo>
                    <a:pt x="147" y="148"/>
                  </a:lnTo>
                  <a:lnTo>
                    <a:pt x="162" y="1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21"/>
            <p:cNvSpPr/>
            <p:nvPr/>
          </p:nvSpPr>
          <p:spPr>
            <a:xfrm>
              <a:off x="3332700" y="3198200"/>
              <a:ext cx="2600" cy="4800"/>
            </a:xfrm>
            <a:custGeom>
              <a:rect b="b" l="l" r="r" t="t"/>
              <a:pathLst>
                <a:path extrusionOk="0" h="192" w="104">
                  <a:moveTo>
                    <a:pt x="104" y="1"/>
                  </a:moveTo>
                  <a:lnTo>
                    <a:pt x="1" y="184"/>
                  </a:lnTo>
                  <a:lnTo>
                    <a:pt x="23" y="191"/>
                  </a:lnTo>
                  <a:lnTo>
                    <a:pt x="104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21"/>
            <p:cNvSpPr/>
            <p:nvPr/>
          </p:nvSpPr>
          <p:spPr>
            <a:xfrm>
              <a:off x="3337300" y="3209025"/>
              <a:ext cx="5150" cy="1125"/>
            </a:xfrm>
            <a:custGeom>
              <a:rect b="b" l="l" r="r" t="t"/>
              <a:pathLst>
                <a:path extrusionOk="0" h="45" w="206">
                  <a:moveTo>
                    <a:pt x="206" y="0"/>
                  </a:moveTo>
                  <a:lnTo>
                    <a:pt x="0" y="15"/>
                  </a:lnTo>
                  <a:lnTo>
                    <a:pt x="0" y="4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21"/>
            <p:cNvSpPr/>
            <p:nvPr/>
          </p:nvSpPr>
          <p:spPr>
            <a:xfrm>
              <a:off x="3318775" y="3213600"/>
              <a:ext cx="4625" cy="3150"/>
            </a:xfrm>
            <a:custGeom>
              <a:rect b="b" l="l" r="r" t="t"/>
              <a:pathLst>
                <a:path extrusionOk="0" h="126" w="185">
                  <a:moveTo>
                    <a:pt x="169" y="0"/>
                  </a:moveTo>
                  <a:lnTo>
                    <a:pt x="1" y="125"/>
                  </a:lnTo>
                  <a:lnTo>
                    <a:pt x="184" y="2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21"/>
            <p:cNvSpPr/>
            <p:nvPr/>
          </p:nvSpPr>
          <p:spPr>
            <a:xfrm>
              <a:off x="3327225" y="3207000"/>
              <a:ext cx="6600" cy="6450"/>
            </a:xfrm>
            <a:custGeom>
              <a:rect b="b" l="l" r="r" t="t"/>
              <a:pathLst>
                <a:path extrusionOk="0" h="258" w="264">
                  <a:moveTo>
                    <a:pt x="169" y="1"/>
                  </a:moveTo>
                  <a:cubicBezTo>
                    <a:pt x="139" y="8"/>
                    <a:pt x="117" y="30"/>
                    <a:pt x="103" y="52"/>
                  </a:cubicBezTo>
                  <a:cubicBezTo>
                    <a:pt x="88" y="48"/>
                    <a:pt x="75" y="46"/>
                    <a:pt x="63" y="46"/>
                  </a:cubicBezTo>
                  <a:cubicBezTo>
                    <a:pt x="51" y="46"/>
                    <a:pt x="40" y="48"/>
                    <a:pt x="29" y="52"/>
                  </a:cubicBezTo>
                  <a:cubicBezTo>
                    <a:pt x="22" y="66"/>
                    <a:pt x="29" y="88"/>
                    <a:pt x="29" y="103"/>
                  </a:cubicBezTo>
                  <a:cubicBezTo>
                    <a:pt x="15" y="132"/>
                    <a:pt x="0" y="162"/>
                    <a:pt x="7" y="191"/>
                  </a:cubicBezTo>
                  <a:cubicBezTo>
                    <a:pt x="29" y="206"/>
                    <a:pt x="59" y="206"/>
                    <a:pt x="88" y="206"/>
                  </a:cubicBezTo>
                  <a:cubicBezTo>
                    <a:pt x="110" y="228"/>
                    <a:pt x="132" y="242"/>
                    <a:pt x="161" y="257"/>
                  </a:cubicBezTo>
                  <a:cubicBezTo>
                    <a:pt x="176" y="235"/>
                    <a:pt x="183" y="213"/>
                    <a:pt x="191" y="184"/>
                  </a:cubicBezTo>
                  <a:cubicBezTo>
                    <a:pt x="220" y="176"/>
                    <a:pt x="242" y="154"/>
                    <a:pt x="264" y="132"/>
                  </a:cubicBezTo>
                  <a:cubicBezTo>
                    <a:pt x="249" y="110"/>
                    <a:pt x="227" y="96"/>
                    <a:pt x="198" y="81"/>
                  </a:cubicBezTo>
                  <a:cubicBezTo>
                    <a:pt x="198" y="52"/>
                    <a:pt x="191" y="22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21"/>
            <p:cNvSpPr/>
            <p:nvPr/>
          </p:nvSpPr>
          <p:spPr>
            <a:xfrm>
              <a:off x="3329400" y="3209500"/>
              <a:ext cx="1675" cy="1450"/>
            </a:xfrm>
            <a:custGeom>
              <a:rect b="b" l="l" r="r" t="t"/>
              <a:pathLst>
                <a:path extrusionOk="0" h="58" w="67">
                  <a:moveTo>
                    <a:pt x="35" y="0"/>
                  </a:moveTo>
                  <a:cubicBezTo>
                    <a:pt x="31" y="0"/>
                    <a:pt x="27" y="1"/>
                    <a:pt x="23" y="3"/>
                  </a:cubicBezTo>
                  <a:cubicBezTo>
                    <a:pt x="8" y="10"/>
                    <a:pt x="1" y="25"/>
                    <a:pt x="8" y="40"/>
                  </a:cubicBezTo>
                  <a:cubicBezTo>
                    <a:pt x="14" y="51"/>
                    <a:pt x="23" y="57"/>
                    <a:pt x="33" y="57"/>
                  </a:cubicBezTo>
                  <a:cubicBezTo>
                    <a:pt x="37" y="57"/>
                    <a:pt x="41" y="56"/>
                    <a:pt x="45" y="54"/>
                  </a:cubicBezTo>
                  <a:cubicBezTo>
                    <a:pt x="60" y="47"/>
                    <a:pt x="67" y="32"/>
                    <a:pt x="60" y="18"/>
                  </a:cubicBezTo>
                  <a:cubicBezTo>
                    <a:pt x="54" y="7"/>
                    <a:pt x="45" y="0"/>
                    <a:pt x="3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21"/>
            <p:cNvSpPr/>
            <p:nvPr/>
          </p:nvSpPr>
          <p:spPr>
            <a:xfrm>
              <a:off x="3331250" y="3216900"/>
              <a:ext cx="1475" cy="5150"/>
            </a:xfrm>
            <a:custGeom>
              <a:rect b="b" l="l" r="r" t="t"/>
              <a:pathLst>
                <a:path extrusionOk="0" h="206" w="59">
                  <a:moveTo>
                    <a:pt x="22" y="0"/>
                  </a:moveTo>
                  <a:lnTo>
                    <a:pt x="0" y="8"/>
                  </a:lnTo>
                  <a:lnTo>
                    <a:pt x="59" y="20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21"/>
            <p:cNvSpPr/>
            <p:nvPr/>
          </p:nvSpPr>
          <p:spPr>
            <a:xfrm>
              <a:off x="3361200" y="3166075"/>
              <a:ext cx="11300" cy="10675"/>
            </a:xfrm>
            <a:custGeom>
              <a:rect b="b" l="l" r="r" t="t"/>
              <a:pathLst>
                <a:path extrusionOk="0" h="427" w="452">
                  <a:moveTo>
                    <a:pt x="161" y="1"/>
                  </a:moveTo>
                  <a:cubicBezTo>
                    <a:pt x="69" y="1"/>
                    <a:pt x="1" y="70"/>
                    <a:pt x="12" y="252"/>
                  </a:cubicBezTo>
                  <a:cubicBezTo>
                    <a:pt x="19" y="367"/>
                    <a:pt x="82" y="426"/>
                    <a:pt x="161" y="426"/>
                  </a:cubicBezTo>
                  <a:cubicBezTo>
                    <a:pt x="258" y="426"/>
                    <a:pt x="379" y="338"/>
                    <a:pt x="452" y="157"/>
                  </a:cubicBezTo>
                  <a:cubicBezTo>
                    <a:pt x="365" y="66"/>
                    <a:pt x="252" y="1"/>
                    <a:pt x="16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21"/>
            <p:cNvSpPr/>
            <p:nvPr/>
          </p:nvSpPr>
          <p:spPr>
            <a:xfrm>
              <a:off x="3350300" y="3175050"/>
              <a:ext cx="15675" cy="10525"/>
            </a:xfrm>
            <a:custGeom>
              <a:rect b="b" l="l" r="r" t="t"/>
              <a:pathLst>
                <a:path extrusionOk="0" h="421" w="627">
                  <a:moveTo>
                    <a:pt x="401" y="1"/>
                  </a:moveTo>
                  <a:cubicBezTo>
                    <a:pt x="363" y="1"/>
                    <a:pt x="318" y="8"/>
                    <a:pt x="265" y="25"/>
                  </a:cubicBezTo>
                  <a:cubicBezTo>
                    <a:pt x="1" y="98"/>
                    <a:pt x="125" y="377"/>
                    <a:pt x="419" y="421"/>
                  </a:cubicBezTo>
                  <a:cubicBezTo>
                    <a:pt x="582" y="270"/>
                    <a:pt x="627" y="1"/>
                    <a:pt x="40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21"/>
            <p:cNvSpPr/>
            <p:nvPr/>
          </p:nvSpPr>
          <p:spPr>
            <a:xfrm>
              <a:off x="3343025" y="3170000"/>
              <a:ext cx="12325" cy="10200"/>
            </a:xfrm>
            <a:custGeom>
              <a:rect b="b" l="l" r="r" t="t"/>
              <a:pathLst>
                <a:path extrusionOk="0" h="408" w="493">
                  <a:moveTo>
                    <a:pt x="240" y="1"/>
                  </a:moveTo>
                  <a:cubicBezTo>
                    <a:pt x="123" y="1"/>
                    <a:pt x="0" y="154"/>
                    <a:pt x="21" y="366"/>
                  </a:cubicBezTo>
                  <a:cubicBezTo>
                    <a:pt x="77" y="392"/>
                    <a:pt x="147" y="408"/>
                    <a:pt x="211" y="408"/>
                  </a:cubicBezTo>
                  <a:cubicBezTo>
                    <a:pt x="364" y="408"/>
                    <a:pt x="493" y="323"/>
                    <a:pt x="380" y="102"/>
                  </a:cubicBezTo>
                  <a:cubicBezTo>
                    <a:pt x="343" y="32"/>
                    <a:pt x="292" y="1"/>
                    <a:pt x="24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21"/>
            <p:cNvSpPr/>
            <p:nvPr/>
          </p:nvSpPr>
          <p:spPr>
            <a:xfrm>
              <a:off x="3351225" y="3156225"/>
              <a:ext cx="15625" cy="11425"/>
            </a:xfrm>
            <a:custGeom>
              <a:rect b="b" l="l" r="r" t="t"/>
              <a:pathLst>
                <a:path extrusionOk="0" h="457" w="625">
                  <a:moveTo>
                    <a:pt x="528" y="1"/>
                  </a:moveTo>
                  <a:lnTo>
                    <a:pt x="528" y="1"/>
                  </a:lnTo>
                  <a:cubicBezTo>
                    <a:pt x="191" y="45"/>
                    <a:pt x="0" y="257"/>
                    <a:pt x="301" y="426"/>
                  </a:cubicBezTo>
                  <a:cubicBezTo>
                    <a:pt x="342" y="447"/>
                    <a:pt x="379" y="457"/>
                    <a:pt x="412" y="457"/>
                  </a:cubicBezTo>
                  <a:cubicBezTo>
                    <a:pt x="563" y="457"/>
                    <a:pt x="625" y="253"/>
                    <a:pt x="52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21"/>
            <p:cNvSpPr/>
            <p:nvPr/>
          </p:nvSpPr>
          <p:spPr>
            <a:xfrm>
              <a:off x="3344325" y="3159050"/>
              <a:ext cx="13500" cy="10825"/>
            </a:xfrm>
            <a:custGeom>
              <a:rect b="b" l="l" r="r" t="t"/>
              <a:pathLst>
                <a:path extrusionOk="0" h="433" w="540">
                  <a:moveTo>
                    <a:pt x="125" y="0"/>
                  </a:moveTo>
                  <a:cubicBezTo>
                    <a:pt x="94" y="0"/>
                    <a:pt x="62" y="2"/>
                    <a:pt x="27" y="5"/>
                  </a:cubicBezTo>
                  <a:cubicBezTo>
                    <a:pt x="1" y="228"/>
                    <a:pt x="74" y="433"/>
                    <a:pt x="206" y="433"/>
                  </a:cubicBezTo>
                  <a:cubicBezTo>
                    <a:pt x="256" y="433"/>
                    <a:pt x="315" y="403"/>
                    <a:pt x="379" y="335"/>
                  </a:cubicBezTo>
                  <a:cubicBezTo>
                    <a:pt x="540" y="168"/>
                    <a:pt x="444" y="0"/>
                    <a:pt x="12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21"/>
            <p:cNvSpPr/>
            <p:nvPr/>
          </p:nvSpPr>
          <p:spPr>
            <a:xfrm>
              <a:off x="3348125" y="3163875"/>
              <a:ext cx="17225" cy="14800"/>
            </a:xfrm>
            <a:custGeom>
              <a:rect b="b" l="l" r="r" t="t"/>
              <a:pathLst>
                <a:path extrusionOk="0" h="592" w="689">
                  <a:moveTo>
                    <a:pt x="354" y="1"/>
                  </a:moveTo>
                  <a:cubicBezTo>
                    <a:pt x="241" y="1"/>
                    <a:pt x="129" y="63"/>
                    <a:pt x="80" y="186"/>
                  </a:cubicBezTo>
                  <a:cubicBezTo>
                    <a:pt x="1" y="389"/>
                    <a:pt x="158" y="591"/>
                    <a:pt x="353" y="591"/>
                  </a:cubicBezTo>
                  <a:cubicBezTo>
                    <a:pt x="391" y="591"/>
                    <a:pt x="430" y="584"/>
                    <a:pt x="469" y="567"/>
                  </a:cubicBezTo>
                  <a:cubicBezTo>
                    <a:pt x="616" y="501"/>
                    <a:pt x="689" y="325"/>
                    <a:pt x="623" y="179"/>
                  </a:cubicBezTo>
                  <a:cubicBezTo>
                    <a:pt x="572" y="59"/>
                    <a:pt x="463" y="1"/>
                    <a:pt x="35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21"/>
            <p:cNvSpPr/>
            <p:nvPr/>
          </p:nvSpPr>
          <p:spPr>
            <a:xfrm>
              <a:off x="3360750" y="3166600"/>
              <a:ext cx="9925" cy="9575"/>
            </a:xfrm>
            <a:custGeom>
              <a:rect b="b" l="l" r="r" t="t"/>
              <a:pathLst>
                <a:path extrusionOk="0" h="383" w="397">
                  <a:moveTo>
                    <a:pt x="145" y="1"/>
                  </a:moveTo>
                  <a:cubicBezTo>
                    <a:pt x="62" y="1"/>
                    <a:pt x="0" y="62"/>
                    <a:pt x="8" y="224"/>
                  </a:cubicBezTo>
                  <a:cubicBezTo>
                    <a:pt x="15" y="329"/>
                    <a:pt x="71" y="382"/>
                    <a:pt x="142" y="382"/>
                  </a:cubicBezTo>
                  <a:cubicBezTo>
                    <a:pt x="228" y="382"/>
                    <a:pt x="336" y="301"/>
                    <a:pt x="397" y="136"/>
                  </a:cubicBezTo>
                  <a:cubicBezTo>
                    <a:pt x="321" y="57"/>
                    <a:pt x="223" y="1"/>
                    <a:pt x="14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21"/>
            <p:cNvSpPr/>
            <p:nvPr/>
          </p:nvSpPr>
          <p:spPr>
            <a:xfrm>
              <a:off x="3350850" y="3174575"/>
              <a:ext cx="14100" cy="9350"/>
            </a:xfrm>
            <a:custGeom>
              <a:rect b="b" l="l" r="r" t="t"/>
              <a:pathLst>
                <a:path extrusionOk="0" h="374" w="564">
                  <a:moveTo>
                    <a:pt x="362" y="1"/>
                  </a:moveTo>
                  <a:cubicBezTo>
                    <a:pt x="329" y="1"/>
                    <a:pt x="289" y="7"/>
                    <a:pt x="243" y="22"/>
                  </a:cubicBezTo>
                  <a:cubicBezTo>
                    <a:pt x="1" y="88"/>
                    <a:pt x="111" y="337"/>
                    <a:pt x="382" y="374"/>
                  </a:cubicBezTo>
                  <a:cubicBezTo>
                    <a:pt x="527" y="241"/>
                    <a:pt x="564" y="1"/>
                    <a:pt x="36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21"/>
            <p:cNvSpPr/>
            <p:nvPr/>
          </p:nvSpPr>
          <p:spPr>
            <a:xfrm>
              <a:off x="3344425" y="3170075"/>
              <a:ext cx="11025" cy="9150"/>
            </a:xfrm>
            <a:custGeom>
              <a:rect b="b" l="l" r="r" t="t"/>
              <a:pathLst>
                <a:path extrusionOk="0" h="366" w="441">
                  <a:moveTo>
                    <a:pt x="215" y="1"/>
                  </a:moveTo>
                  <a:cubicBezTo>
                    <a:pt x="111" y="1"/>
                    <a:pt x="1" y="139"/>
                    <a:pt x="16" y="326"/>
                  </a:cubicBezTo>
                  <a:cubicBezTo>
                    <a:pt x="69" y="351"/>
                    <a:pt x="134" y="365"/>
                    <a:pt x="194" y="365"/>
                  </a:cubicBezTo>
                  <a:cubicBezTo>
                    <a:pt x="330" y="365"/>
                    <a:pt x="440" y="291"/>
                    <a:pt x="338" y="92"/>
                  </a:cubicBezTo>
                  <a:cubicBezTo>
                    <a:pt x="307" y="28"/>
                    <a:pt x="262" y="1"/>
                    <a:pt x="21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21"/>
            <p:cNvSpPr/>
            <p:nvPr/>
          </p:nvSpPr>
          <p:spPr>
            <a:xfrm>
              <a:off x="3351775" y="3157700"/>
              <a:ext cx="14025" cy="10300"/>
            </a:xfrm>
            <a:custGeom>
              <a:rect b="b" l="l" r="r" t="t"/>
              <a:pathLst>
                <a:path extrusionOk="0" h="412" w="561">
                  <a:moveTo>
                    <a:pt x="477" y="0"/>
                  </a:moveTo>
                  <a:lnTo>
                    <a:pt x="477" y="0"/>
                  </a:lnTo>
                  <a:cubicBezTo>
                    <a:pt x="176" y="44"/>
                    <a:pt x="0" y="235"/>
                    <a:pt x="272" y="382"/>
                  </a:cubicBezTo>
                  <a:cubicBezTo>
                    <a:pt x="309" y="402"/>
                    <a:pt x="344" y="411"/>
                    <a:pt x="374" y="411"/>
                  </a:cubicBezTo>
                  <a:cubicBezTo>
                    <a:pt x="508" y="411"/>
                    <a:pt x="561" y="228"/>
                    <a:pt x="47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21"/>
            <p:cNvSpPr/>
            <p:nvPr/>
          </p:nvSpPr>
          <p:spPr>
            <a:xfrm>
              <a:off x="3345550" y="3160350"/>
              <a:ext cx="12150" cy="9600"/>
            </a:xfrm>
            <a:custGeom>
              <a:rect b="b" l="l" r="r" t="t"/>
              <a:pathLst>
                <a:path extrusionOk="0" h="384" w="486">
                  <a:moveTo>
                    <a:pt x="102" y="1"/>
                  </a:moveTo>
                  <a:cubicBezTo>
                    <a:pt x="77" y="1"/>
                    <a:pt x="50" y="2"/>
                    <a:pt x="22" y="4"/>
                  </a:cubicBezTo>
                  <a:cubicBezTo>
                    <a:pt x="1" y="202"/>
                    <a:pt x="69" y="383"/>
                    <a:pt x="186" y="383"/>
                  </a:cubicBezTo>
                  <a:cubicBezTo>
                    <a:pt x="230" y="383"/>
                    <a:pt x="281" y="358"/>
                    <a:pt x="337" y="298"/>
                  </a:cubicBezTo>
                  <a:cubicBezTo>
                    <a:pt x="486" y="149"/>
                    <a:pt x="392" y="1"/>
                    <a:pt x="1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21"/>
            <p:cNvSpPr/>
            <p:nvPr/>
          </p:nvSpPr>
          <p:spPr>
            <a:xfrm>
              <a:off x="3348450" y="3163150"/>
              <a:ext cx="7950" cy="6450"/>
            </a:xfrm>
            <a:custGeom>
              <a:rect b="b" l="l" r="r" t="t"/>
              <a:pathLst>
                <a:path extrusionOk="0" h="258" w="318">
                  <a:moveTo>
                    <a:pt x="58" y="1"/>
                  </a:moveTo>
                  <a:cubicBezTo>
                    <a:pt x="45" y="1"/>
                    <a:pt x="31" y="1"/>
                    <a:pt x="16" y="2"/>
                  </a:cubicBezTo>
                  <a:cubicBezTo>
                    <a:pt x="0" y="136"/>
                    <a:pt x="42" y="257"/>
                    <a:pt x="120" y="257"/>
                  </a:cubicBezTo>
                  <a:cubicBezTo>
                    <a:pt x="149" y="257"/>
                    <a:pt x="183" y="240"/>
                    <a:pt x="221" y="200"/>
                  </a:cubicBezTo>
                  <a:cubicBezTo>
                    <a:pt x="317" y="97"/>
                    <a:pt x="253" y="1"/>
                    <a:pt x="5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21"/>
            <p:cNvSpPr/>
            <p:nvPr/>
          </p:nvSpPr>
          <p:spPr>
            <a:xfrm>
              <a:off x="3350225" y="3164625"/>
              <a:ext cx="6350" cy="5075"/>
            </a:xfrm>
            <a:custGeom>
              <a:rect b="b" l="l" r="r" t="t"/>
              <a:pathLst>
                <a:path extrusionOk="0" h="203" w="254">
                  <a:moveTo>
                    <a:pt x="53" y="0"/>
                  </a:moveTo>
                  <a:cubicBezTo>
                    <a:pt x="40" y="0"/>
                    <a:pt x="26" y="1"/>
                    <a:pt x="11" y="2"/>
                  </a:cubicBezTo>
                  <a:cubicBezTo>
                    <a:pt x="1" y="108"/>
                    <a:pt x="36" y="202"/>
                    <a:pt x="98" y="202"/>
                  </a:cubicBezTo>
                  <a:cubicBezTo>
                    <a:pt x="122" y="202"/>
                    <a:pt x="149" y="188"/>
                    <a:pt x="180" y="156"/>
                  </a:cubicBezTo>
                  <a:cubicBezTo>
                    <a:pt x="254" y="75"/>
                    <a:pt x="204" y="0"/>
                    <a:pt x="5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21"/>
            <p:cNvSpPr/>
            <p:nvPr/>
          </p:nvSpPr>
          <p:spPr>
            <a:xfrm>
              <a:off x="3354150" y="3161350"/>
              <a:ext cx="8750" cy="6525"/>
            </a:xfrm>
            <a:custGeom>
              <a:rect b="b" l="l" r="r" t="t"/>
              <a:pathLst>
                <a:path extrusionOk="0" h="261" w="350">
                  <a:moveTo>
                    <a:pt x="301" y="1"/>
                  </a:moveTo>
                  <a:lnTo>
                    <a:pt x="301" y="1"/>
                  </a:lnTo>
                  <a:cubicBezTo>
                    <a:pt x="111" y="30"/>
                    <a:pt x="1" y="148"/>
                    <a:pt x="169" y="243"/>
                  </a:cubicBezTo>
                  <a:cubicBezTo>
                    <a:pt x="193" y="255"/>
                    <a:pt x="214" y="260"/>
                    <a:pt x="233" y="260"/>
                  </a:cubicBezTo>
                  <a:cubicBezTo>
                    <a:pt x="319" y="260"/>
                    <a:pt x="349" y="145"/>
                    <a:pt x="30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21"/>
            <p:cNvSpPr/>
            <p:nvPr/>
          </p:nvSpPr>
          <p:spPr>
            <a:xfrm>
              <a:off x="3354350" y="3163200"/>
              <a:ext cx="7450" cy="5625"/>
            </a:xfrm>
            <a:custGeom>
              <a:rect b="b" l="l" r="r" t="t"/>
              <a:pathLst>
                <a:path extrusionOk="0" h="225" w="298">
                  <a:moveTo>
                    <a:pt x="257" y="0"/>
                  </a:moveTo>
                  <a:lnTo>
                    <a:pt x="257" y="0"/>
                  </a:lnTo>
                  <a:cubicBezTo>
                    <a:pt x="88" y="22"/>
                    <a:pt x="0" y="125"/>
                    <a:pt x="147" y="206"/>
                  </a:cubicBezTo>
                  <a:cubicBezTo>
                    <a:pt x="168" y="218"/>
                    <a:pt x="187" y="224"/>
                    <a:pt x="204" y="224"/>
                  </a:cubicBezTo>
                  <a:cubicBezTo>
                    <a:pt x="273" y="224"/>
                    <a:pt x="298" y="124"/>
                    <a:pt x="25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21"/>
            <p:cNvSpPr/>
            <p:nvPr/>
          </p:nvSpPr>
          <p:spPr>
            <a:xfrm>
              <a:off x="3360750" y="3168175"/>
              <a:ext cx="6800" cy="6450"/>
            </a:xfrm>
            <a:custGeom>
              <a:rect b="b" l="l" r="r" t="t"/>
              <a:pathLst>
                <a:path extrusionOk="0" h="258" w="272">
                  <a:moveTo>
                    <a:pt x="92" y="0"/>
                  </a:moveTo>
                  <a:cubicBezTo>
                    <a:pt x="38" y="0"/>
                    <a:pt x="1" y="42"/>
                    <a:pt x="8" y="153"/>
                  </a:cubicBezTo>
                  <a:cubicBezTo>
                    <a:pt x="11" y="222"/>
                    <a:pt x="48" y="257"/>
                    <a:pt x="96" y="257"/>
                  </a:cubicBezTo>
                  <a:cubicBezTo>
                    <a:pt x="154" y="257"/>
                    <a:pt x="227" y="204"/>
                    <a:pt x="272" y="95"/>
                  </a:cubicBezTo>
                  <a:cubicBezTo>
                    <a:pt x="214" y="40"/>
                    <a:pt x="145" y="0"/>
                    <a:pt x="9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21"/>
            <p:cNvSpPr/>
            <p:nvPr/>
          </p:nvSpPr>
          <p:spPr>
            <a:xfrm>
              <a:off x="3359000" y="3168225"/>
              <a:ext cx="6725" cy="6525"/>
            </a:xfrm>
            <a:custGeom>
              <a:rect b="b" l="l" r="r" t="t"/>
              <a:pathLst>
                <a:path extrusionOk="0" h="261" w="269">
                  <a:moveTo>
                    <a:pt x="99" y="1"/>
                  </a:moveTo>
                  <a:cubicBezTo>
                    <a:pt x="43" y="1"/>
                    <a:pt x="1" y="42"/>
                    <a:pt x="5" y="151"/>
                  </a:cubicBezTo>
                  <a:cubicBezTo>
                    <a:pt x="8" y="224"/>
                    <a:pt x="45" y="261"/>
                    <a:pt x="93" y="261"/>
                  </a:cubicBezTo>
                  <a:cubicBezTo>
                    <a:pt x="151" y="261"/>
                    <a:pt x="224" y="205"/>
                    <a:pt x="269" y="93"/>
                  </a:cubicBezTo>
                  <a:cubicBezTo>
                    <a:pt x="218" y="39"/>
                    <a:pt x="153" y="1"/>
                    <a:pt x="9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21"/>
            <p:cNvSpPr/>
            <p:nvPr/>
          </p:nvSpPr>
          <p:spPr>
            <a:xfrm>
              <a:off x="3353250" y="3174375"/>
              <a:ext cx="9925" cy="6625"/>
            </a:xfrm>
            <a:custGeom>
              <a:rect b="b" l="l" r="r" t="t"/>
              <a:pathLst>
                <a:path extrusionOk="0" h="265" w="397">
                  <a:moveTo>
                    <a:pt x="254" y="0"/>
                  </a:moveTo>
                  <a:cubicBezTo>
                    <a:pt x="230" y="0"/>
                    <a:pt x="202" y="5"/>
                    <a:pt x="169" y="15"/>
                  </a:cubicBezTo>
                  <a:cubicBezTo>
                    <a:pt x="0" y="59"/>
                    <a:pt x="81" y="235"/>
                    <a:pt x="264" y="264"/>
                  </a:cubicBezTo>
                  <a:cubicBezTo>
                    <a:pt x="371" y="170"/>
                    <a:pt x="397" y="0"/>
                    <a:pt x="25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21"/>
            <p:cNvSpPr/>
            <p:nvPr/>
          </p:nvSpPr>
          <p:spPr>
            <a:xfrm>
              <a:off x="3353250" y="3172350"/>
              <a:ext cx="9875" cy="6625"/>
            </a:xfrm>
            <a:custGeom>
              <a:rect b="b" l="l" r="r" t="t"/>
              <a:pathLst>
                <a:path extrusionOk="0" h="265" w="395">
                  <a:moveTo>
                    <a:pt x="253" y="0"/>
                  </a:moveTo>
                  <a:cubicBezTo>
                    <a:pt x="230" y="0"/>
                    <a:pt x="202" y="5"/>
                    <a:pt x="169" y="16"/>
                  </a:cubicBezTo>
                  <a:cubicBezTo>
                    <a:pt x="0" y="67"/>
                    <a:pt x="73" y="235"/>
                    <a:pt x="257" y="265"/>
                  </a:cubicBezTo>
                  <a:cubicBezTo>
                    <a:pt x="364" y="170"/>
                    <a:pt x="395" y="0"/>
                    <a:pt x="25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21"/>
            <p:cNvSpPr/>
            <p:nvPr/>
          </p:nvSpPr>
          <p:spPr>
            <a:xfrm>
              <a:off x="3347300" y="3171150"/>
              <a:ext cx="7475" cy="6225"/>
            </a:xfrm>
            <a:custGeom>
              <a:rect b="b" l="l" r="r" t="t"/>
              <a:pathLst>
                <a:path extrusionOk="0" h="249" w="299">
                  <a:moveTo>
                    <a:pt x="144" y="1"/>
                  </a:moveTo>
                  <a:cubicBezTo>
                    <a:pt x="74" y="1"/>
                    <a:pt x="1" y="94"/>
                    <a:pt x="11" y="225"/>
                  </a:cubicBezTo>
                  <a:cubicBezTo>
                    <a:pt x="45" y="240"/>
                    <a:pt x="87" y="249"/>
                    <a:pt x="126" y="249"/>
                  </a:cubicBezTo>
                  <a:cubicBezTo>
                    <a:pt x="219" y="249"/>
                    <a:pt x="298" y="198"/>
                    <a:pt x="231" y="64"/>
                  </a:cubicBezTo>
                  <a:cubicBezTo>
                    <a:pt x="208" y="20"/>
                    <a:pt x="176" y="1"/>
                    <a:pt x="14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21"/>
            <p:cNvSpPr/>
            <p:nvPr/>
          </p:nvSpPr>
          <p:spPr>
            <a:xfrm>
              <a:off x="3349500" y="3170100"/>
              <a:ext cx="7400" cy="6175"/>
            </a:xfrm>
            <a:custGeom>
              <a:rect b="b" l="l" r="r" t="t"/>
              <a:pathLst>
                <a:path extrusionOk="0" h="247" w="296">
                  <a:moveTo>
                    <a:pt x="140" y="0"/>
                  </a:moveTo>
                  <a:cubicBezTo>
                    <a:pt x="72" y="0"/>
                    <a:pt x="1" y="96"/>
                    <a:pt x="11" y="223"/>
                  </a:cubicBezTo>
                  <a:cubicBezTo>
                    <a:pt x="43" y="238"/>
                    <a:pt x="84" y="247"/>
                    <a:pt x="122" y="247"/>
                  </a:cubicBezTo>
                  <a:cubicBezTo>
                    <a:pt x="215" y="247"/>
                    <a:pt x="296" y="196"/>
                    <a:pt x="223" y="62"/>
                  </a:cubicBezTo>
                  <a:cubicBezTo>
                    <a:pt x="201" y="19"/>
                    <a:pt x="171" y="0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21"/>
            <p:cNvSpPr/>
            <p:nvPr/>
          </p:nvSpPr>
          <p:spPr>
            <a:xfrm>
              <a:off x="3351700" y="3168800"/>
              <a:ext cx="7400" cy="6200"/>
            </a:xfrm>
            <a:custGeom>
              <a:rect b="b" l="l" r="r" t="t"/>
              <a:pathLst>
                <a:path extrusionOk="0" h="248" w="296">
                  <a:moveTo>
                    <a:pt x="144" y="1"/>
                  </a:moveTo>
                  <a:cubicBezTo>
                    <a:pt x="75" y="1"/>
                    <a:pt x="1" y="96"/>
                    <a:pt x="11" y="224"/>
                  </a:cubicBezTo>
                  <a:cubicBezTo>
                    <a:pt x="45" y="239"/>
                    <a:pt x="87" y="247"/>
                    <a:pt x="125" y="247"/>
                  </a:cubicBezTo>
                  <a:cubicBezTo>
                    <a:pt x="218" y="247"/>
                    <a:pt x="296" y="197"/>
                    <a:pt x="223" y="62"/>
                  </a:cubicBezTo>
                  <a:cubicBezTo>
                    <a:pt x="203" y="20"/>
                    <a:pt x="174" y="1"/>
                    <a:pt x="14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21"/>
            <p:cNvSpPr/>
            <p:nvPr/>
          </p:nvSpPr>
          <p:spPr>
            <a:xfrm>
              <a:off x="3353800" y="3171100"/>
              <a:ext cx="8275" cy="6225"/>
            </a:xfrm>
            <a:custGeom>
              <a:rect b="b" l="l" r="r" t="t"/>
              <a:pathLst>
                <a:path extrusionOk="0" h="249" w="331">
                  <a:moveTo>
                    <a:pt x="205" y="0"/>
                  </a:moveTo>
                  <a:cubicBezTo>
                    <a:pt x="190" y="0"/>
                    <a:pt x="173" y="2"/>
                    <a:pt x="154" y="7"/>
                  </a:cubicBezTo>
                  <a:cubicBezTo>
                    <a:pt x="0" y="51"/>
                    <a:pt x="66" y="183"/>
                    <a:pt x="235" y="249"/>
                  </a:cubicBezTo>
                  <a:cubicBezTo>
                    <a:pt x="300" y="157"/>
                    <a:pt x="331" y="0"/>
                    <a:pt x="20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21"/>
            <p:cNvSpPr/>
            <p:nvPr/>
          </p:nvSpPr>
          <p:spPr>
            <a:xfrm>
              <a:off x="3358000" y="3168450"/>
              <a:ext cx="6625" cy="5575"/>
            </a:xfrm>
            <a:custGeom>
              <a:rect b="b" l="l" r="r" t="t"/>
              <a:pathLst>
                <a:path extrusionOk="0" h="223" w="265">
                  <a:moveTo>
                    <a:pt x="95" y="1"/>
                  </a:moveTo>
                  <a:cubicBezTo>
                    <a:pt x="53" y="1"/>
                    <a:pt x="17" y="31"/>
                    <a:pt x="8" y="113"/>
                  </a:cubicBezTo>
                  <a:cubicBezTo>
                    <a:pt x="1" y="188"/>
                    <a:pt x="34" y="223"/>
                    <a:pt x="83" y="223"/>
                  </a:cubicBezTo>
                  <a:cubicBezTo>
                    <a:pt x="135" y="223"/>
                    <a:pt x="205" y="184"/>
                    <a:pt x="265" y="113"/>
                  </a:cubicBezTo>
                  <a:cubicBezTo>
                    <a:pt x="223" y="54"/>
                    <a:pt x="152" y="1"/>
                    <a:pt x="9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21"/>
            <p:cNvSpPr/>
            <p:nvPr/>
          </p:nvSpPr>
          <p:spPr>
            <a:xfrm>
              <a:off x="3353975" y="3164650"/>
              <a:ext cx="8300" cy="6525"/>
            </a:xfrm>
            <a:custGeom>
              <a:rect b="b" l="l" r="r" t="t"/>
              <a:pathLst>
                <a:path extrusionOk="0" h="261" w="332">
                  <a:moveTo>
                    <a:pt x="250" y="1"/>
                  </a:moveTo>
                  <a:lnTo>
                    <a:pt x="250" y="1"/>
                  </a:lnTo>
                  <a:cubicBezTo>
                    <a:pt x="125" y="45"/>
                    <a:pt x="0" y="177"/>
                    <a:pt x="176" y="250"/>
                  </a:cubicBezTo>
                  <a:cubicBezTo>
                    <a:pt x="196" y="257"/>
                    <a:pt x="213" y="261"/>
                    <a:pt x="228" y="261"/>
                  </a:cubicBezTo>
                  <a:cubicBezTo>
                    <a:pt x="321" y="261"/>
                    <a:pt x="332" y="134"/>
                    <a:pt x="2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21"/>
            <p:cNvSpPr/>
            <p:nvPr/>
          </p:nvSpPr>
          <p:spPr>
            <a:xfrm>
              <a:off x="3352725" y="3167075"/>
              <a:ext cx="7475" cy="5500"/>
            </a:xfrm>
            <a:custGeom>
              <a:rect b="b" l="l" r="r" t="t"/>
              <a:pathLst>
                <a:path extrusionOk="0" h="220" w="299">
                  <a:moveTo>
                    <a:pt x="77" y="1"/>
                  </a:moveTo>
                  <a:cubicBezTo>
                    <a:pt x="55" y="1"/>
                    <a:pt x="31" y="2"/>
                    <a:pt x="6" y="7"/>
                  </a:cubicBezTo>
                  <a:cubicBezTo>
                    <a:pt x="1" y="99"/>
                    <a:pt x="44" y="219"/>
                    <a:pt x="117" y="219"/>
                  </a:cubicBezTo>
                  <a:cubicBezTo>
                    <a:pt x="142" y="219"/>
                    <a:pt x="172" y="204"/>
                    <a:pt x="204" y="168"/>
                  </a:cubicBezTo>
                  <a:cubicBezTo>
                    <a:pt x="299" y="73"/>
                    <a:pt x="215" y="1"/>
                    <a:pt x="7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21"/>
            <p:cNvSpPr/>
            <p:nvPr/>
          </p:nvSpPr>
          <p:spPr>
            <a:xfrm>
              <a:off x="3346450" y="3160800"/>
              <a:ext cx="4625" cy="4250"/>
            </a:xfrm>
            <a:custGeom>
              <a:rect b="b" l="l" r="r" t="t"/>
              <a:pathLst>
                <a:path extrusionOk="0" h="170" w="185">
                  <a:moveTo>
                    <a:pt x="1" y="1"/>
                  </a:moveTo>
                  <a:lnTo>
                    <a:pt x="162" y="170"/>
                  </a:lnTo>
                  <a:lnTo>
                    <a:pt x="184" y="1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21"/>
            <p:cNvSpPr/>
            <p:nvPr/>
          </p:nvSpPr>
          <p:spPr>
            <a:xfrm>
              <a:off x="3360575" y="3157525"/>
              <a:ext cx="2950" cy="5500"/>
            </a:xfrm>
            <a:custGeom>
              <a:rect b="b" l="l" r="r" t="t"/>
              <a:pathLst>
                <a:path extrusionOk="0" h="220" w="118">
                  <a:moveTo>
                    <a:pt x="118" y="0"/>
                  </a:moveTo>
                  <a:lnTo>
                    <a:pt x="0" y="205"/>
                  </a:lnTo>
                  <a:lnTo>
                    <a:pt x="30" y="22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21"/>
            <p:cNvSpPr/>
            <p:nvPr/>
          </p:nvSpPr>
          <p:spPr>
            <a:xfrm>
              <a:off x="3365875" y="3169975"/>
              <a:ext cx="5900" cy="1125"/>
            </a:xfrm>
            <a:custGeom>
              <a:rect b="b" l="l" r="r" t="t"/>
              <a:pathLst>
                <a:path extrusionOk="0" h="45" w="236">
                  <a:moveTo>
                    <a:pt x="236" y="1"/>
                  </a:moveTo>
                  <a:lnTo>
                    <a:pt x="1" y="15"/>
                  </a:lnTo>
                  <a:lnTo>
                    <a:pt x="1" y="4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21"/>
            <p:cNvSpPr/>
            <p:nvPr/>
          </p:nvSpPr>
          <p:spPr>
            <a:xfrm>
              <a:off x="3344450" y="3175100"/>
              <a:ext cx="5325" cy="3700"/>
            </a:xfrm>
            <a:custGeom>
              <a:rect b="b" l="l" r="r" t="t"/>
              <a:pathLst>
                <a:path extrusionOk="0" h="148" w="213">
                  <a:moveTo>
                    <a:pt x="198" y="1"/>
                  </a:moveTo>
                  <a:lnTo>
                    <a:pt x="0" y="147"/>
                  </a:lnTo>
                  <a:lnTo>
                    <a:pt x="213" y="30"/>
                  </a:lnTo>
                  <a:lnTo>
                    <a:pt x="198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21"/>
            <p:cNvSpPr/>
            <p:nvPr/>
          </p:nvSpPr>
          <p:spPr>
            <a:xfrm>
              <a:off x="3354350" y="3167600"/>
              <a:ext cx="7525" cy="7350"/>
            </a:xfrm>
            <a:custGeom>
              <a:rect b="b" l="l" r="r" t="t"/>
              <a:pathLst>
                <a:path extrusionOk="0" h="294" w="301">
                  <a:moveTo>
                    <a:pt x="191" y="0"/>
                  </a:moveTo>
                  <a:cubicBezTo>
                    <a:pt x="161" y="15"/>
                    <a:pt x="132" y="37"/>
                    <a:pt x="110" y="59"/>
                  </a:cubicBezTo>
                  <a:lnTo>
                    <a:pt x="22" y="59"/>
                  </a:lnTo>
                  <a:cubicBezTo>
                    <a:pt x="22" y="81"/>
                    <a:pt x="22" y="103"/>
                    <a:pt x="29" y="125"/>
                  </a:cubicBezTo>
                  <a:cubicBezTo>
                    <a:pt x="7" y="154"/>
                    <a:pt x="0" y="191"/>
                    <a:pt x="0" y="228"/>
                  </a:cubicBezTo>
                  <a:cubicBezTo>
                    <a:pt x="21" y="233"/>
                    <a:pt x="45" y="238"/>
                    <a:pt x="68" y="238"/>
                  </a:cubicBezTo>
                  <a:cubicBezTo>
                    <a:pt x="78" y="238"/>
                    <a:pt x="87" y="237"/>
                    <a:pt x="95" y="235"/>
                  </a:cubicBezTo>
                  <a:cubicBezTo>
                    <a:pt x="117" y="264"/>
                    <a:pt x="147" y="286"/>
                    <a:pt x="183" y="294"/>
                  </a:cubicBezTo>
                  <a:cubicBezTo>
                    <a:pt x="198" y="272"/>
                    <a:pt x="213" y="242"/>
                    <a:pt x="213" y="213"/>
                  </a:cubicBezTo>
                  <a:cubicBezTo>
                    <a:pt x="249" y="206"/>
                    <a:pt x="279" y="184"/>
                    <a:pt x="301" y="154"/>
                  </a:cubicBezTo>
                  <a:cubicBezTo>
                    <a:pt x="279" y="132"/>
                    <a:pt x="257" y="110"/>
                    <a:pt x="227" y="96"/>
                  </a:cubicBezTo>
                  <a:cubicBezTo>
                    <a:pt x="220" y="59"/>
                    <a:pt x="213" y="30"/>
                    <a:pt x="19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21"/>
            <p:cNvSpPr/>
            <p:nvPr/>
          </p:nvSpPr>
          <p:spPr>
            <a:xfrm>
              <a:off x="3356725" y="3170450"/>
              <a:ext cx="1850" cy="1650"/>
            </a:xfrm>
            <a:custGeom>
              <a:rect b="b" l="l" r="r" t="t"/>
              <a:pathLst>
                <a:path extrusionOk="0" h="66" w="74">
                  <a:moveTo>
                    <a:pt x="42" y="1"/>
                  </a:moveTo>
                  <a:cubicBezTo>
                    <a:pt x="37" y="1"/>
                    <a:pt x="33" y="2"/>
                    <a:pt x="30" y="4"/>
                  </a:cubicBezTo>
                  <a:cubicBezTo>
                    <a:pt x="8" y="11"/>
                    <a:pt x="0" y="33"/>
                    <a:pt x="8" y="48"/>
                  </a:cubicBezTo>
                  <a:cubicBezTo>
                    <a:pt x="13" y="58"/>
                    <a:pt x="26" y="65"/>
                    <a:pt x="39" y="65"/>
                  </a:cubicBezTo>
                  <a:cubicBezTo>
                    <a:pt x="43" y="65"/>
                    <a:pt x="48" y="64"/>
                    <a:pt x="52" y="62"/>
                  </a:cubicBezTo>
                  <a:cubicBezTo>
                    <a:pt x="66" y="55"/>
                    <a:pt x="74" y="40"/>
                    <a:pt x="74" y="26"/>
                  </a:cubicBezTo>
                  <a:cubicBezTo>
                    <a:pt x="68" y="9"/>
                    <a:pt x="54" y="1"/>
                    <a:pt x="4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21"/>
            <p:cNvSpPr/>
            <p:nvPr/>
          </p:nvSpPr>
          <p:spPr>
            <a:xfrm>
              <a:off x="3358925" y="3178950"/>
              <a:ext cx="1675" cy="5900"/>
            </a:xfrm>
            <a:custGeom>
              <a:rect b="b" l="l" r="r" t="t"/>
              <a:pathLst>
                <a:path extrusionOk="0" h="236" w="67">
                  <a:moveTo>
                    <a:pt x="30" y="1"/>
                  </a:moveTo>
                  <a:lnTo>
                    <a:pt x="0" y="8"/>
                  </a:lnTo>
                  <a:lnTo>
                    <a:pt x="66" y="235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21"/>
            <p:cNvSpPr/>
            <p:nvPr/>
          </p:nvSpPr>
          <p:spPr>
            <a:xfrm>
              <a:off x="3332125" y="3162525"/>
              <a:ext cx="11425" cy="10850"/>
            </a:xfrm>
            <a:custGeom>
              <a:rect b="b" l="l" r="r" t="t"/>
              <a:pathLst>
                <a:path extrusionOk="0" h="434" w="457">
                  <a:moveTo>
                    <a:pt x="182" y="1"/>
                  </a:moveTo>
                  <a:cubicBezTo>
                    <a:pt x="73" y="1"/>
                    <a:pt x="0" y="79"/>
                    <a:pt x="46" y="284"/>
                  </a:cubicBezTo>
                  <a:cubicBezTo>
                    <a:pt x="67" y="384"/>
                    <a:pt x="125" y="434"/>
                    <a:pt x="193" y="434"/>
                  </a:cubicBezTo>
                  <a:cubicBezTo>
                    <a:pt x="293" y="434"/>
                    <a:pt x="413" y="325"/>
                    <a:pt x="457" y="115"/>
                  </a:cubicBezTo>
                  <a:cubicBezTo>
                    <a:pt x="368" y="46"/>
                    <a:pt x="265" y="1"/>
                    <a:pt x="18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21"/>
            <p:cNvSpPr/>
            <p:nvPr/>
          </p:nvSpPr>
          <p:spPr>
            <a:xfrm>
              <a:off x="3323075" y="3172125"/>
              <a:ext cx="15025" cy="10350"/>
            </a:xfrm>
            <a:custGeom>
              <a:rect b="b" l="l" r="r" t="t"/>
              <a:pathLst>
                <a:path extrusionOk="0" h="414" w="601">
                  <a:moveTo>
                    <a:pt x="412" y="1"/>
                  </a:moveTo>
                  <a:cubicBezTo>
                    <a:pt x="368" y="1"/>
                    <a:pt x="313" y="15"/>
                    <a:pt x="247" y="47"/>
                  </a:cubicBezTo>
                  <a:cubicBezTo>
                    <a:pt x="1" y="169"/>
                    <a:pt x="161" y="413"/>
                    <a:pt x="454" y="413"/>
                  </a:cubicBezTo>
                  <a:cubicBezTo>
                    <a:pt x="458" y="413"/>
                    <a:pt x="462" y="413"/>
                    <a:pt x="467" y="413"/>
                  </a:cubicBezTo>
                  <a:cubicBezTo>
                    <a:pt x="591" y="253"/>
                    <a:pt x="601" y="1"/>
                    <a:pt x="41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21"/>
            <p:cNvSpPr/>
            <p:nvPr/>
          </p:nvSpPr>
          <p:spPr>
            <a:xfrm>
              <a:off x="3315050" y="3169100"/>
              <a:ext cx="13625" cy="10400"/>
            </a:xfrm>
            <a:custGeom>
              <a:rect b="b" l="l" r="r" t="t"/>
              <a:pathLst>
                <a:path extrusionOk="0" h="416" w="545">
                  <a:moveTo>
                    <a:pt x="237" y="1"/>
                  </a:moveTo>
                  <a:cubicBezTo>
                    <a:pt x="112" y="1"/>
                    <a:pt x="1" y="182"/>
                    <a:pt x="54" y="402"/>
                  </a:cubicBezTo>
                  <a:cubicBezTo>
                    <a:pt x="92" y="411"/>
                    <a:pt x="133" y="416"/>
                    <a:pt x="174" y="416"/>
                  </a:cubicBezTo>
                  <a:cubicBezTo>
                    <a:pt x="362" y="416"/>
                    <a:pt x="545" y="315"/>
                    <a:pt x="370" y="80"/>
                  </a:cubicBezTo>
                  <a:cubicBezTo>
                    <a:pt x="329" y="25"/>
                    <a:pt x="282" y="1"/>
                    <a:pt x="23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21"/>
            <p:cNvSpPr/>
            <p:nvPr/>
          </p:nvSpPr>
          <p:spPr>
            <a:xfrm>
              <a:off x="3321525" y="3152925"/>
              <a:ext cx="15625" cy="11950"/>
            </a:xfrm>
            <a:custGeom>
              <a:rect b="b" l="l" r="r" t="t"/>
              <a:pathLst>
                <a:path extrusionOk="0" h="478" w="625">
                  <a:moveTo>
                    <a:pt x="477" y="1"/>
                  </a:moveTo>
                  <a:lnTo>
                    <a:pt x="477" y="1"/>
                  </a:lnTo>
                  <a:cubicBezTo>
                    <a:pt x="155" y="103"/>
                    <a:pt x="1" y="345"/>
                    <a:pt x="323" y="463"/>
                  </a:cubicBezTo>
                  <a:cubicBezTo>
                    <a:pt x="355" y="473"/>
                    <a:pt x="383" y="478"/>
                    <a:pt x="409" y="478"/>
                  </a:cubicBezTo>
                  <a:cubicBezTo>
                    <a:pt x="582" y="478"/>
                    <a:pt x="624" y="256"/>
                    <a:pt x="47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21"/>
            <p:cNvSpPr/>
            <p:nvPr/>
          </p:nvSpPr>
          <p:spPr>
            <a:xfrm>
              <a:off x="3314750" y="3158350"/>
              <a:ext cx="12975" cy="10625"/>
            </a:xfrm>
            <a:custGeom>
              <a:rect b="b" l="l" r="r" t="t"/>
              <a:pathLst>
                <a:path extrusionOk="0" h="425" w="519">
                  <a:moveTo>
                    <a:pt x="219" y="0"/>
                  </a:moveTo>
                  <a:cubicBezTo>
                    <a:pt x="157" y="0"/>
                    <a:pt x="84" y="11"/>
                    <a:pt x="0" y="33"/>
                  </a:cubicBezTo>
                  <a:cubicBezTo>
                    <a:pt x="11" y="244"/>
                    <a:pt x="103" y="424"/>
                    <a:pt x="225" y="424"/>
                  </a:cubicBezTo>
                  <a:cubicBezTo>
                    <a:pt x="280" y="424"/>
                    <a:pt x="342" y="387"/>
                    <a:pt x="404" y="297"/>
                  </a:cubicBezTo>
                  <a:cubicBezTo>
                    <a:pt x="518" y="131"/>
                    <a:pt x="440" y="0"/>
                    <a:pt x="21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21"/>
            <p:cNvSpPr/>
            <p:nvPr/>
          </p:nvSpPr>
          <p:spPr>
            <a:xfrm>
              <a:off x="3320225" y="3161625"/>
              <a:ext cx="16725" cy="14850"/>
            </a:xfrm>
            <a:custGeom>
              <a:rect b="b" l="l" r="r" t="t"/>
              <a:pathLst>
                <a:path extrusionOk="0" h="594" w="669">
                  <a:moveTo>
                    <a:pt x="335" y="1"/>
                  </a:moveTo>
                  <a:cubicBezTo>
                    <a:pt x="207" y="1"/>
                    <a:pt x="79" y="83"/>
                    <a:pt x="45" y="232"/>
                  </a:cubicBezTo>
                  <a:cubicBezTo>
                    <a:pt x="0" y="430"/>
                    <a:pt x="156" y="593"/>
                    <a:pt x="334" y="593"/>
                  </a:cubicBezTo>
                  <a:cubicBezTo>
                    <a:pt x="386" y="593"/>
                    <a:pt x="441" y="579"/>
                    <a:pt x="493" y="547"/>
                  </a:cubicBezTo>
                  <a:cubicBezTo>
                    <a:pt x="625" y="459"/>
                    <a:pt x="669" y="276"/>
                    <a:pt x="581" y="137"/>
                  </a:cubicBezTo>
                  <a:cubicBezTo>
                    <a:pt x="522" y="44"/>
                    <a:pt x="429" y="1"/>
                    <a:pt x="33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21"/>
            <p:cNvSpPr/>
            <p:nvPr/>
          </p:nvSpPr>
          <p:spPr>
            <a:xfrm>
              <a:off x="3331675" y="3163275"/>
              <a:ext cx="10225" cy="9650"/>
            </a:xfrm>
            <a:custGeom>
              <a:rect b="b" l="l" r="r" t="t"/>
              <a:pathLst>
                <a:path extrusionOk="0" h="386" w="409">
                  <a:moveTo>
                    <a:pt x="163" y="0"/>
                  </a:moveTo>
                  <a:cubicBezTo>
                    <a:pt x="66" y="0"/>
                    <a:pt x="0" y="70"/>
                    <a:pt x="42" y="254"/>
                  </a:cubicBezTo>
                  <a:cubicBezTo>
                    <a:pt x="60" y="342"/>
                    <a:pt x="111" y="386"/>
                    <a:pt x="171" y="386"/>
                  </a:cubicBezTo>
                  <a:cubicBezTo>
                    <a:pt x="261" y="386"/>
                    <a:pt x="369" y="289"/>
                    <a:pt x="409" y="100"/>
                  </a:cubicBezTo>
                  <a:cubicBezTo>
                    <a:pt x="330" y="40"/>
                    <a:pt x="237" y="0"/>
                    <a:pt x="16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21"/>
            <p:cNvSpPr/>
            <p:nvPr/>
          </p:nvSpPr>
          <p:spPr>
            <a:xfrm>
              <a:off x="3323550" y="3171850"/>
              <a:ext cx="13475" cy="9325"/>
            </a:xfrm>
            <a:custGeom>
              <a:rect b="b" l="l" r="r" t="t"/>
              <a:pathLst>
                <a:path extrusionOk="0" h="373" w="539">
                  <a:moveTo>
                    <a:pt x="371" y="0"/>
                  </a:moveTo>
                  <a:cubicBezTo>
                    <a:pt x="331" y="0"/>
                    <a:pt x="281" y="13"/>
                    <a:pt x="220" y="43"/>
                  </a:cubicBezTo>
                  <a:cubicBezTo>
                    <a:pt x="0" y="153"/>
                    <a:pt x="147" y="373"/>
                    <a:pt x="418" y="373"/>
                  </a:cubicBezTo>
                  <a:cubicBezTo>
                    <a:pt x="531" y="225"/>
                    <a:pt x="538" y="0"/>
                    <a:pt x="37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21"/>
            <p:cNvSpPr/>
            <p:nvPr/>
          </p:nvSpPr>
          <p:spPr>
            <a:xfrm>
              <a:off x="3316500" y="3169000"/>
              <a:ext cx="12050" cy="9425"/>
            </a:xfrm>
            <a:custGeom>
              <a:rect b="b" l="l" r="r" t="t"/>
              <a:pathLst>
                <a:path extrusionOk="0" h="377" w="482">
                  <a:moveTo>
                    <a:pt x="210" y="0"/>
                  </a:moveTo>
                  <a:cubicBezTo>
                    <a:pt x="99" y="0"/>
                    <a:pt x="1" y="167"/>
                    <a:pt x="55" y="362"/>
                  </a:cubicBezTo>
                  <a:cubicBezTo>
                    <a:pt x="88" y="372"/>
                    <a:pt x="125" y="377"/>
                    <a:pt x="162" y="377"/>
                  </a:cubicBezTo>
                  <a:cubicBezTo>
                    <a:pt x="322" y="377"/>
                    <a:pt x="481" y="283"/>
                    <a:pt x="326" y="69"/>
                  </a:cubicBezTo>
                  <a:cubicBezTo>
                    <a:pt x="290" y="21"/>
                    <a:pt x="249" y="0"/>
                    <a:pt x="21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21"/>
            <p:cNvSpPr/>
            <p:nvPr/>
          </p:nvSpPr>
          <p:spPr>
            <a:xfrm>
              <a:off x="3322275" y="3154775"/>
              <a:ext cx="13825" cy="10625"/>
            </a:xfrm>
            <a:custGeom>
              <a:rect b="b" l="l" r="r" t="t"/>
              <a:pathLst>
                <a:path extrusionOk="0" h="425" w="553">
                  <a:moveTo>
                    <a:pt x="425" y="0"/>
                  </a:moveTo>
                  <a:lnTo>
                    <a:pt x="425" y="0"/>
                  </a:lnTo>
                  <a:cubicBezTo>
                    <a:pt x="132" y="88"/>
                    <a:pt x="0" y="308"/>
                    <a:pt x="286" y="411"/>
                  </a:cubicBezTo>
                  <a:cubicBezTo>
                    <a:pt x="314" y="420"/>
                    <a:pt x="340" y="425"/>
                    <a:pt x="364" y="425"/>
                  </a:cubicBezTo>
                  <a:cubicBezTo>
                    <a:pt x="519" y="425"/>
                    <a:pt x="553" y="223"/>
                    <a:pt x="42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21"/>
            <p:cNvSpPr/>
            <p:nvPr/>
          </p:nvSpPr>
          <p:spPr>
            <a:xfrm>
              <a:off x="3316225" y="3159575"/>
              <a:ext cx="11425" cy="9425"/>
            </a:xfrm>
            <a:custGeom>
              <a:rect b="b" l="l" r="r" t="t"/>
              <a:pathLst>
                <a:path extrusionOk="0" h="377" w="457">
                  <a:moveTo>
                    <a:pt x="192" y="0"/>
                  </a:moveTo>
                  <a:cubicBezTo>
                    <a:pt x="138" y="0"/>
                    <a:pt x="73" y="9"/>
                    <a:pt x="0" y="28"/>
                  </a:cubicBezTo>
                  <a:cubicBezTo>
                    <a:pt x="5" y="214"/>
                    <a:pt x="90" y="377"/>
                    <a:pt x="199" y="377"/>
                  </a:cubicBezTo>
                  <a:cubicBezTo>
                    <a:pt x="249" y="377"/>
                    <a:pt x="304" y="343"/>
                    <a:pt x="359" y="263"/>
                  </a:cubicBezTo>
                  <a:cubicBezTo>
                    <a:pt x="457" y="113"/>
                    <a:pt x="388" y="0"/>
                    <a:pt x="19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21"/>
            <p:cNvSpPr/>
            <p:nvPr/>
          </p:nvSpPr>
          <p:spPr>
            <a:xfrm>
              <a:off x="3319325" y="3162100"/>
              <a:ext cx="7650" cy="6275"/>
            </a:xfrm>
            <a:custGeom>
              <a:rect b="b" l="l" r="r" t="t"/>
              <a:pathLst>
                <a:path extrusionOk="0" h="251" w="306">
                  <a:moveTo>
                    <a:pt x="117" y="0"/>
                  </a:moveTo>
                  <a:cubicBezTo>
                    <a:pt x="84" y="0"/>
                    <a:pt x="44" y="5"/>
                    <a:pt x="1" y="15"/>
                  </a:cubicBezTo>
                  <a:cubicBezTo>
                    <a:pt x="6" y="141"/>
                    <a:pt x="60" y="250"/>
                    <a:pt x="131" y="250"/>
                  </a:cubicBezTo>
                  <a:cubicBezTo>
                    <a:pt x="163" y="250"/>
                    <a:pt x="199" y="229"/>
                    <a:pt x="235" y="176"/>
                  </a:cubicBezTo>
                  <a:cubicBezTo>
                    <a:pt x="306" y="76"/>
                    <a:pt x="254" y="0"/>
                    <a:pt x="11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21"/>
            <p:cNvSpPr/>
            <p:nvPr/>
          </p:nvSpPr>
          <p:spPr>
            <a:xfrm>
              <a:off x="3321175" y="3163400"/>
              <a:ext cx="5900" cy="4925"/>
            </a:xfrm>
            <a:custGeom>
              <a:rect b="b" l="l" r="r" t="t"/>
              <a:pathLst>
                <a:path extrusionOk="0" h="197" w="236">
                  <a:moveTo>
                    <a:pt x="99" y="0"/>
                  </a:moveTo>
                  <a:cubicBezTo>
                    <a:pt x="71" y="0"/>
                    <a:pt x="38" y="5"/>
                    <a:pt x="0" y="14"/>
                  </a:cubicBezTo>
                  <a:cubicBezTo>
                    <a:pt x="5" y="111"/>
                    <a:pt x="49" y="197"/>
                    <a:pt x="104" y="197"/>
                  </a:cubicBezTo>
                  <a:cubicBezTo>
                    <a:pt x="129" y="197"/>
                    <a:pt x="156" y="180"/>
                    <a:pt x="183" y="139"/>
                  </a:cubicBezTo>
                  <a:cubicBezTo>
                    <a:pt x="235" y="58"/>
                    <a:pt x="201" y="0"/>
                    <a:pt x="9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21"/>
            <p:cNvSpPr/>
            <p:nvPr/>
          </p:nvSpPr>
          <p:spPr>
            <a:xfrm>
              <a:off x="3324825" y="3158625"/>
              <a:ext cx="8875" cy="6625"/>
            </a:xfrm>
            <a:custGeom>
              <a:rect b="b" l="l" r="r" t="t"/>
              <a:pathLst>
                <a:path extrusionOk="0" h="265" w="355">
                  <a:moveTo>
                    <a:pt x="265" y="0"/>
                  </a:moveTo>
                  <a:lnTo>
                    <a:pt x="265" y="0"/>
                  </a:lnTo>
                  <a:cubicBezTo>
                    <a:pt x="81" y="59"/>
                    <a:pt x="1" y="191"/>
                    <a:pt x="184" y="257"/>
                  </a:cubicBezTo>
                  <a:cubicBezTo>
                    <a:pt x="201" y="262"/>
                    <a:pt x="216" y="265"/>
                    <a:pt x="230" y="265"/>
                  </a:cubicBezTo>
                  <a:cubicBezTo>
                    <a:pt x="327" y="265"/>
                    <a:pt x="354" y="141"/>
                    <a:pt x="26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21"/>
            <p:cNvSpPr/>
            <p:nvPr/>
          </p:nvSpPr>
          <p:spPr>
            <a:xfrm>
              <a:off x="3325025" y="3160625"/>
              <a:ext cx="7625" cy="5750"/>
            </a:xfrm>
            <a:custGeom>
              <a:rect b="b" l="l" r="r" t="t"/>
              <a:pathLst>
                <a:path extrusionOk="0" h="230" w="305">
                  <a:moveTo>
                    <a:pt x="235" y="1"/>
                  </a:moveTo>
                  <a:cubicBezTo>
                    <a:pt x="81" y="45"/>
                    <a:pt x="0" y="162"/>
                    <a:pt x="161" y="221"/>
                  </a:cubicBezTo>
                  <a:cubicBezTo>
                    <a:pt x="178" y="227"/>
                    <a:pt x="192" y="230"/>
                    <a:pt x="206" y="230"/>
                  </a:cubicBezTo>
                  <a:cubicBezTo>
                    <a:pt x="287" y="230"/>
                    <a:pt x="304" y="121"/>
                    <a:pt x="23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21"/>
            <p:cNvSpPr/>
            <p:nvPr/>
          </p:nvSpPr>
          <p:spPr>
            <a:xfrm>
              <a:off x="3331725" y="3165025"/>
              <a:ext cx="7050" cy="6450"/>
            </a:xfrm>
            <a:custGeom>
              <a:rect b="b" l="l" r="r" t="t"/>
              <a:pathLst>
                <a:path extrusionOk="0" h="258" w="282">
                  <a:moveTo>
                    <a:pt x="116" y="0"/>
                  </a:moveTo>
                  <a:cubicBezTo>
                    <a:pt x="47" y="0"/>
                    <a:pt x="0" y="47"/>
                    <a:pt x="25" y="169"/>
                  </a:cubicBezTo>
                  <a:cubicBezTo>
                    <a:pt x="40" y="228"/>
                    <a:pt x="76" y="258"/>
                    <a:pt x="118" y="258"/>
                  </a:cubicBezTo>
                  <a:cubicBezTo>
                    <a:pt x="179" y="258"/>
                    <a:pt x="251" y="193"/>
                    <a:pt x="282" y="67"/>
                  </a:cubicBezTo>
                  <a:cubicBezTo>
                    <a:pt x="229" y="26"/>
                    <a:pt x="166" y="0"/>
                    <a:pt x="1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21"/>
            <p:cNvSpPr/>
            <p:nvPr/>
          </p:nvSpPr>
          <p:spPr>
            <a:xfrm>
              <a:off x="3330150" y="3165375"/>
              <a:ext cx="6975" cy="6475"/>
            </a:xfrm>
            <a:custGeom>
              <a:rect b="b" l="l" r="r" t="t"/>
              <a:pathLst>
                <a:path extrusionOk="0" h="259" w="279">
                  <a:moveTo>
                    <a:pt x="113" y="1"/>
                  </a:moveTo>
                  <a:cubicBezTo>
                    <a:pt x="46" y="1"/>
                    <a:pt x="0" y="48"/>
                    <a:pt x="30" y="170"/>
                  </a:cubicBezTo>
                  <a:cubicBezTo>
                    <a:pt x="41" y="229"/>
                    <a:pt x="77" y="258"/>
                    <a:pt x="118" y="258"/>
                  </a:cubicBezTo>
                  <a:cubicBezTo>
                    <a:pt x="179" y="258"/>
                    <a:pt x="253" y="194"/>
                    <a:pt x="279" y="67"/>
                  </a:cubicBezTo>
                  <a:cubicBezTo>
                    <a:pt x="226" y="27"/>
                    <a:pt x="163" y="1"/>
                    <a:pt x="11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21"/>
            <p:cNvSpPr/>
            <p:nvPr/>
          </p:nvSpPr>
          <p:spPr>
            <a:xfrm>
              <a:off x="3325750" y="3171600"/>
              <a:ext cx="9400" cy="6650"/>
            </a:xfrm>
            <a:custGeom>
              <a:rect b="b" l="l" r="r" t="t"/>
              <a:pathLst>
                <a:path extrusionOk="0" h="266" w="376">
                  <a:moveTo>
                    <a:pt x="260" y="0"/>
                  </a:moveTo>
                  <a:cubicBezTo>
                    <a:pt x="232" y="0"/>
                    <a:pt x="197" y="10"/>
                    <a:pt x="154" y="31"/>
                  </a:cubicBezTo>
                  <a:cubicBezTo>
                    <a:pt x="0" y="112"/>
                    <a:pt x="103" y="265"/>
                    <a:pt x="294" y="265"/>
                  </a:cubicBezTo>
                  <a:cubicBezTo>
                    <a:pt x="370" y="159"/>
                    <a:pt x="376" y="0"/>
                    <a:pt x="26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21"/>
            <p:cNvSpPr/>
            <p:nvPr/>
          </p:nvSpPr>
          <p:spPr>
            <a:xfrm>
              <a:off x="3325275" y="3169750"/>
              <a:ext cx="9500" cy="6500"/>
            </a:xfrm>
            <a:custGeom>
              <a:rect b="b" l="l" r="r" t="t"/>
              <a:pathLst>
                <a:path extrusionOk="0" h="260" w="380">
                  <a:moveTo>
                    <a:pt x="264" y="1"/>
                  </a:moveTo>
                  <a:cubicBezTo>
                    <a:pt x="236" y="1"/>
                    <a:pt x="201" y="10"/>
                    <a:pt x="159" y="32"/>
                  </a:cubicBezTo>
                  <a:cubicBezTo>
                    <a:pt x="1" y="103"/>
                    <a:pt x="103" y="259"/>
                    <a:pt x="279" y="259"/>
                  </a:cubicBezTo>
                  <a:cubicBezTo>
                    <a:pt x="283" y="259"/>
                    <a:pt x="287" y="259"/>
                    <a:pt x="291" y="259"/>
                  </a:cubicBezTo>
                  <a:cubicBezTo>
                    <a:pt x="373" y="158"/>
                    <a:pt x="380" y="1"/>
                    <a:pt x="26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21"/>
            <p:cNvSpPr/>
            <p:nvPr/>
          </p:nvSpPr>
          <p:spPr>
            <a:xfrm>
              <a:off x="3319450" y="3169875"/>
              <a:ext cx="8125" cy="6375"/>
            </a:xfrm>
            <a:custGeom>
              <a:rect b="b" l="l" r="r" t="t"/>
              <a:pathLst>
                <a:path extrusionOk="0" h="255" w="325">
                  <a:moveTo>
                    <a:pt x="139" y="1"/>
                  </a:moveTo>
                  <a:cubicBezTo>
                    <a:pt x="67" y="1"/>
                    <a:pt x="0" y="112"/>
                    <a:pt x="32" y="246"/>
                  </a:cubicBezTo>
                  <a:cubicBezTo>
                    <a:pt x="54" y="252"/>
                    <a:pt x="78" y="254"/>
                    <a:pt x="101" y="254"/>
                  </a:cubicBezTo>
                  <a:cubicBezTo>
                    <a:pt x="214" y="254"/>
                    <a:pt x="325" y="194"/>
                    <a:pt x="216" y="49"/>
                  </a:cubicBezTo>
                  <a:cubicBezTo>
                    <a:pt x="192" y="15"/>
                    <a:pt x="165" y="1"/>
                    <a:pt x="13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21"/>
            <p:cNvSpPr/>
            <p:nvPr/>
          </p:nvSpPr>
          <p:spPr>
            <a:xfrm>
              <a:off x="3321275" y="3168600"/>
              <a:ext cx="8050" cy="6250"/>
            </a:xfrm>
            <a:custGeom>
              <a:rect b="b" l="l" r="r" t="t"/>
              <a:pathLst>
                <a:path extrusionOk="0" h="250" w="322">
                  <a:moveTo>
                    <a:pt x="139" y="1"/>
                  </a:moveTo>
                  <a:cubicBezTo>
                    <a:pt x="67" y="1"/>
                    <a:pt x="0" y="110"/>
                    <a:pt x="33" y="239"/>
                  </a:cubicBezTo>
                  <a:cubicBezTo>
                    <a:pt x="58" y="246"/>
                    <a:pt x="85" y="250"/>
                    <a:pt x="112" y="250"/>
                  </a:cubicBezTo>
                  <a:cubicBezTo>
                    <a:pt x="221" y="250"/>
                    <a:pt x="322" y="189"/>
                    <a:pt x="216" y="48"/>
                  </a:cubicBezTo>
                  <a:cubicBezTo>
                    <a:pt x="193" y="15"/>
                    <a:pt x="165" y="1"/>
                    <a:pt x="13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21"/>
            <p:cNvSpPr/>
            <p:nvPr/>
          </p:nvSpPr>
          <p:spPr>
            <a:xfrm>
              <a:off x="3323325" y="3166875"/>
              <a:ext cx="8125" cy="6250"/>
            </a:xfrm>
            <a:custGeom>
              <a:rect b="b" l="l" r="r" t="t"/>
              <a:pathLst>
                <a:path extrusionOk="0" h="250" w="325">
                  <a:moveTo>
                    <a:pt x="144" y="1"/>
                  </a:moveTo>
                  <a:cubicBezTo>
                    <a:pt x="68" y="1"/>
                    <a:pt x="1" y="111"/>
                    <a:pt x="39" y="242"/>
                  </a:cubicBezTo>
                  <a:cubicBezTo>
                    <a:pt x="59" y="247"/>
                    <a:pt x="82" y="250"/>
                    <a:pt x="104" y="250"/>
                  </a:cubicBezTo>
                  <a:cubicBezTo>
                    <a:pt x="213" y="250"/>
                    <a:pt x="325" y="189"/>
                    <a:pt x="222" y="44"/>
                  </a:cubicBezTo>
                  <a:cubicBezTo>
                    <a:pt x="198" y="14"/>
                    <a:pt x="170" y="1"/>
                    <a:pt x="14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21"/>
            <p:cNvSpPr/>
            <p:nvPr/>
          </p:nvSpPr>
          <p:spPr>
            <a:xfrm>
              <a:off x="3325575" y="3168575"/>
              <a:ext cx="7900" cy="6200"/>
            </a:xfrm>
            <a:custGeom>
              <a:rect b="b" l="l" r="r" t="t"/>
              <a:pathLst>
                <a:path extrusionOk="0" h="248" w="316">
                  <a:moveTo>
                    <a:pt x="214" y="1"/>
                  </a:moveTo>
                  <a:cubicBezTo>
                    <a:pt x="193" y="1"/>
                    <a:pt x="169" y="7"/>
                    <a:pt x="139" y="20"/>
                  </a:cubicBezTo>
                  <a:cubicBezTo>
                    <a:pt x="0" y="79"/>
                    <a:pt x="88" y="203"/>
                    <a:pt x="264" y="247"/>
                  </a:cubicBezTo>
                  <a:cubicBezTo>
                    <a:pt x="313" y="149"/>
                    <a:pt x="316" y="1"/>
                    <a:pt x="21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21"/>
            <p:cNvSpPr/>
            <p:nvPr/>
          </p:nvSpPr>
          <p:spPr>
            <a:xfrm>
              <a:off x="3329600" y="3165725"/>
              <a:ext cx="6625" cy="5575"/>
            </a:xfrm>
            <a:custGeom>
              <a:rect b="b" l="l" r="r" t="t"/>
              <a:pathLst>
                <a:path extrusionOk="0" h="223" w="265">
                  <a:moveTo>
                    <a:pt x="91" y="1"/>
                  </a:moveTo>
                  <a:cubicBezTo>
                    <a:pt x="39" y="1"/>
                    <a:pt x="1" y="35"/>
                    <a:pt x="8" y="127"/>
                  </a:cubicBezTo>
                  <a:cubicBezTo>
                    <a:pt x="14" y="193"/>
                    <a:pt x="45" y="223"/>
                    <a:pt x="86" y="223"/>
                  </a:cubicBezTo>
                  <a:cubicBezTo>
                    <a:pt x="140" y="223"/>
                    <a:pt x="210" y="173"/>
                    <a:pt x="264" y="90"/>
                  </a:cubicBezTo>
                  <a:cubicBezTo>
                    <a:pt x="219" y="40"/>
                    <a:pt x="147" y="1"/>
                    <a:pt x="9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21"/>
            <p:cNvSpPr/>
            <p:nvPr/>
          </p:nvSpPr>
          <p:spPr>
            <a:xfrm>
              <a:off x="3325200" y="3162100"/>
              <a:ext cx="8425" cy="6525"/>
            </a:xfrm>
            <a:custGeom>
              <a:rect b="b" l="l" r="r" t="t"/>
              <a:pathLst>
                <a:path extrusionOk="0" h="261" w="337">
                  <a:moveTo>
                    <a:pt x="213" y="0"/>
                  </a:moveTo>
                  <a:cubicBezTo>
                    <a:pt x="103" y="59"/>
                    <a:pt x="0" y="213"/>
                    <a:pt x="184" y="257"/>
                  </a:cubicBezTo>
                  <a:cubicBezTo>
                    <a:pt x="197" y="259"/>
                    <a:pt x="208" y="261"/>
                    <a:pt x="219" y="261"/>
                  </a:cubicBezTo>
                  <a:cubicBezTo>
                    <a:pt x="337" y="261"/>
                    <a:pt x="327" y="121"/>
                    <a:pt x="21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21"/>
            <p:cNvSpPr/>
            <p:nvPr/>
          </p:nvSpPr>
          <p:spPr>
            <a:xfrm>
              <a:off x="3323925" y="3165200"/>
              <a:ext cx="7250" cy="5400"/>
            </a:xfrm>
            <a:custGeom>
              <a:rect b="b" l="l" r="r" t="t"/>
              <a:pathLst>
                <a:path extrusionOk="0" h="216" w="290">
                  <a:moveTo>
                    <a:pt x="126" y="0"/>
                  </a:moveTo>
                  <a:cubicBezTo>
                    <a:pt x="88" y="0"/>
                    <a:pt x="45" y="7"/>
                    <a:pt x="0" y="23"/>
                  </a:cubicBezTo>
                  <a:cubicBezTo>
                    <a:pt x="10" y="110"/>
                    <a:pt x="64" y="215"/>
                    <a:pt x="130" y="215"/>
                  </a:cubicBezTo>
                  <a:cubicBezTo>
                    <a:pt x="158" y="215"/>
                    <a:pt x="189" y="196"/>
                    <a:pt x="220" y="148"/>
                  </a:cubicBezTo>
                  <a:cubicBezTo>
                    <a:pt x="290" y="56"/>
                    <a:pt x="229" y="0"/>
                    <a:pt x="12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21"/>
            <p:cNvSpPr/>
            <p:nvPr/>
          </p:nvSpPr>
          <p:spPr>
            <a:xfrm>
              <a:off x="3316400" y="3160450"/>
              <a:ext cx="5350" cy="3500"/>
            </a:xfrm>
            <a:custGeom>
              <a:rect b="b" l="l" r="r" t="t"/>
              <a:pathLst>
                <a:path extrusionOk="0" h="140" w="214">
                  <a:moveTo>
                    <a:pt x="0" y="0"/>
                  </a:moveTo>
                  <a:lnTo>
                    <a:pt x="191" y="140"/>
                  </a:lnTo>
                  <a:lnTo>
                    <a:pt x="21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21"/>
            <p:cNvSpPr/>
            <p:nvPr/>
          </p:nvSpPr>
          <p:spPr>
            <a:xfrm>
              <a:off x="3330700" y="3154400"/>
              <a:ext cx="2025" cy="5875"/>
            </a:xfrm>
            <a:custGeom>
              <a:rect b="b" l="l" r="r" t="t"/>
              <a:pathLst>
                <a:path extrusionOk="0" h="235" w="81">
                  <a:moveTo>
                    <a:pt x="81" y="0"/>
                  </a:moveTo>
                  <a:lnTo>
                    <a:pt x="0" y="220"/>
                  </a:lnTo>
                  <a:lnTo>
                    <a:pt x="30" y="23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21"/>
            <p:cNvSpPr/>
            <p:nvPr/>
          </p:nvSpPr>
          <p:spPr>
            <a:xfrm>
              <a:off x="3337100" y="3165400"/>
              <a:ext cx="5900" cy="2025"/>
            </a:xfrm>
            <a:custGeom>
              <a:rect b="b" l="l" r="r" t="t"/>
              <a:pathLst>
                <a:path extrusionOk="0" h="81" w="236">
                  <a:moveTo>
                    <a:pt x="236" y="0"/>
                  </a:moveTo>
                  <a:lnTo>
                    <a:pt x="1" y="52"/>
                  </a:lnTo>
                  <a:lnTo>
                    <a:pt x="8" y="81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21"/>
            <p:cNvSpPr/>
            <p:nvPr/>
          </p:nvSpPr>
          <p:spPr>
            <a:xfrm>
              <a:off x="3317500" y="3174200"/>
              <a:ext cx="4600" cy="4425"/>
            </a:xfrm>
            <a:custGeom>
              <a:rect b="b" l="l" r="r" t="t"/>
              <a:pathLst>
                <a:path extrusionOk="0" h="177" w="184">
                  <a:moveTo>
                    <a:pt x="169" y="0"/>
                  </a:moveTo>
                  <a:lnTo>
                    <a:pt x="0" y="176"/>
                  </a:lnTo>
                  <a:lnTo>
                    <a:pt x="184" y="2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21"/>
            <p:cNvSpPr/>
            <p:nvPr/>
          </p:nvSpPr>
          <p:spPr>
            <a:xfrm>
              <a:off x="3325925" y="3165025"/>
              <a:ext cx="7350" cy="7175"/>
            </a:xfrm>
            <a:custGeom>
              <a:rect b="b" l="l" r="r" t="t"/>
              <a:pathLst>
                <a:path extrusionOk="0" h="287" w="294">
                  <a:moveTo>
                    <a:pt x="169" y="1"/>
                  </a:moveTo>
                  <a:cubicBezTo>
                    <a:pt x="133" y="15"/>
                    <a:pt x="111" y="37"/>
                    <a:pt x="96" y="74"/>
                  </a:cubicBezTo>
                  <a:cubicBezTo>
                    <a:pt x="87" y="72"/>
                    <a:pt x="79" y="71"/>
                    <a:pt x="70" y="71"/>
                  </a:cubicBezTo>
                  <a:cubicBezTo>
                    <a:pt x="49" y="71"/>
                    <a:pt x="29" y="76"/>
                    <a:pt x="8" y="81"/>
                  </a:cubicBezTo>
                  <a:cubicBezTo>
                    <a:pt x="15" y="103"/>
                    <a:pt x="15" y="125"/>
                    <a:pt x="30" y="147"/>
                  </a:cubicBezTo>
                  <a:cubicBezTo>
                    <a:pt x="8" y="177"/>
                    <a:pt x="1" y="221"/>
                    <a:pt x="15" y="257"/>
                  </a:cubicBezTo>
                  <a:cubicBezTo>
                    <a:pt x="27" y="260"/>
                    <a:pt x="41" y="262"/>
                    <a:pt x="55" y="262"/>
                  </a:cubicBezTo>
                  <a:cubicBezTo>
                    <a:pt x="74" y="262"/>
                    <a:pt x="93" y="258"/>
                    <a:pt x="111" y="250"/>
                  </a:cubicBezTo>
                  <a:cubicBezTo>
                    <a:pt x="113" y="276"/>
                    <a:pt x="133" y="286"/>
                    <a:pt x="156" y="286"/>
                  </a:cubicBezTo>
                  <a:cubicBezTo>
                    <a:pt x="198" y="286"/>
                    <a:pt x="249" y="251"/>
                    <a:pt x="221" y="213"/>
                  </a:cubicBezTo>
                  <a:cubicBezTo>
                    <a:pt x="250" y="191"/>
                    <a:pt x="279" y="169"/>
                    <a:pt x="294" y="140"/>
                  </a:cubicBezTo>
                  <a:cubicBezTo>
                    <a:pt x="272" y="118"/>
                    <a:pt x="250" y="96"/>
                    <a:pt x="213" y="89"/>
                  </a:cubicBezTo>
                  <a:cubicBezTo>
                    <a:pt x="206" y="59"/>
                    <a:pt x="191" y="23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21"/>
            <p:cNvSpPr/>
            <p:nvPr/>
          </p:nvSpPr>
          <p:spPr>
            <a:xfrm>
              <a:off x="3328425" y="3168400"/>
              <a:ext cx="2100" cy="1500"/>
            </a:xfrm>
            <a:custGeom>
              <a:rect b="b" l="l" r="r" t="t"/>
              <a:pathLst>
                <a:path extrusionOk="0" h="60" w="84">
                  <a:moveTo>
                    <a:pt x="40" y="0"/>
                  </a:moveTo>
                  <a:cubicBezTo>
                    <a:pt x="20" y="0"/>
                    <a:pt x="0" y="23"/>
                    <a:pt x="11" y="49"/>
                  </a:cubicBezTo>
                  <a:cubicBezTo>
                    <a:pt x="14" y="57"/>
                    <a:pt x="22" y="60"/>
                    <a:pt x="30" y="60"/>
                  </a:cubicBezTo>
                  <a:cubicBezTo>
                    <a:pt x="53" y="60"/>
                    <a:pt x="84" y="34"/>
                    <a:pt x="62" y="12"/>
                  </a:cubicBezTo>
                  <a:cubicBezTo>
                    <a:pt x="56" y="4"/>
                    <a:pt x="48" y="0"/>
                    <a:pt x="4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21"/>
            <p:cNvSpPr/>
            <p:nvPr/>
          </p:nvSpPr>
          <p:spPr>
            <a:xfrm>
              <a:off x="3331600" y="3176400"/>
              <a:ext cx="2775" cy="5525"/>
            </a:xfrm>
            <a:custGeom>
              <a:rect b="b" l="l" r="r" t="t"/>
              <a:pathLst>
                <a:path extrusionOk="0" h="221" w="111">
                  <a:moveTo>
                    <a:pt x="30" y="0"/>
                  </a:moveTo>
                  <a:lnTo>
                    <a:pt x="1" y="7"/>
                  </a:lnTo>
                  <a:lnTo>
                    <a:pt x="111" y="22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21"/>
            <p:cNvSpPr/>
            <p:nvPr/>
          </p:nvSpPr>
          <p:spPr>
            <a:xfrm>
              <a:off x="3284825" y="3171475"/>
              <a:ext cx="11625" cy="10700"/>
            </a:xfrm>
            <a:custGeom>
              <a:rect b="b" l="l" r="r" t="t"/>
              <a:pathLst>
                <a:path extrusionOk="0" h="428" w="465">
                  <a:moveTo>
                    <a:pt x="188" y="0"/>
                  </a:moveTo>
                  <a:cubicBezTo>
                    <a:pt x="76" y="0"/>
                    <a:pt x="0" y="77"/>
                    <a:pt x="46" y="278"/>
                  </a:cubicBezTo>
                  <a:cubicBezTo>
                    <a:pt x="67" y="378"/>
                    <a:pt x="126" y="427"/>
                    <a:pt x="194" y="427"/>
                  </a:cubicBezTo>
                  <a:cubicBezTo>
                    <a:pt x="295" y="427"/>
                    <a:pt x="416" y="319"/>
                    <a:pt x="464" y="109"/>
                  </a:cubicBezTo>
                  <a:cubicBezTo>
                    <a:pt x="376" y="43"/>
                    <a:pt x="272" y="0"/>
                    <a:pt x="18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21"/>
            <p:cNvSpPr/>
            <p:nvPr/>
          </p:nvSpPr>
          <p:spPr>
            <a:xfrm>
              <a:off x="3275800" y="3181100"/>
              <a:ext cx="15075" cy="10350"/>
            </a:xfrm>
            <a:custGeom>
              <a:rect b="b" l="l" r="r" t="t"/>
              <a:pathLst>
                <a:path extrusionOk="0" h="414" w="603">
                  <a:moveTo>
                    <a:pt x="414" y="0"/>
                  </a:moveTo>
                  <a:cubicBezTo>
                    <a:pt x="370" y="0"/>
                    <a:pt x="314" y="14"/>
                    <a:pt x="246" y="47"/>
                  </a:cubicBezTo>
                  <a:cubicBezTo>
                    <a:pt x="0" y="162"/>
                    <a:pt x="161" y="413"/>
                    <a:pt x="454" y="413"/>
                  </a:cubicBezTo>
                  <a:cubicBezTo>
                    <a:pt x="458" y="413"/>
                    <a:pt x="462" y="413"/>
                    <a:pt x="466" y="413"/>
                  </a:cubicBezTo>
                  <a:cubicBezTo>
                    <a:pt x="596" y="248"/>
                    <a:pt x="602" y="0"/>
                    <a:pt x="41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21"/>
            <p:cNvSpPr/>
            <p:nvPr/>
          </p:nvSpPr>
          <p:spPr>
            <a:xfrm>
              <a:off x="3267950" y="3177925"/>
              <a:ext cx="13350" cy="10475"/>
            </a:xfrm>
            <a:custGeom>
              <a:rect b="b" l="l" r="r" t="t"/>
              <a:pathLst>
                <a:path extrusionOk="0" h="419" w="534">
                  <a:moveTo>
                    <a:pt x="232" y="1"/>
                  </a:moveTo>
                  <a:cubicBezTo>
                    <a:pt x="109" y="1"/>
                    <a:pt x="0" y="185"/>
                    <a:pt x="54" y="401"/>
                  </a:cubicBezTo>
                  <a:cubicBezTo>
                    <a:pt x="94" y="412"/>
                    <a:pt x="137" y="418"/>
                    <a:pt x="181" y="418"/>
                  </a:cubicBezTo>
                  <a:cubicBezTo>
                    <a:pt x="361" y="418"/>
                    <a:pt x="534" y="315"/>
                    <a:pt x="362" y="78"/>
                  </a:cubicBezTo>
                  <a:cubicBezTo>
                    <a:pt x="322" y="24"/>
                    <a:pt x="276" y="1"/>
                    <a:pt x="23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21"/>
            <p:cNvSpPr/>
            <p:nvPr/>
          </p:nvSpPr>
          <p:spPr>
            <a:xfrm>
              <a:off x="3274250" y="3161900"/>
              <a:ext cx="15575" cy="11850"/>
            </a:xfrm>
            <a:custGeom>
              <a:rect b="b" l="l" r="r" t="t"/>
              <a:pathLst>
                <a:path extrusionOk="0" h="474" w="623">
                  <a:moveTo>
                    <a:pt x="477" y="1"/>
                  </a:moveTo>
                  <a:lnTo>
                    <a:pt x="477" y="1"/>
                  </a:lnTo>
                  <a:cubicBezTo>
                    <a:pt x="154" y="104"/>
                    <a:pt x="0" y="346"/>
                    <a:pt x="323" y="456"/>
                  </a:cubicBezTo>
                  <a:cubicBezTo>
                    <a:pt x="356" y="468"/>
                    <a:pt x="386" y="473"/>
                    <a:pt x="412" y="473"/>
                  </a:cubicBezTo>
                  <a:cubicBezTo>
                    <a:pt x="582" y="473"/>
                    <a:pt x="622" y="248"/>
                    <a:pt x="47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21"/>
            <p:cNvSpPr/>
            <p:nvPr/>
          </p:nvSpPr>
          <p:spPr>
            <a:xfrm>
              <a:off x="3267450" y="3167250"/>
              <a:ext cx="13025" cy="10575"/>
            </a:xfrm>
            <a:custGeom>
              <a:rect b="b" l="l" r="r" t="t"/>
              <a:pathLst>
                <a:path extrusionOk="0" h="423" w="521">
                  <a:moveTo>
                    <a:pt x="213" y="0"/>
                  </a:moveTo>
                  <a:cubicBezTo>
                    <a:pt x="153" y="0"/>
                    <a:pt x="82" y="9"/>
                    <a:pt x="1" y="29"/>
                  </a:cubicBezTo>
                  <a:cubicBezTo>
                    <a:pt x="11" y="242"/>
                    <a:pt x="109" y="423"/>
                    <a:pt x="231" y="423"/>
                  </a:cubicBezTo>
                  <a:cubicBezTo>
                    <a:pt x="286" y="423"/>
                    <a:pt x="345" y="386"/>
                    <a:pt x="404" y="300"/>
                  </a:cubicBezTo>
                  <a:cubicBezTo>
                    <a:pt x="520" y="132"/>
                    <a:pt x="443" y="0"/>
                    <a:pt x="21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21"/>
            <p:cNvSpPr/>
            <p:nvPr/>
          </p:nvSpPr>
          <p:spPr>
            <a:xfrm>
              <a:off x="3272925" y="3170475"/>
              <a:ext cx="16925" cy="14800"/>
            </a:xfrm>
            <a:custGeom>
              <a:rect b="b" l="l" r="r" t="t"/>
              <a:pathLst>
                <a:path extrusionOk="0" h="592" w="677">
                  <a:moveTo>
                    <a:pt x="334" y="0"/>
                  </a:moveTo>
                  <a:cubicBezTo>
                    <a:pt x="205" y="0"/>
                    <a:pt x="80" y="82"/>
                    <a:pt x="46" y="230"/>
                  </a:cubicBezTo>
                  <a:cubicBezTo>
                    <a:pt x="1" y="428"/>
                    <a:pt x="161" y="591"/>
                    <a:pt x="337" y="591"/>
                  </a:cubicBezTo>
                  <a:cubicBezTo>
                    <a:pt x="389" y="591"/>
                    <a:pt x="443" y="577"/>
                    <a:pt x="493" y="545"/>
                  </a:cubicBezTo>
                  <a:cubicBezTo>
                    <a:pt x="632" y="457"/>
                    <a:pt x="676" y="274"/>
                    <a:pt x="588" y="142"/>
                  </a:cubicBezTo>
                  <a:cubicBezTo>
                    <a:pt x="526" y="45"/>
                    <a:pt x="429" y="0"/>
                    <a:pt x="33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21"/>
            <p:cNvSpPr/>
            <p:nvPr/>
          </p:nvSpPr>
          <p:spPr>
            <a:xfrm>
              <a:off x="3284375" y="3172050"/>
              <a:ext cx="10225" cy="9625"/>
            </a:xfrm>
            <a:custGeom>
              <a:rect b="b" l="l" r="r" t="t"/>
              <a:pathLst>
                <a:path extrusionOk="0" h="385" w="409">
                  <a:moveTo>
                    <a:pt x="162" y="1"/>
                  </a:moveTo>
                  <a:cubicBezTo>
                    <a:pt x="65" y="1"/>
                    <a:pt x="1" y="69"/>
                    <a:pt x="42" y="247"/>
                  </a:cubicBezTo>
                  <a:cubicBezTo>
                    <a:pt x="63" y="340"/>
                    <a:pt x="117" y="385"/>
                    <a:pt x="177" y="385"/>
                  </a:cubicBezTo>
                  <a:cubicBezTo>
                    <a:pt x="266" y="385"/>
                    <a:pt x="370" y="288"/>
                    <a:pt x="409" y="101"/>
                  </a:cubicBezTo>
                  <a:cubicBezTo>
                    <a:pt x="330" y="41"/>
                    <a:pt x="236" y="1"/>
                    <a:pt x="16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21"/>
            <p:cNvSpPr/>
            <p:nvPr/>
          </p:nvSpPr>
          <p:spPr>
            <a:xfrm>
              <a:off x="3276350" y="3180650"/>
              <a:ext cx="13375" cy="9325"/>
            </a:xfrm>
            <a:custGeom>
              <a:rect b="b" l="l" r="r" t="t"/>
              <a:pathLst>
                <a:path extrusionOk="0" h="373" w="535">
                  <a:moveTo>
                    <a:pt x="366" y="1"/>
                  </a:moveTo>
                  <a:cubicBezTo>
                    <a:pt x="326" y="1"/>
                    <a:pt x="277" y="14"/>
                    <a:pt x="217" y="43"/>
                  </a:cubicBezTo>
                  <a:cubicBezTo>
                    <a:pt x="0" y="151"/>
                    <a:pt x="139" y="373"/>
                    <a:pt x="402" y="373"/>
                  </a:cubicBezTo>
                  <a:cubicBezTo>
                    <a:pt x="406" y="373"/>
                    <a:pt x="410" y="373"/>
                    <a:pt x="415" y="373"/>
                  </a:cubicBezTo>
                  <a:cubicBezTo>
                    <a:pt x="528" y="230"/>
                    <a:pt x="535" y="1"/>
                    <a:pt x="36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21"/>
            <p:cNvSpPr/>
            <p:nvPr/>
          </p:nvSpPr>
          <p:spPr>
            <a:xfrm>
              <a:off x="3269375" y="3177950"/>
              <a:ext cx="11875" cy="9275"/>
            </a:xfrm>
            <a:custGeom>
              <a:rect b="b" l="l" r="r" t="t"/>
              <a:pathLst>
                <a:path extrusionOk="0" h="371" w="475">
                  <a:moveTo>
                    <a:pt x="206" y="0"/>
                  </a:moveTo>
                  <a:cubicBezTo>
                    <a:pt x="98" y="0"/>
                    <a:pt x="0" y="162"/>
                    <a:pt x="49" y="356"/>
                  </a:cubicBezTo>
                  <a:cubicBezTo>
                    <a:pt x="82" y="366"/>
                    <a:pt x="119" y="371"/>
                    <a:pt x="156" y="371"/>
                  </a:cubicBezTo>
                  <a:cubicBezTo>
                    <a:pt x="315" y="371"/>
                    <a:pt x="475" y="278"/>
                    <a:pt x="320" y="70"/>
                  </a:cubicBezTo>
                  <a:cubicBezTo>
                    <a:pt x="285" y="21"/>
                    <a:pt x="245" y="0"/>
                    <a:pt x="20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21"/>
            <p:cNvSpPr/>
            <p:nvPr/>
          </p:nvSpPr>
          <p:spPr>
            <a:xfrm>
              <a:off x="3274975" y="3163550"/>
              <a:ext cx="13850" cy="10650"/>
            </a:xfrm>
            <a:custGeom>
              <a:rect b="b" l="l" r="r" t="t"/>
              <a:pathLst>
                <a:path extrusionOk="0" h="426" w="554">
                  <a:moveTo>
                    <a:pt x="426" y="1"/>
                  </a:moveTo>
                  <a:cubicBezTo>
                    <a:pt x="140" y="96"/>
                    <a:pt x="1" y="309"/>
                    <a:pt x="286" y="412"/>
                  </a:cubicBezTo>
                  <a:cubicBezTo>
                    <a:pt x="315" y="421"/>
                    <a:pt x="341" y="425"/>
                    <a:pt x="364" y="425"/>
                  </a:cubicBezTo>
                  <a:cubicBezTo>
                    <a:pt x="520" y="425"/>
                    <a:pt x="553" y="224"/>
                    <a:pt x="42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21"/>
            <p:cNvSpPr/>
            <p:nvPr/>
          </p:nvSpPr>
          <p:spPr>
            <a:xfrm>
              <a:off x="3268925" y="3168375"/>
              <a:ext cx="11475" cy="9450"/>
            </a:xfrm>
            <a:custGeom>
              <a:rect b="b" l="l" r="r" t="t"/>
              <a:pathLst>
                <a:path extrusionOk="0" h="378" w="459">
                  <a:moveTo>
                    <a:pt x="191" y="1"/>
                  </a:moveTo>
                  <a:cubicBezTo>
                    <a:pt x="137" y="1"/>
                    <a:pt x="74" y="9"/>
                    <a:pt x="1" y="28"/>
                  </a:cubicBezTo>
                  <a:cubicBezTo>
                    <a:pt x="11" y="218"/>
                    <a:pt x="93" y="378"/>
                    <a:pt x="200" y="378"/>
                  </a:cubicBezTo>
                  <a:cubicBezTo>
                    <a:pt x="249" y="378"/>
                    <a:pt x="304" y="344"/>
                    <a:pt x="360" y="263"/>
                  </a:cubicBezTo>
                  <a:cubicBezTo>
                    <a:pt x="458" y="118"/>
                    <a:pt x="392" y="1"/>
                    <a:pt x="19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21"/>
            <p:cNvSpPr/>
            <p:nvPr/>
          </p:nvSpPr>
          <p:spPr>
            <a:xfrm>
              <a:off x="3272050" y="3170975"/>
              <a:ext cx="7600" cy="6250"/>
            </a:xfrm>
            <a:custGeom>
              <a:rect b="b" l="l" r="r" t="t"/>
              <a:pathLst>
                <a:path extrusionOk="0" h="250" w="304">
                  <a:moveTo>
                    <a:pt x="129" y="1"/>
                  </a:moveTo>
                  <a:cubicBezTo>
                    <a:pt x="93" y="1"/>
                    <a:pt x="50" y="6"/>
                    <a:pt x="0" y="19"/>
                  </a:cubicBezTo>
                  <a:cubicBezTo>
                    <a:pt x="5" y="144"/>
                    <a:pt x="62" y="249"/>
                    <a:pt x="132" y="249"/>
                  </a:cubicBezTo>
                  <a:cubicBezTo>
                    <a:pt x="164" y="249"/>
                    <a:pt x="200" y="227"/>
                    <a:pt x="235" y="173"/>
                  </a:cubicBezTo>
                  <a:cubicBezTo>
                    <a:pt x="304" y="76"/>
                    <a:pt x="260" y="1"/>
                    <a:pt x="12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7" name="Google Shape;2037;p21"/>
            <p:cNvSpPr/>
            <p:nvPr/>
          </p:nvSpPr>
          <p:spPr>
            <a:xfrm>
              <a:off x="3274050" y="3172225"/>
              <a:ext cx="5925" cy="4925"/>
            </a:xfrm>
            <a:custGeom>
              <a:rect b="b" l="l" r="r" t="t"/>
              <a:pathLst>
                <a:path extrusionOk="0" h="197" w="237">
                  <a:moveTo>
                    <a:pt x="93" y="0"/>
                  </a:moveTo>
                  <a:cubicBezTo>
                    <a:pt x="66" y="0"/>
                    <a:pt x="35" y="4"/>
                    <a:pt x="1" y="13"/>
                  </a:cubicBezTo>
                  <a:cubicBezTo>
                    <a:pt x="1" y="114"/>
                    <a:pt x="42" y="197"/>
                    <a:pt x="99" y="197"/>
                  </a:cubicBezTo>
                  <a:cubicBezTo>
                    <a:pt x="125" y="197"/>
                    <a:pt x="154" y="179"/>
                    <a:pt x="184" y="138"/>
                  </a:cubicBezTo>
                  <a:cubicBezTo>
                    <a:pt x="237" y="62"/>
                    <a:pt x="196" y="0"/>
                    <a:pt x="9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8" name="Google Shape;2038;p21"/>
            <p:cNvSpPr/>
            <p:nvPr/>
          </p:nvSpPr>
          <p:spPr>
            <a:xfrm>
              <a:off x="3277550" y="3167400"/>
              <a:ext cx="8875" cy="6850"/>
            </a:xfrm>
            <a:custGeom>
              <a:rect b="b" l="l" r="r" t="t"/>
              <a:pathLst>
                <a:path extrusionOk="0" h="274" w="355">
                  <a:moveTo>
                    <a:pt x="271" y="1"/>
                  </a:moveTo>
                  <a:lnTo>
                    <a:pt x="271" y="1"/>
                  </a:lnTo>
                  <a:cubicBezTo>
                    <a:pt x="88" y="60"/>
                    <a:pt x="0" y="199"/>
                    <a:pt x="183" y="265"/>
                  </a:cubicBezTo>
                  <a:cubicBezTo>
                    <a:pt x="200" y="270"/>
                    <a:pt x="216" y="273"/>
                    <a:pt x="230" y="273"/>
                  </a:cubicBezTo>
                  <a:cubicBezTo>
                    <a:pt x="326" y="273"/>
                    <a:pt x="355" y="148"/>
                    <a:pt x="27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21"/>
            <p:cNvSpPr/>
            <p:nvPr/>
          </p:nvSpPr>
          <p:spPr>
            <a:xfrm>
              <a:off x="3277725" y="3169425"/>
              <a:ext cx="7625" cy="5750"/>
            </a:xfrm>
            <a:custGeom>
              <a:rect b="b" l="l" r="r" t="t"/>
              <a:pathLst>
                <a:path extrusionOk="0" h="230" w="305">
                  <a:moveTo>
                    <a:pt x="235" y="1"/>
                  </a:moveTo>
                  <a:cubicBezTo>
                    <a:pt x="81" y="52"/>
                    <a:pt x="1" y="169"/>
                    <a:pt x="162" y="221"/>
                  </a:cubicBezTo>
                  <a:cubicBezTo>
                    <a:pt x="178" y="227"/>
                    <a:pt x="193" y="229"/>
                    <a:pt x="206" y="229"/>
                  </a:cubicBezTo>
                  <a:cubicBezTo>
                    <a:pt x="287" y="229"/>
                    <a:pt x="305" y="120"/>
                    <a:pt x="23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21"/>
            <p:cNvSpPr/>
            <p:nvPr/>
          </p:nvSpPr>
          <p:spPr>
            <a:xfrm>
              <a:off x="3284500" y="3173800"/>
              <a:ext cx="7000" cy="6550"/>
            </a:xfrm>
            <a:custGeom>
              <a:rect b="b" l="l" r="r" t="t"/>
              <a:pathLst>
                <a:path extrusionOk="0" h="262" w="280">
                  <a:moveTo>
                    <a:pt x="114" y="1"/>
                  </a:moveTo>
                  <a:cubicBezTo>
                    <a:pt x="46" y="1"/>
                    <a:pt x="1" y="48"/>
                    <a:pt x="30" y="170"/>
                  </a:cubicBezTo>
                  <a:cubicBezTo>
                    <a:pt x="45" y="232"/>
                    <a:pt x="81" y="262"/>
                    <a:pt x="121" y="262"/>
                  </a:cubicBezTo>
                  <a:cubicBezTo>
                    <a:pt x="182" y="262"/>
                    <a:pt x="253" y="195"/>
                    <a:pt x="279" y="68"/>
                  </a:cubicBezTo>
                  <a:cubicBezTo>
                    <a:pt x="226" y="27"/>
                    <a:pt x="164" y="1"/>
                    <a:pt x="11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21"/>
            <p:cNvSpPr/>
            <p:nvPr/>
          </p:nvSpPr>
          <p:spPr>
            <a:xfrm>
              <a:off x="3282950" y="3174175"/>
              <a:ext cx="6900" cy="6550"/>
            </a:xfrm>
            <a:custGeom>
              <a:rect b="b" l="l" r="r" t="t"/>
              <a:pathLst>
                <a:path extrusionOk="0" h="262" w="276">
                  <a:moveTo>
                    <a:pt x="112" y="1"/>
                  </a:moveTo>
                  <a:cubicBezTo>
                    <a:pt x="46" y="1"/>
                    <a:pt x="1" y="48"/>
                    <a:pt x="26" y="170"/>
                  </a:cubicBezTo>
                  <a:cubicBezTo>
                    <a:pt x="41" y="232"/>
                    <a:pt x="77" y="261"/>
                    <a:pt x="117" y="261"/>
                  </a:cubicBezTo>
                  <a:cubicBezTo>
                    <a:pt x="178" y="261"/>
                    <a:pt x="249" y="195"/>
                    <a:pt x="275" y="67"/>
                  </a:cubicBezTo>
                  <a:cubicBezTo>
                    <a:pt x="222" y="27"/>
                    <a:pt x="161" y="1"/>
                    <a:pt x="11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21"/>
            <p:cNvSpPr/>
            <p:nvPr/>
          </p:nvSpPr>
          <p:spPr>
            <a:xfrm>
              <a:off x="3278450" y="3180550"/>
              <a:ext cx="9425" cy="6500"/>
            </a:xfrm>
            <a:custGeom>
              <a:rect b="b" l="l" r="r" t="t"/>
              <a:pathLst>
                <a:path extrusionOk="0" h="260" w="377">
                  <a:moveTo>
                    <a:pt x="254" y="0"/>
                  </a:moveTo>
                  <a:cubicBezTo>
                    <a:pt x="227" y="0"/>
                    <a:pt x="194" y="8"/>
                    <a:pt x="155" y="25"/>
                  </a:cubicBezTo>
                  <a:cubicBezTo>
                    <a:pt x="1" y="105"/>
                    <a:pt x="103" y="259"/>
                    <a:pt x="294" y="259"/>
                  </a:cubicBezTo>
                  <a:cubicBezTo>
                    <a:pt x="372" y="157"/>
                    <a:pt x="376" y="0"/>
                    <a:pt x="25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21"/>
            <p:cNvSpPr/>
            <p:nvPr/>
          </p:nvSpPr>
          <p:spPr>
            <a:xfrm>
              <a:off x="3278100" y="3178550"/>
              <a:ext cx="9525" cy="6675"/>
            </a:xfrm>
            <a:custGeom>
              <a:rect b="b" l="l" r="r" t="t"/>
              <a:pathLst>
                <a:path extrusionOk="0" h="267" w="381">
                  <a:moveTo>
                    <a:pt x="262" y="1"/>
                  </a:moveTo>
                  <a:cubicBezTo>
                    <a:pt x="234" y="1"/>
                    <a:pt x="198" y="10"/>
                    <a:pt x="154" y="31"/>
                  </a:cubicBezTo>
                  <a:cubicBezTo>
                    <a:pt x="0" y="105"/>
                    <a:pt x="103" y="266"/>
                    <a:pt x="293" y="266"/>
                  </a:cubicBezTo>
                  <a:cubicBezTo>
                    <a:pt x="370" y="160"/>
                    <a:pt x="380" y="1"/>
                    <a:pt x="26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21"/>
            <p:cNvSpPr/>
            <p:nvPr/>
          </p:nvSpPr>
          <p:spPr>
            <a:xfrm>
              <a:off x="3272150" y="3178875"/>
              <a:ext cx="8100" cy="6225"/>
            </a:xfrm>
            <a:custGeom>
              <a:rect b="b" l="l" r="r" t="t"/>
              <a:pathLst>
                <a:path extrusionOk="0" h="249" w="324">
                  <a:moveTo>
                    <a:pt x="139" y="0"/>
                  </a:moveTo>
                  <a:cubicBezTo>
                    <a:pt x="67" y="0"/>
                    <a:pt x="1" y="109"/>
                    <a:pt x="33" y="238"/>
                  </a:cubicBezTo>
                  <a:cubicBezTo>
                    <a:pt x="57" y="245"/>
                    <a:pt x="83" y="249"/>
                    <a:pt x="108" y="249"/>
                  </a:cubicBezTo>
                  <a:cubicBezTo>
                    <a:pt x="218" y="249"/>
                    <a:pt x="323" y="184"/>
                    <a:pt x="216" y="48"/>
                  </a:cubicBezTo>
                  <a:cubicBezTo>
                    <a:pt x="193" y="15"/>
                    <a:pt x="166" y="0"/>
                    <a:pt x="139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21"/>
            <p:cNvSpPr/>
            <p:nvPr/>
          </p:nvSpPr>
          <p:spPr>
            <a:xfrm>
              <a:off x="3274025" y="3177575"/>
              <a:ext cx="8125" cy="6175"/>
            </a:xfrm>
            <a:custGeom>
              <a:rect b="b" l="l" r="r" t="t"/>
              <a:pathLst>
                <a:path extrusionOk="0" h="247" w="325">
                  <a:moveTo>
                    <a:pt x="141" y="1"/>
                  </a:moveTo>
                  <a:cubicBezTo>
                    <a:pt x="66" y="1"/>
                    <a:pt x="1" y="110"/>
                    <a:pt x="39" y="239"/>
                  </a:cubicBezTo>
                  <a:cubicBezTo>
                    <a:pt x="59" y="244"/>
                    <a:pt x="82" y="247"/>
                    <a:pt x="105" y="247"/>
                  </a:cubicBezTo>
                  <a:cubicBezTo>
                    <a:pt x="213" y="247"/>
                    <a:pt x="325" y="188"/>
                    <a:pt x="222" y="48"/>
                  </a:cubicBezTo>
                  <a:cubicBezTo>
                    <a:pt x="196" y="15"/>
                    <a:pt x="168" y="1"/>
                    <a:pt x="14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21"/>
            <p:cNvSpPr/>
            <p:nvPr/>
          </p:nvSpPr>
          <p:spPr>
            <a:xfrm>
              <a:off x="3276050" y="3175750"/>
              <a:ext cx="8050" cy="6250"/>
            </a:xfrm>
            <a:custGeom>
              <a:rect b="b" l="l" r="r" t="t"/>
              <a:pathLst>
                <a:path extrusionOk="0" h="250" w="322">
                  <a:moveTo>
                    <a:pt x="140" y="0"/>
                  </a:moveTo>
                  <a:cubicBezTo>
                    <a:pt x="65" y="0"/>
                    <a:pt x="1" y="110"/>
                    <a:pt x="38" y="239"/>
                  </a:cubicBezTo>
                  <a:cubicBezTo>
                    <a:pt x="62" y="246"/>
                    <a:pt x="88" y="250"/>
                    <a:pt x="114" y="250"/>
                  </a:cubicBezTo>
                  <a:cubicBezTo>
                    <a:pt x="219" y="250"/>
                    <a:pt x="321" y="189"/>
                    <a:pt x="221" y="48"/>
                  </a:cubicBezTo>
                  <a:cubicBezTo>
                    <a:pt x="196" y="15"/>
                    <a:pt x="168" y="0"/>
                    <a:pt x="14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21"/>
            <p:cNvSpPr/>
            <p:nvPr/>
          </p:nvSpPr>
          <p:spPr>
            <a:xfrm>
              <a:off x="3278275" y="3177450"/>
              <a:ext cx="7925" cy="6125"/>
            </a:xfrm>
            <a:custGeom>
              <a:rect b="b" l="l" r="r" t="t"/>
              <a:pathLst>
                <a:path extrusionOk="0" h="245" w="317">
                  <a:moveTo>
                    <a:pt x="216" y="0"/>
                  </a:moveTo>
                  <a:cubicBezTo>
                    <a:pt x="197" y="0"/>
                    <a:pt x="174" y="5"/>
                    <a:pt x="147" y="17"/>
                  </a:cubicBezTo>
                  <a:cubicBezTo>
                    <a:pt x="1" y="83"/>
                    <a:pt x="96" y="200"/>
                    <a:pt x="264" y="244"/>
                  </a:cubicBezTo>
                  <a:cubicBezTo>
                    <a:pt x="314" y="145"/>
                    <a:pt x="316" y="0"/>
                    <a:pt x="21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21"/>
            <p:cNvSpPr/>
            <p:nvPr/>
          </p:nvSpPr>
          <p:spPr>
            <a:xfrm>
              <a:off x="3282400" y="3174675"/>
              <a:ext cx="6525" cy="5500"/>
            </a:xfrm>
            <a:custGeom>
              <a:rect b="b" l="l" r="r" t="t"/>
              <a:pathLst>
                <a:path extrusionOk="0" h="220" w="261">
                  <a:moveTo>
                    <a:pt x="90" y="0"/>
                  </a:moveTo>
                  <a:cubicBezTo>
                    <a:pt x="39" y="0"/>
                    <a:pt x="1" y="32"/>
                    <a:pt x="4" y="120"/>
                  </a:cubicBezTo>
                  <a:cubicBezTo>
                    <a:pt x="11" y="188"/>
                    <a:pt x="43" y="219"/>
                    <a:pt x="85" y="219"/>
                  </a:cubicBezTo>
                  <a:cubicBezTo>
                    <a:pt x="138" y="219"/>
                    <a:pt x="207" y="170"/>
                    <a:pt x="261" y="84"/>
                  </a:cubicBezTo>
                  <a:cubicBezTo>
                    <a:pt x="215" y="38"/>
                    <a:pt x="145" y="0"/>
                    <a:pt x="9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21"/>
            <p:cNvSpPr/>
            <p:nvPr/>
          </p:nvSpPr>
          <p:spPr>
            <a:xfrm>
              <a:off x="3277900" y="3171075"/>
              <a:ext cx="8425" cy="6400"/>
            </a:xfrm>
            <a:custGeom>
              <a:rect b="b" l="l" r="r" t="t"/>
              <a:pathLst>
                <a:path extrusionOk="0" h="256" w="337">
                  <a:moveTo>
                    <a:pt x="221" y="1"/>
                  </a:moveTo>
                  <a:cubicBezTo>
                    <a:pt x="103" y="59"/>
                    <a:pt x="1" y="213"/>
                    <a:pt x="184" y="250"/>
                  </a:cubicBezTo>
                  <a:cubicBezTo>
                    <a:pt x="200" y="254"/>
                    <a:pt x="214" y="255"/>
                    <a:pt x="226" y="255"/>
                  </a:cubicBezTo>
                  <a:cubicBezTo>
                    <a:pt x="337" y="255"/>
                    <a:pt x="326" y="119"/>
                    <a:pt x="22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21"/>
            <p:cNvSpPr/>
            <p:nvPr/>
          </p:nvSpPr>
          <p:spPr>
            <a:xfrm>
              <a:off x="3276625" y="3174075"/>
              <a:ext cx="7350" cy="5425"/>
            </a:xfrm>
            <a:custGeom>
              <a:rect b="b" l="l" r="r" t="t"/>
              <a:pathLst>
                <a:path extrusionOk="0" h="217" w="294">
                  <a:moveTo>
                    <a:pt x="123" y="0"/>
                  </a:moveTo>
                  <a:cubicBezTo>
                    <a:pt x="86" y="0"/>
                    <a:pt x="44" y="7"/>
                    <a:pt x="1" y="20"/>
                  </a:cubicBezTo>
                  <a:cubicBezTo>
                    <a:pt x="11" y="113"/>
                    <a:pt x="65" y="216"/>
                    <a:pt x="134" y="216"/>
                  </a:cubicBezTo>
                  <a:cubicBezTo>
                    <a:pt x="163" y="216"/>
                    <a:pt x="195" y="198"/>
                    <a:pt x="228" y="152"/>
                  </a:cubicBezTo>
                  <a:cubicBezTo>
                    <a:pt x="293" y="54"/>
                    <a:pt x="229" y="0"/>
                    <a:pt x="12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21"/>
            <p:cNvSpPr/>
            <p:nvPr/>
          </p:nvSpPr>
          <p:spPr>
            <a:xfrm>
              <a:off x="3269100" y="3169425"/>
              <a:ext cx="5350" cy="3500"/>
            </a:xfrm>
            <a:custGeom>
              <a:rect b="b" l="l" r="r" t="t"/>
              <a:pathLst>
                <a:path extrusionOk="0" h="140" w="214">
                  <a:moveTo>
                    <a:pt x="1" y="1"/>
                  </a:moveTo>
                  <a:lnTo>
                    <a:pt x="192" y="140"/>
                  </a:lnTo>
                  <a:lnTo>
                    <a:pt x="214" y="11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21"/>
            <p:cNvSpPr/>
            <p:nvPr/>
          </p:nvSpPr>
          <p:spPr>
            <a:xfrm>
              <a:off x="3283400" y="3163200"/>
              <a:ext cx="2050" cy="5875"/>
            </a:xfrm>
            <a:custGeom>
              <a:rect b="b" l="l" r="r" t="t"/>
              <a:pathLst>
                <a:path extrusionOk="0" h="235" w="82">
                  <a:moveTo>
                    <a:pt x="81" y="0"/>
                  </a:moveTo>
                  <a:lnTo>
                    <a:pt x="1" y="228"/>
                  </a:lnTo>
                  <a:lnTo>
                    <a:pt x="30" y="23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21"/>
            <p:cNvSpPr/>
            <p:nvPr/>
          </p:nvSpPr>
          <p:spPr>
            <a:xfrm>
              <a:off x="3289825" y="3174200"/>
              <a:ext cx="5875" cy="2225"/>
            </a:xfrm>
            <a:custGeom>
              <a:rect b="b" l="l" r="r" t="t"/>
              <a:pathLst>
                <a:path extrusionOk="0" h="89" w="235">
                  <a:moveTo>
                    <a:pt x="235" y="0"/>
                  </a:moveTo>
                  <a:lnTo>
                    <a:pt x="0" y="59"/>
                  </a:lnTo>
                  <a:lnTo>
                    <a:pt x="8" y="8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21"/>
            <p:cNvSpPr/>
            <p:nvPr/>
          </p:nvSpPr>
          <p:spPr>
            <a:xfrm>
              <a:off x="3270200" y="3183175"/>
              <a:ext cx="4800" cy="4250"/>
            </a:xfrm>
            <a:custGeom>
              <a:rect b="b" l="l" r="r" t="t"/>
              <a:pathLst>
                <a:path extrusionOk="0" h="170" w="192">
                  <a:moveTo>
                    <a:pt x="170" y="0"/>
                  </a:moveTo>
                  <a:lnTo>
                    <a:pt x="1" y="169"/>
                  </a:lnTo>
                  <a:lnTo>
                    <a:pt x="1" y="169"/>
                  </a:lnTo>
                  <a:lnTo>
                    <a:pt x="192" y="22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21"/>
            <p:cNvSpPr/>
            <p:nvPr/>
          </p:nvSpPr>
          <p:spPr>
            <a:xfrm>
              <a:off x="3278825" y="3173825"/>
              <a:ext cx="7350" cy="7550"/>
            </a:xfrm>
            <a:custGeom>
              <a:rect b="b" l="l" r="r" t="t"/>
              <a:pathLst>
                <a:path extrusionOk="0" h="302" w="294">
                  <a:moveTo>
                    <a:pt x="162" y="1"/>
                  </a:moveTo>
                  <a:cubicBezTo>
                    <a:pt x="132" y="23"/>
                    <a:pt x="103" y="45"/>
                    <a:pt x="88" y="74"/>
                  </a:cubicBezTo>
                  <a:cubicBezTo>
                    <a:pt x="59" y="74"/>
                    <a:pt x="30" y="81"/>
                    <a:pt x="1" y="88"/>
                  </a:cubicBezTo>
                  <a:cubicBezTo>
                    <a:pt x="8" y="110"/>
                    <a:pt x="15" y="132"/>
                    <a:pt x="23" y="147"/>
                  </a:cubicBezTo>
                  <a:cubicBezTo>
                    <a:pt x="1" y="184"/>
                    <a:pt x="1" y="220"/>
                    <a:pt x="8" y="257"/>
                  </a:cubicBezTo>
                  <a:cubicBezTo>
                    <a:pt x="23" y="263"/>
                    <a:pt x="38" y="266"/>
                    <a:pt x="51" y="266"/>
                  </a:cubicBezTo>
                  <a:cubicBezTo>
                    <a:pt x="69" y="266"/>
                    <a:pt x="86" y="261"/>
                    <a:pt x="103" y="257"/>
                  </a:cubicBezTo>
                  <a:cubicBezTo>
                    <a:pt x="132" y="279"/>
                    <a:pt x="162" y="294"/>
                    <a:pt x="198" y="301"/>
                  </a:cubicBezTo>
                  <a:cubicBezTo>
                    <a:pt x="213" y="272"/>
                    <a:pt x="220" y="242"/>
                    <a:pt x="213" y="213"/>
                  </a:cubicBezTo>
                  <a:cubicBezTo>
                    <a:pt x="250" y="198"/>
                    <a:pt x="272" y="169"/>
                    <a:pt x="294" y="140"/>
                  </a:cubicBezTo>
                  <a:cubicBezTo>
                    <a:pt x="264" y="118"/>
                    <a:pt x="242" y="103"/>
                    <a:pt x="206" y="96"/>
                  </a:cubicBezTo>
                  <a:cubicBezTo>
                    <a:pt x="198" y="59"/>
                    <a:pt x="184" y="30"/>
                    <a:pt x="16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21"/>
            <p:cNvSpPr/>
            <p:nvPr/>
          </p:nvSpPr>
          <p:spPr>
            <a:xfrm>
              <a:off x="3281200" y="3177050"/>
              <a:ext cx="1875" cy="1675"/>
            </a:xfrm>
            <a:custGeom>
              <a:rect b="b" l="l" r="r" t="t"/>
              <a:pathLst>
                <a:path extrusionOk="0" h="67" w="75">
                  <a:moveTo>
                    <a:pt x="28" y="1"/>
                  </a:moveTo>
                  <a:cubicBezTo>
                    <a:pt x="24" y="1"/>
                    <a:pt x="19" y="2"/>
                    <a:pt x="15" y="3"/>
                  </a:cubicBezTo>
                  <a:cubicBezTo>
                    <a:pt x="1" y="18"/>
                    <a:pt x="1" y="40"/>
                    <a:pt x="8" y="47"/>
                  </a:cubicBezTo>
                  <a:cubicBezTo>
                    <a:pt x="13" y="61"/>
                    <a:pt x="23" y="67"/>
                    <a:pt x="34" y="67"/>
                  </a:cubicBezTo>
                  <a:cubicBezTo>
                    <a:pt x="40" y="67"/>
                    <a:pt x="47" y="65"/>
                    <a:pt x="52" y="62"/>
                  </a:cubicBezTo>
                  <a:cubicBezTo>
                    <a:pt x="67" y="55"/>
                    <a:pt x="74" y="33"/>
                    <a:pt x="59" y="18"/>
                  </a:cubicBezTo>
                  <a:cubicBezTo>
                    <a:pt x="54" y="7"/>
                    <a:pt x="41" y="1"/>
                    <a:pt x="2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21"/>
            <p:cNvSpPr/>
            <p:nvPr/>
          </p:nvSpPr>
          <p:spPr>
            <a:xfrm>
              <a:off x="3284500" y="3185200"/>
              <a:ext cx="2600" cy="5700"/>
            </a:xfrm>
            <a:custGeom>
              <a:rect b="b" l="l" r="r" t="t"/>
              <a:pathLst>
                <a:path extrusionOk="0" h="228" w="104">
                  <a:moveTo>
                    <a:pt x="30" y="0"/>
                  </a:moveTo>
                  <a:lnTo>
                    <a:pt x="1" y="15"/>
                  </a:lnTo>
                  <a:lnTo>
                    <a:pt x="103" y="22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21"/>
            <p:cNvSpPr/>
            <p:nvPr/>
          </p:nvSpPr>
          <p:spPr>
            <a:xfrm>
              <a:off x="3309575" y="3196375"/>
              <a:ext cx="9425" cy="8800"/>
            </a:xfrm>
            <a:custGeom>
              <a:rect b="b" l="l" r="r" t="t"/>
              <a:pathLst>
                <a:path extrusionOk="0" h="352" w="377">
                  <a:moveTo>
                    <a:pt x="153" y="1"/>
                  </a:moveTo>
                  <a:cubicBezTo>
                    <a:pt x="62" y="1"/>
                    <a:pt x="1" y="63"/>
                    <a:pt x="39" y="228"/>
                  </a:cubicBezTo>
                  <a:cubicBezTo>
                    <a:pt x="57" y="311"/>
                    <a:pt x="104" y="352"/>
                    <a:pt x="159" y="352"/>
                  </a:cubicBezTo>
                  <a:cubicBezTo>
                    <a:pt x="240" y="352"/>
                    <a:pt x="337" y="263"/>
                    <a:pt x="376" y="88"/>
                  </a:cubicBezTo>
                  <a:cubicBezTo>
                    <a:pt x="304" y="35"/>
                    <a:pt x="221" y="1"/>
                    <a:pt x="15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21"/>
            <p:cNvSpPr/>
            <p:nvPr/>
          </p:nvSpPr>
          <p:spPr>
            <a:xfrm>
              <a:off x="3302100" y="3204400"/>
              <a:ext cx="12375" cy="8500"/>
            </a:xfrm>
            <a:custGeom>
              <a:rect b="b" l="l" r="r" t="t"/>
              <a:pathLst>
                <a:path extrusionOk="0" h="340" w="495">
                  <a:moveTo>
                    <a:pt x="343" y="0"/>
                  </a:moveTo>
                  <a:cubicBezTo>
                    <a:pt x="306" y="0"/>
                    <a:pt x="261" y="12"/>
                    <a:pt x="206" y="39"/>
                  </a:cubicBezTo>
                  <a:cubicBezTo>
                    <a:pt x="1" y="134"/>
                    <a:pt x="133" y="339"/>
                    <a:pt x="382" y="339"/>
                  </a:cubicBezTo>
                  <a:cubicBezTo>
                    <a:pt x="488" y="203"/>
                    <a:pt x="495" y="0"/>
                    <a:pt x="34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21"/>
            <p:cNvSpPr/>
            <p:nvPr/>
          </p:nvSpPr>
          <p:spPr>
            <a:xfrm>
              <a:off x="3295700" y="3201725"/>
              <a:ext cx="11050" cy="8625"/>
            </a:xfrm>
            <a:custGeom>
              <a:rect b="b" l="l" r="r" t="t"/>
              <a:pathLst>
                <a:path extrusionOk="0" h="345" w="442">
                  <a:moveTo>
                    <a:pt x="190" y="1"/>
                  </a:moveTo>
                  <a:cubicBezTo>
                    <a:pt x="89" y="1"/>
                    <a:pt x="1" y="151"/>
                    <a:pt x="44" y="329"/>
                  </a:cubicBezTo>
                  <a:cubicBezTo>
                    <a:pt x="78" y="339"/>
                    <a:pt x="115" y="344"/>
                    <a:pt x="152" y="344"/>
                  </a:cubicBezTo>
                  <a:cubicBezTo>
                    <a:pt x="300" y="344"/>
                    <a:pt x="442" y="259"/>
                    <a:pt x="301" y="65"/>
                  </a:cubicBezTo>
                  <a:cubicBezTo>
                    <a:pt x="266" y="20"/>
                    <a:pt x="227" y="1"/>
                    <a:pt x="19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21"/>
            <p:cNvSpPr/>
            <p:nvPr/>
          </p:nvSpPr>
          <p:spPr>
            <a:xfrm>
              <a:off x="3300825" y="3188675"/>
              <a:ext cx="12775" cy="9675"/>
            </a:xfrm>
            <a:custGeom>
              <a:rect b="b" l="l" r="r" t="t"/>
              <a:pathLst>
                <a:path extrusionOk="0" h="387" w="511">
                  <a:moveTo>
                    <a:pt x="389" y="0"/>
                  </a:moveTo>
                  <a:lnTo>
                    <a:pt x="389" y="0"/>
                  </a:lnTo>
                  <a:cubicBezTo>
                    <a:pt x="125" y="81"/>
                    <a:pt x="0" y="279"/>
                    <a:pt x="264" y="374"/>
                  </a:cubicBezTo>
                  <a:cubicBezTo>
                    <a:pt x="290" y="383"/>
                    <a:pt x="313" y="387"/>
                    <a:pt x="334" y="387"/>
                  </a:cubicBezTo>
                  <a:cubicBezTo>
                    <a:pt x="476" y="387"/>
                    <a:pt x="510" y="205"/>
                    <a:pt x="38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21"/>
            <p:cNvSpPr/>
            <p:nvPr/>
          </p:nvSpPr>
          <p:spPr>
            <a:xfrm>
              <a:off x="3295325" y="3193000"/>
              <a:ext cx="10575" cy="8750"/>
            </a:xfrm>
            <a:custGeom>
              <a:rect b="b" l="l" r="r" t="t"/>
              <a:pathLst>
                <a:path extrusionOk="0" h="350" w="423">
                  <a:moveTo>
                    <a:pt x="177" y="0"/>
                  </a:moveTo>
                  <a:cubicBezTo>
                    <a:pt x="127" y="0"/>
                    <a:pt x="68" y="8"/>
                    <a:pt x="0" y="25"/>
                  </a:cubicBezTo>
                  <a:cubicBezTo>
                    <a:pt x="10" y="201"/>
                    <a:pt x="86" y="350"/>
                    <a:pt x="185" y="350"/>
                  </a:cubicBezTo>
                  <a:cubicBezTo>
                    <a:pt x="230" y="350"/>
                    <a:pt x="280" y="319"/>
                    <a:pt x="330" y="245"/>
                  </a:cubicBezTo>
                  <a:cubicBezTo>
                    <a:pt x="423" y="107"/>
                    <a:pt x="361" y="0"/>
                    <a:pt x="17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21"/>
            <p:cNvSpPr/>
            <p:nvPr/>
          </p:nvSpPr>
          <p:spPr>
            <a:xfrm>
              <a:off x="3299800" y="3195750"/>
              <a:ext cx="13700" cy="12075"/>
            </a:xfrm>
            <a:custGeom>
              <a:rect b="b" l="l" r="r" t="t"/>
              <a:pathLst>
                <a:path extrusionOk="0" h="483" w="548">
                  <a:moveTo>
                    <a:pt x="272" y="0"/>
                  </a:moveTo>
                  <a:cubicBezTo>
                    <a:pt x="167" y="0"/>
                    <a:pt x="64" y="68"/>
                    <a:pt x="34" y="187"/>
                  </a:cubicBezTo>
                  <a:cubicBezTo>
                    <a:pt x="0" y="350"/>
                    <a:pt x="131" y="483"/>
                    <a:pt x="272" y="483"/>
                  </a:cubicBezTo>
                  <a:cubicBezTo>
                    <a:pt x="315" y="483"/>
                    <a:pt x="360" y="470"/>
                    <a:pt x="401" y="443"/>
                  </a:cubicBezTo>
                  <a:cubicBezTo>
                    <a:pt x="518" y="370"/>
                    <a:pt x="547" y="223"/>
                    <a:pt x="474" y="113"/>
                  </a:cubicBezTo>
                  <a:cubicBezTo>
                    <a:pt x="424" y="36"/>
                    <a:pt x="348" y="0"/>
                    <a:pt x="27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21"/>
            <p:cNvSpPr/>
            <p:nvPr/>
          </p:nvSpPr>
          <p:spPr>
            <a:xfrm>
              <a:off x="3309150" y="3197000"/>
              <a:ext cx="8375" cy="7800"/>
            </a:xfrm>
            <a:custGeom>
              <a:rect b="b" l="l" r="r" t="t"/>
              <a:pathLst>
                <a:path extrusionOk="0" h="312" w="335">
                  <a:moveTo>
                    <a:pt x="137" y="0"/>
                  </a:moveTo>
                  <a:cubicBezTo>
                    <a:pt x="56" y="0"/>
                    <a:pt x="0" y="56"/>
                    <a:pt x="34" y="203"/>
                  </a:cubicBezTo>
                  <a:cubicBezTo>
                    <a:pt x="49" y="276"/>
                    <a:pt x="91" y="312"/>
                    <a:pt x="141" y="312"/>
                  </a:cubicBezTo>
                  <a:cubicBezTo>
                    <a:pt x="215" y="312"/>
                    <a:pt x="304" y="232"/>
                    <a:pt x="334" y="78"/>
                  </a:cubicBezTo>
                  <a:cubicBezTo>
                    <a:pt x="272" y="31"/>
                    <a:pt x="197" y="0"/>
                    <a:pt x="13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21"/>
            <p:cNvSpPr/>
            <p:nvPr/>
          </p:nvSpPr>
          <p:spPr>
            <a:xfrm>
              <a:off x="3302550" y="3203950"/>
              <a:ext cx="11025" cy="7650"/>
            </a:xfrm>
            <a:custGeom>
              <a:rect b="b" l="l" r="r" t="t"/>
              <a:pathLst>
                <a:path extrusionOk="0" h="306" w="441">
                  <a:moveTo>
                    <a:pt x="302" y="1"/>
                  </a:moveTo>
                  <a:cubicBezTo>
                    <a:pt x="269" y="1"/>
                    <a:pt x="229" y="11"/>
                    <a:pt x="181" y="35"/>
                  </a:cubicBezTo>
                  <a:cubicBezTo>
                    <a:pt x="1" y="128"/>
                    <a:pt x="117" y="306"/>
                    <a:pt x="329" y="306"/>
                  </a:cubicBezTo>
                  <a:cubicBezTo>
                    <a:pt x="333" y="306"/>
                    <a:pt x="338" y="306"/>
                    <a:pt x="342" y="306"/>
                  </a:cubicBezTo>
                  <a:cubicBezTo>
                    <a:pt x="437" y="187"/>
                    <a:pt x="440" y="1"/>
                    <a:pt x="3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21"/>
            <p:cNvSpPr/>
            <p:nvPr/>
          </p:nvSpPr>
          <p:spPr>
            <a:xfrm>
              <a:off x="3296900" y="3201775"/>
              <a:ext cx="9750" cy="7600"/>
            </a:xfrm>
            <a:custGeom>
              <a:rect b="b" l="l" r="r" t="t"/>
              <a:pathLst>
                <a:path extrusionOk="0" h="304" w="390">
                  <a:moveTo>
                    <a:pt x="167" y="0"/>
                  </a:moveTo>
                  <a:cubicBezTo>
                    <a:pt x="79" y="0"/>
                    <a:pt x="0" y="133"/>
                    <a:pt x="33" y="290"/>
                  </a:cubicBezTo>
                  <a:cubicBezTo>
                    <a:pt x="62" y="299"/>
                    <a:pt x="95" y="303"/>
                    <a:pt x="128" y="303"/>
                  </a:cubicBezTo>
                  <a:cubicBezTo>
                    <a:pt x="263" y="303"/>
                    <a:pt x="390" y="227"/>
                    <a:pt x="260" y="56"/>
                  </a:cubicBezTo>
                  <a:cubicBezTo>
                    <a:pt x="231" y="17"/>
                    <a:pt x="199" y="0"/>
                    <a:pt x="16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21"/>
            <p:cNvSpPr/>
            <p:nvPr/>
          </p:nvSpPr>
          <p:spPr>
            <a:xfrm>
              <a:off x="3301375" y="3189950"/>
              <a:ext cx="11375" cy="8725"/>
            </a:xfrm>
            <a:custGeom>
              <a:rect b="b" l="l" r="r" t="t"/>
              <a:pathLst>
                <a:path extrusionOk="0" h="349" w="455">
                  <a:moveTo>
                    <a:pt x="352" y="1"/>
                  </a:moveTo>
                  <a:cubicBezTo>
                    <a:pt x="118" y="81"/>
                    <a:pt x="0" y="257"/>
                    <a:pt x="242" y="338"/>
                  </a:cubicBezTo>
                  <a:cubicBezTo>
                    <a:pt x="265" y="345"/>
                    <a:pt x="285" y="349"/>
                    <a:pt x="304" y="349"/>
                  </a:cubicBezTo>
                  <a:cubicBezTo>
                    <a:pt x="429" y="349"/>
                    <a:pt x="454" y="186"/>
                    <a:pt x="35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21"/>
            <p:cNvSpPr/>
            <p:nvPr/>
          </p:nvSpPr>
          <p:spPr>
            <a:xfrm>
              <a:off x="3296425" y="3193950"/>
              <a:ext cx="9500" cy="7725"/>
            </a:xfrm>
            <a:custGeom>
              <a:rect b="b" l="l" r="r" t="t"/>
              <a:pathLst>
                <a:path extrusionOk="0" h="309" w="380">
                  <a:moveTo>
                    <a:pt x="160" y="1"/>
                  </a:moveTo>
                  <a:cubicBezTo>
                    <a:pt x="115" y="1"/>
                    <a:pt x="61" y="8"/>
                    <a:pt x="0" y="24"/>
                  </a:cubicBezTo>
                  <a:cubicBezTo>
                    <a:pt x="10" y="175"/>
                    <a:pt x="79" y="309"/>
                    <a:pt x="167" y="309"/>
                  </a:cubicBezTo>
                  <a:cubicBezTo>
                    <a:pt x="206" y="309"/>
                    <a:pt x="250" y="281"/>
                    <a:pt x="294" y="215"/>
                  </a:cubicBezTo>
                  <a:cubicBezTo>
                    <a:pt x="380" y="94"/>
                    <a:pt x="322" y="1"/>
                    <a:pt x="16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9" name="Google Shape;2069;p21"/>
            <p:cNvSpPr/>
            <p:nvPr/>
          </p:nvSpPr>
          <p:spPr>
            <a:xfrm>
              <a:off x="3298975" y="3196050"/>
              <a:ext cx="6300" cy="5200"/>
            </a:xfrm>
            <a:custGeom>
              <a:rect b="b" l="l" r="r" t="t"/>
              <a:pathLst>
                <a:path extrusionOk="0" h="208" w="252">
                  <a:moveTo>
                    <a:pt x="100" y="0"/>
                  </a:moveTo>
                  <a:cubicBezTo>
                    <a:pt x="71" y="0"/>
                    <a:pt x="38" y="4"/>
                    <a:pt x="1" y="13"/>
                  </a:cubicBezTo>
                  <a:cubicBezTo>
                    <a:pt x="6" y="119"/>
                    <a:pt x="52" y="207"/>
                    <a:pt x="112" y="207"/>
                  </a:cubicBezTo>
                  <a:cubicBezTo>
                    <a:pt x="139" y="207"/>
                    <a:pt x="169" y="189"/>
                    <a:pt x="199" y="145"/>
                  </a:cubicBezTo>
                  <a:cubicBezTo>
                    <a:pt x="252" y="63"/>
                    <a:pt x="211" y="0"/>
                    <a:pt x="10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21"/>
            <p:cNvSpPr/>
            <p:nvPr/>
          </p:nvSpPr>
          <p:spPr>
            <a:xfrm>
              <a:off x="3300450" y="3197175"/>
              <a:ext cx="5025" cy="3950"/>
            </a:xfrm>
            <a:custGeom>
              <a:rect b="b" l="l" r="r" t="t"/>
              <a:pathLst>
                <a:path extrusionOk="0" h="158" w="201">
                  <a:moveTo>
                    <a:pt x="87" y="0"/>
                  </a:moveTo>
                  <a:cubicBezTo>
                    <a:pt x="63" y="0"/>
                    <a:pt x="34" y="4"/>
                    <a:pt x="1" y="12"/>
                  </a:cubicBezTo>
                  <a:cubicBezTo>
                    <a:pt x="6" y="92"/>
                    <a:pt x="41" y="158"/>
                    <a:pt x="86" y="158"/>
                  </a:cubicBezTo>
                  <a:cubicBezTo>
                    <a:pt x="107" y="158"/>
                    <a:pt x="131" y="143"/>
                    <a:pt x="155" y="108"/>
                  </a:cubicBezTo>
                  <a:cubicBezTo>
                    <a:pt x="200" y="45"/>
                    <a:pt x="171" y="0"/>
                    <a:pt x="8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21"/>
            <p:cNvSpPr/>
            <p:nvPr/>
          </p:nvSpPr>
          <p:spPr>
            <a:xfrm>
              <a:off x="3303575" y="3193250"/>
              <a:ext cx="7125" cy="5525"/>
            </a:xfrm>
            <a:custGeom>
              <a:rect b="b" l="l" r="r" t="t"/>
              <a:pathLst>
                <a:path extrusionOk="0" h="221" w="285">
                  <a:moveTo>
                    <a:pt x="220" y="1"/>
                  </a:moveTo>
                  <a:lnTo>
                    <a:pt x="220" y="1"/>
                  </a:lnTo>
                  <a:cubicBezTo>
                    <a:pt x="66" y="45"/>
                    <a:pt x="0" y="155"/>
                    <a:pt x="147" y="213"/>
                  </a:cubicBezTo>
                  <a:cubicBezTo>
                    <a:pt x="161" y="218"/>
                    <a:pt x="173" y="220"/>
                    <a:pt x="185" y="220"/>
                  </a:cubicBezTo>
                  <a:cubicBezTo>
                    <a:pt x="264" y="220"/>
                    <a:pt x="284" y="116"/>
                    <a:pt x="220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21"/>
            <p:cNvSpPr/>
            <p:nvPr/>
          </p:nvSpPr>
          <p:spPr>
            <a:xfrm>
              <a:off x="3303750" y="3194725"/>
              <a:ext cx="6225" cy="4725"/>
            </a:xfrm>
            <a:custGeom>
              <a:rect b="b" l="l" r="r" t="t"/>
              <a:pathLst>
                <a:path extrusionOk="0" h="189" w="249">
                  <a:moveTo>
                    <a:pt x="191" y="0"/>
                  </a:moveTo>
                  <a:lnTo>
                    <a:pt x="191" y="0"/>
                  </a:lnTo>
                  <a:cubicBezTo>
                    <a:pt x="59" y="44"/>
                    <a:pt x="1" y="140"/>
                    <a:pt x="133" y="184"/>
                  </a:cubicBezTo>
                  <a:cubicBezTo>
                    <a:pt x="144" y="187"/>
                    <a:pt x="155" y="189"/>
                    <a:pt x="165" y="189"/>
                  </a:cubicBezTo>
                  <a:cubicBezTo>
                    <a:pt x="234" y="189"/>
                    <a:pt x="249" y="103"/>
                    <a:pt x="19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21"/>
            <p:cNvSpPr/>
            <p:nvPr/>
          </p:nvSpPr>
          <p:spPr>
            <a:xfrm>
              <a:off x="3309275" y="3198375"/>
              <a:ext cx="5675" cy="5350"/>
            </a:xfrm>
            <a:custGeom>
              <a:rect b="b" l="l" r="r" t="t"/>
              <a:pathLst>
                <a:path extrusionOk="0" h="214" w="227">
                  <a:moveTo>
                    <a:pt x="93" y="1"/>
                  </a:moveTo>
                  <a:cubicBezTo>
                    <a:pt x="38" y="1"/>
                    <a:pt x="0" y="39"/>
                    <a:pt x="22" y="140"/>
                  </a:cubicBezTo>
                  <a:cubicBezTo>
                    <a:pt x="33" y="190"/>
                    <a:pt x="62" y="214"/>
                    <a:pt x="95" y="214"/>
                  </a:cubicBezTo>
                  <a:cubicBezTo>
                    <a:pt x="145" y="214"/>
                    <a:pt x="205" y="158"/>
                    <a:pt x="227" y="52"/>
                  </a:cubicBezTo>
                  <a:cubicBezTo>
                    <a:pt x="183" y="21"/>
                    <a:pt x="133" y="1"/>
                    <a:pt x="9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21"/>
            <p:cNvSpPr/>
            <p:nvPr/>
          </p:nvSpPr>
          <p:spPr>
            <a:xfrm>
              <a:off x="3308000" y="3198750"/>
              <a:ext cx="5675" cy="5275"/>
            </a:xfrm>
            <a:custGeom>
              <a:rect b="b" l="l" r="r" t="t"/>
              <a:pathLst>
                <a:path extrusionOk="0" h="211" w="227">
                  <a:moveTo>
                    <a:pt x="93" y="0"/>
                  </a:moveTo>
                  <a:cubicBezTo>
                    <a:pt x="37" y="0"/>
                    <a:pt x="0" y="38"/>
                    <a:pt x="21" y="140"/>
                  </a:cubicBezTo>
                  <a:cubicBezTo>
                    <a:pt x="33" y="187"/>
                    <a:pt x="62" y="210"/>
                    <a:pt x="96" y="210"/>
                  </a:cubicBezTo>
                  <a:cubicBezTo>
                    <a:pt x="146" y="210"/>
                    <a:pt x="204" y="157"/>
                    <a:pt x="226" y="52"/>
                  </a:cubicBezTo>
                  <a:cubicBezTo>
                    <a:pt x="183" y="21"/>
                    <a:pt x="133" y="0"/>
                    <a:pt x="9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21"/>
            <p:cNvSpPr/>
            <p:nvPr/>
          </p:nvSpPr>
          <p:spPr>
            <a:xfrm>
              <a:off x="3304300" y="3203825"/>
              <a:ext cx="7775" cy="5400"/>
            </a:xfrm>
            <a:custGeom>
              <a:rect b="b" l="l" r="r" t="t"/>
              <a:pathLst>
                <a:path extrusionOk="0" h="216" w="311">
                  <a:moveTo>
                    <a:pt x="212" y="1"/>
                  </a:moveTo>
                  <a:cubicBezTo>
                    <a:pt x="189" y="1"/>
                    <a:pt x="160" y="8"/>
                    <a:pt x="125" y="25"/>
                  </a:cubicBezTo>
                  <a:cubicBezTo>
                    <a:pt x="1" y="91"/>
                    <a:pt x="81" y="215"/>
                    <a:pt x="243" y="215"/>
                  </a:cubicBezTo>
                  <a:cubicBezTo>
                    <a:pt x="308" y="132"/>
                    <a:pt x="311" y="1"/>
                    <a:pt x="21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21"/>
            <p:cNvSpPr/>
            <p:nvPr/>
          </p:nvSpPr>
          <p:spPr>
            <a:xfrm>
              <a:off x="3304025" y="3202350"/>
              <a:ext cx="7675" cy="5225"/>
            </a:xfrm>
            <a:custGeom>
              <a:rect b="b" l="l" r="r" t="t"/>
              <a:pathLst>
                <a:path extrusionOk="0" h="209" w="307">
                  <a:moveTo>
                    <a:pt x="214" y="1"/>
                  </a:moveTo>
                  <a:cubicBezTo>
                    <a:pt x="191" y="1"/>
                    <a:pt x="163" y="8"/>
                    <a:pt x="129" y="25"/>
                  </a:cubicBezTo>
                  <a:cubicBezTo>
                    <a:pt x="0" y="82"/>
                    <a:pt x="80" y="209"/>
                    <a:pt x="227" y="209"/>
                  </a:cubicBezTo>
                  <a:cubicBezTo>
                    <a:pt x="231" y="209"/>
                    <a:pt x="235" y="209"/>
                    <a:pt x="239" y="208"/>
                  </a:cubicBezTo>
                  <a:cubicBezTo>
                    <a:pt x="304" y="126"/>
                    <a:pt x="307" y="1"/>
                    <a:pt x="21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21"/>
            <p:cNvSpPr/>
            <p:nvPr/>
          </p:nvSpPr>
          <p:spPr>
            <a:xfrm>
              <a:off x="3299050" y="3202525"/>
              <a:ext cx="6750" cy="5075"/>
            </a:xfrm>
            <a:custGeom>
              <a:rect b="b" l="l" r="r" t="t"/>
              <a:pathLst>
                <a:path extrusionOk="0" h="203" w="270">
                  <a:moveTo>
                    <a:pt x="116" y="0"/>
                  </a:moveTo>
                  <a:cubicBezTo>
                    <a:pt x="56" y="0"/>
                    <a:pt x="1" y="87"/>
                    <a:pt x="27" y="194"/>
                  </a:cubicBezTo>
                  <a:cubicBezTo>
                    <a:pt x="47" y="200"/>
                    <a:pt x="69" y="203"/>
                    <a:pt x="91" y="203"/>
                  </a:cubicBezTo>
                  <a:cubicBezTo>
                    <a:pt x="182" y="203"/>
                    <a:pt x="270" y="152"/>
                    <a:pt x="181" y="40"/>
                  </a:cubicBezTo>
                  <a:cubicBezTo>
                    <a:pt x="161" y="12"/>
                    <a:pt x="138" y="0"/>
                    <a:pt x="1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21"/>
            <p:cNvSpPr/>
            <p:nvPr/>
          </p:nvSpPr>
          <p:spPr>
            <a:xfrm>
              <a:off x="3300700" y="3201350"/>
              <a:ext cx="6625" cy="5150"/>
            </a:xfrm>
            <a:custGeom>
              <a:rect b="b" l="l" r="r" t="t"/>
              <a:pathLst>
                <a:path extrusionOk="0" h="206" w="265">
                  <a:moveTo>
                    <a:pt x="116" y="0"/>
                  </a:moveTo>
                  <a:cubicBezTo>
                    <a:pt x="53" y="0"/>
                    <a:pt x="0" y="89"/>
                    <a:pt x="27" y="197"/>
                  </a:cubicBezTo>
                  <a:cubicBezTo>
                    <a:pt x="46" y="203"/>
                    <a:pt x="66" y="206"/>
                    <a:pt x="87" y="206"/>
                  </a:cubicBezTo>
                  <a:cubicBezTo>
                    <a:pt x="175" y="206"/>
                    <a:pt x="264" y="154"/>
                    <a:pt x="181" y="36"/>
                  </a:cubicBezTo>
                  <a:cubicBezTo>
                    <a:pt x="160" y="11"/>
                    <a:pt x="137" y="0"/>
                    <a:pt x="11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21"/>
            <p:cNvSpPr/>
            <p:nvPr/>
          </p:nvSpPr>
          <p:spPr>
            <a:xfrm>
              <a:off x="3302350" y="3199975"/>
              <a:ext cx="6700" cy="5175"/>
            </a:xfrm>
            <a:custGeom>
              <a:rect b="b" l="l" r="r" t="t"/>
              <a:pathLst>
                <a:path extrusionOk="0" h="207" w="268">
                  <a:moveTo>
                    <a:pt x="115" y="1"/>
                  </a:moveTo>
                  <a:cubicBezTo>
                    <a:pt x="53" y="1"/>
                    <a:pt x="0" y="93"/>
                    <a:pt x="27" y="201"/>
                  </a:cubicBezTo>
                  <a:cubicBezTo>
                    <a:pt x="43" y="204"/>
                    <a:pt x="60" y="206"/>
                    <a:pt x="77" y="206"/>
                  </a:cubicBezTo>
                  <a:cubicBezTo>
                    <a:pt x="168" y="206"/>
                    <a:pt x="267" y="156"/>
                    <a:pt x="181" y="40"/>
                  </a:cubicBezTo>
                  <a:cubicBezTo>
                    <a:pt x="160" y="13"/>
                    <a:pt x="137" y="1"/>
                    <a:pt x="11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21"/>
            <p:cNvSpPr/>
            <p:nvPr/>
          </p:nvSpPr>
          <p:spPr>
            <a:xfrm>
              <a:off x="3304300" y="3201350"/>
              <a:ext cx="6425" cy="4950"/>
            </a:xfrm>
            <a:custGeom>
              <a:rect b="b" l="l" r="r" t="t"/>
              <a:pathLst>
                <a:path extrusionOk="0" h="198" w="257">
                  <a:moveTo>
                    <a:pt x="168" y="1"/>
                  </a:moveTo>
                  <a:cubicBezTo>
                    <a:pt x="152" y="1"/>
                    <a:pt x="133" y="5"/>
                    <a:pt x="111" y="14"/>
                  </a:cubicBezTo>
                  <a:cubicBezTo>
                    <a:pt x="1" y="65"/>
                    <a:pt x="74" y="168"/>
                    <a:pt x="213" y="197"/>
                  </a:cubicBezTo>
                  <a:cubicBezTo>
                    <a:pt x="250" y="123"/>
                    <a:pt x="256" y="1"/>
                    <a:pt x="168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21"/>
            <p:cNvSpPr/>
            <p:nvPr/>
          </p:nvSpPr>
          <p:spPr>
            <a:xfrm>
              <a:off x="3307500" y="3199100"/>
              <a:ext cx="5450" cy="4550"/>
            </a:xfrm>
            <a:custGeom>
              <a:rect b="b" l="l" r="r" t="t"/>
              <a:pathLst>
                <a:path extrusionOk="0" h="182" w="218">
                  <a:moveTo>
                    <a:pt x="78" y="0"/>
                  </a:moveTo>
                  <a:cubicBezTo>
                    <a:pt x="35" y="0"/>
                    <a:pt x="1" y="28"/>
                    <a:pt x="5" y="104"/>
                  </a:cubicBezTo>
                  <a:cubicBezTo>
                    <a:pt x="8" y="157"/>
                    <a:pt x="32" y="181"/>
                    <a:pt x="66" y="181"/>
                  </a:cubicBezTo>
                  <a:cubicBezTo>
                    <a:pt x="111" y="181"/>
                    <a:pt x="171" y="139"/>
                    <a:pt x="217" y="67"/>
                  </a:cubicBezTo>
                  <a:cubicBezTo>
                    <a:pt x="180" y="30"/>
                    <a:pt x="124" y="0"/>
                    <a:pt x="7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21"/>
            <p:cNvSpPr/>
            <p:nvPr/>
          </p:nvSpPr>
          <p:spPr>
            <a:xfrm>
              <a:off x="3303750" y="3196000"/>
              <a:ext cx="6975" cy="5400"/>
            </a:xfrm>
            <a:custGeom>
              <a:rect b="b" l="l" r="r" t="t"/>
              <a:pathLst>
                <a:path extrusionOk="0" h="216" w="279">
                  <a:moveTo>
                    <a:pt x="184" y="1"/>
                  </a:moveTo>
                  <a:lnTo>
                    <a:pt x="184" y="1"/>
                  </a:lnTo>
                  <a:cubicBezTo>
                    <a:pt x="89" y="52"/>
                    <a:pt x="1" y="184"/>
                    <a:pt x="155" y="213"/>
                  </a:cubicBezTo>
                  <a:cubicBezTo>
                    <a:pt x="164" y="215"/>
                    <a:pt x="173" y="216"/>
                    <a:pt x="182" y="216"/>
                  </a:cubicBezTo>
                  <a:cubicBezTo>
                    <a:pt x="279" y="216"/>
                    <a:pt x="272" y="102"/>
                    <a:pt x="18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21"/>
            <p:cNvSpPr/>
            <p:nvPr/>
          </p:nvSpPr>
          <p:spPr>
            <a:xfrm>
              <a:off x="3302825" y="3198525"/>
              <a:ext cx="5975" cy="4475"/>
            </a:xfrm>
            <a:custGeom>
              <a:rect b="b" l="l" r="r" t="t"/>
              <a:pathLst>
                <a:path extrusionOk="0" h="179" w="239">
                  <a:moveTo>
                    <a:pt x="102" y="0"/>
                  </a:moveTo>
                  <a:cubicBezTo>
                    <a:pt x="71" y="0"/>
                    <a:pt x="37" y="6"/>
                    <a:pt x="1" y="17"/>
                  </a:cubicBezTo>
                  <a:cubicBezTo>
                    <a:pt x="6" y="94"/>
                    <a:pt x="51" y="179"/>
                    <a:pt x="108" y="179"/>
                  </a:cubicBezTo>
                  <a:cubicBezTo>
                    <a:pt x="132" y="179"/>
                    <a:pt x="158" y="164"/>
                    <a:pt x="184" y="127"/>
                  </a:cubicBezTo>
                  <a:cubicBezTo>
                    <a:pt x="239" y="45"/>
                    <a:pt x="188" y="0"/>
                    <a:pt x="10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21"/>
            <p:cNvSpPr/>
            <p:nvPr/>
          </p:nvSpPr>
          <p:spPr>
            <a:xfrm>
              <a:off x="3296600" y="3194725"/>
              <a:ext cx="4425" cy="2950"/>
            </a:xfrm>
            <a:custGeom>
              <a:rect b="b" l="l" r="r" t="t"/>
              <a:pathLst>
                <a:path extrusionOk="0" h="118" w="177">
                  <a:moveTo>
                    <a:pt x="1" y="0"/>
                  </a:moveTo>
                  <a:lnTo>
                    <a:pt x="162" y="118"/>
                  </a:lnTo>
                  <a:lnTo>
                    <a:pt x="177" y="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21"/>
            <p:cNvSpPr/>
            <p:nvPr/>
          </p:nvSpPr>
          <p:spPr>
            <a:xfrm>
              <a:off x="3308325" y="3189775"/>
              <a:ext cx="1675" cy="4775"/>
            </a:xfrm>
            <a:custGeom>
              <a:rect b="b" l="l" r="r" t="t"/>
              <a:pathLst>
                <a:path extrusionOk="0" h="191" w="67">
                  <a:moveTo>
                    <a:pt x="67" y="0"/>
                  </a:moveTo>
                  <a:lnTo>
                    <a:pt x="1" y="184"/>
                  </a:lnTo>
                  <a:lnTo>
                    <a:pt x="23" y="19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21"/>
            <p:cNvSpPr/>
            <p:nvPr/>
          </p:nvSpPr>
          <p:spPr>
            <a:xfrm>
              <a:off x="3313650" y="3198750"/>
              <a:ext cx="4800" cy="1850"/>
            </a:xfrm>
            <a:custGeom>
              <a:rect b="b" l="l" r="r" t="t"/>
              <a:pathLst>
                <a:path extrusionOk="0" h="74" w="192">
                  <a:moveTo>
                    <a:pt x="191" y="1"/>
                  </a:moveTo>
                  <a:lnTo>
                    <a:pt x="0" y="45"/>
                  </a:lnTo>
                  <a:lnTo>
                    <a:pt x="8" y="74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21"/>
            <p:cNvSpPr/>
            <p:nvPr/>
          </p:nvSpPr>
          <p:spPr>
            <a:xfrm>
              <a:off x="3297525" y="3205900"/>
              <a:ext cx="3875" cy="3700"/>
            </a:xfrm>
            <a:custGeom>
              <a:rect b="b" l="l" r="r" t="t"/>
              <a:pathLst>
                <a:path extrusionOk="0" h="148" w="155">
                  <a:moveTo>
                    <a:pt x="140" y="1"/>
                  </a:moveTo>
                  <a:lnTo>
                    <a:pt x="0" y="147"/>
                  </a:lnTo>
                  <a:lnTo>
                    <a:pt x="0" y="147"/>
                  </a:lnTo>
                  <a:lnTo>
                    <a:pt x="154" y="23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21"/>
            <p:cNvSpPr/>
            <p:nvPr/>
          </p:nvSpPr>
          <p:spPr>
            <a:xfrm>
              <a:off x="3304475" y="3198575"/>
              <a:ext cx="6075" cy="6075"/>
            </a:xfrm>
            <a:custGeom>
              <a:rect b="b" l="l" r="r" t="t"/>
              <a:pathLst>
                <a:path extrusionOk="0" h="243" w="243">
                  <a:moveTo>
                    <a:pt x="140" y="0"/>
                  </a:moveTo>
                  <a:cubicBezTo>
                    <a:pt x="111" y="15"/>
                    <a:pt x="89" y="30"/>
                    <a:pt x="74" y="59"/>
                  </a:cubicBezTo>
                  <a:cubicBezTo>
                    <a:pt x="52" y="59"/>
                    <a:pt x="30" y="59"/>
                    <a:pt x="8" y="66"/>
                  </a:cubicBezTo>
                  <a:cubicBezTo>
                    <a:pt x="8" y="88"/>
                    <a:pt x="16" y="103"/>
                    <a:pt x="23" y="118"/>
                  </a:cubicBezTo>
                  <a:cubicBezTo>
                    <a:pt x="8" y="147"/>
                    <a:pt x="1" y="176"/>
                    <a:pt x="16" y="206"/>
                  </a:cubicBezTo>
                  <a:cubicBezTo>
                    <a:pt x="25" y="209"/>
                    <a:pt x="35" y="210"/>
                    <a:pt x="46" y="210"/>
                  </a:cubicBezTo>
                  <a:cubicBezTo>
                    <a:pt x="61" y="210"/>
                    <a:pt x="76" y="207"/>
                    <a:pt x="89" y="198"/>
                  </a:cubicBezTo>
                  <a:cubicBezTo>
                    <a:pt x="111" y="220"/>
                    <a:pt x="140" y="235"/>
                    <a:pt x="170" y="242"/>
                  </a:cubicBezTo>
                  <a:cubicBezTo>
                    <a:pt x="177" y="220"/>
                    <a:pt x="184" y="191"/>
                    <a:pt x="184" y="169"/>
                  </a:cubicBezTo>
                  <a:cubicBezTo>
                    <a:pt x="206" y="154"/>
                    <a:pt x="228" y="132"/>
                    <a:pt x="243" y="110"/>
                  </a:cubicBezTo>
                  <a:cubicBezTo>
                    <a:pt x="228" y="88"/>
                    <a:pt x="199" y="74"/>
                    <a:pt x="177" y="74"/>
                  </a:cubicBezTo>
                  <a:cubicBezTo>
                    <a:pt x="170" y="44"/>
                    <a:pt x="155" y="22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21"/>
            <p:cNvSpPr/>
            <p:nvPr/>
          </p:nvSpPr>
          <p:spPr>
            <a:xfrm>
              <a:off x="3306500" y="3201050"/>
              <a:ext cx="1500" cy="1325"/>
            </a:xfrm>
            <a:custGeom>
              <a:rect b="b" l="l" r="r" t="t"/>
              <a:pathLst>
                <a:path extrusionOk="0" h="53" w="60">
                  <a:moveTo>
                    <a:pt x="28" y="1"/>
                  </a:moveTo>
                  <a:cubicBezTo>
                    <a:pt x="24" y="1"/>
                    <a:pt x="20" y="2"/>
                    <a:pt x="15" y="4"/>
                  </a:cubicBezTo>
                  <a:cubicBezTo>
                    <a:pt x="1" y="11"/>
                    <a:pt x="1" y="26"/>
                    <a:pt x="8" y="41"/>
                  </a:cubicBezTo>
                  <a:cubicBezTo>
                    <a:pt x="12" y="49"/>
                    <a:pt x="19" y="53"/>
                    <a:pt x="27" y="53"/>
                  </a:cubicBezTo>
                  <a:cubicBezTo>
                    <a:pt x="32" y="53"/>
                    <a:pt x="38" y="51"/>
                    <a:pt x="45" y="48"/>
                  </a:cubicBezTo>
                  <a:cubicBezTo>
                    <a:pt x="59" y="41"/>
                    <a:pt x="59" y="26"/>
                    <a:pt x="52" y="11"/>
                  </a:cubicBezTo>
                  <a:cubicBezTo>
                    <a:pt x="47" y="6"/>
                    <a:pt x="38" y="1"/>
                    <a:pt x="2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21"/>
            <p:cNvSpPr/>
            <p:nvPr/>
          </p:nvSpPr>
          <p:spPr>
            <a:xfrm>
              <a:off x="3309250" y="3207725"/>
              <a:ext cx="2225" cy="4625"/>
            </a:xfrm>
            <a:custGeom>
              <a:rect b="b" l="l" r="r" t="t"/>
              <a:pathLst>
                <a:path extrusionOk="0" h="185" w="89">
                  <a:moveTo>
                    <a:pt x="23" y="1"/>
                  </a:moveTo>
                  <a:lnTo>
                    <a:pt x="1" y="8"/>
                  </a:lnTo>
                  <a:lnTo>
                    <a:pt x="89" y="18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21"/>
            <p:cNvSpPr/>
            <p:nvPr/>
          </p:nvSpPr>
          <p:spPr>
            <a:xfrm>
              <a:off x="3304475" y="3150125"/>
              <a:ext cx="9200" cy="8775"/>
            </a:xfrm>
            <a:custGeom>
              <a:rect b="b" l="l" r="r" t="t"/>
              <a:pathLst>
                <a:path extrusionOk="0" h="351" w="368">
                  <a:moveTo>
                    <a:pt x="131" y="1"/>
                  </a:moveTo>
                  <a:cubicBezTo>
                    <a:pt x="60" y="1"/>
                    <a:pt x="5" y="56"/>
                    <a:pt x="1" y="201"/>
                  </a:cubicBezTo>
                  <a:cubicBezTo>
                    <a:pt x="1" y="300"/>
                    <a:pt x="53" y="351"/>
                    <a:pt x="122" y="351"/>
                  </a:cubicBezTo>
                  <a:cubicBezTo>
                    <a:pt x="201" y="351"/>
                    <a:pt x="301" y="283"/>
                    <a:pt x="367" y="142"/>
                  </a:cubicBezTo>
                  <a:cubicBezTo>
                    <a:pt x="297" y="60"/>
                    <a:pt x="205" y="1"/>
                    <a:pt x="13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21"/>
            <p:cNvSpPr/>
            <p:nvPr/>
          </p:nvSpPr>
          <p:spPr>
            <a:xfrm>
              <a:off x="3295150" y="3157250"/>
              <a:ext cx="13125" cy="8725"/>
            </a:xfrm>
            <a:custGeom>
              <a:rect b="b" l="l" r="r" t="t"/>
              <a:pathLst>
                <a:path extrusionOk="0" h="349" w="525">
                  <a:moveTo>
                    <a:pt x="308" y="1"/>
                  </a:moveTo>
                  <a:cubicBezTo>
                    <a:pt x="283" y="1"/>
                    <a:pt x="253" y="4"/>
                    <a:pt x="220" y="11"/>
                  </a:cubicBezTo>
                  <a:cubicBezTo>
                    <a:pt x="0" y="62"/>
                    <a:pt x="88" y="297"/>
                    <a:pt x="330" y="348"/>
                  </a:cubicBezTo>
                  <a:cubicBezTo>
                    <a:pt x="474" y="230"/>
                    <a:pt x="525" y="1"/>
                    <a:pt x="30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21"/>
            <p:cNvSpPr/>
            <p:nvPr/>
          </p:nvSpPr>
          <p:spPr>
            <a:xfrm>
              <a:off x="3289450" y="3152575"/>
              <a:ext cx="9700" cy="8425"/>
            </a:xfrm>
            <a:custGeom>
              <a:rect b="b" l="l" r="r" t="t"/>
              <a:pathLst>
                <a:path extrusionOk="0" h="337" w="388">
                  <a:moveTo>
                    <a:pt x="196" y="1"/>
                  </a:moveTo>
                  <a:cubicBezTo>
                    <a:pt x="103" y="1"/>
                    <a:pt x="1" y="123"/>
                    <a:pt x="1" y="293"/>
                  </a:cubicBezTo>
                  <a:cubicBezTo>
                    <a:pt x="52" y="320"/>
                    <a:pt x="115" y="336"/>
                    <a:pt x="174" y="336"/>
                  </a:cubicBezTo>
                  <a:cubicBezTo>
                    <a:pt x="292" y="336"/>
                    <a:pt x="387" y="270"/>
                    <a:pt x="309" y="88"/>
                  </a:cubicBezTo>
                  <a:cubicBezTo>
                    <a:pt x="281" y="27"/>
                    <a:pt x="239" y="1"/>
                    <a:pt x="19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21"/>
            <p:cNvSpPr/>
            <p:nvPr/>
          </p:nvSpPr>
          <p:spPr>
            <a:xfrm>
              <a:off x="3296775" y="3142125"/>
              <a:ext cx="12450" cy="9150"/>
            </a:xfrm>
            <a:custGeom>
              <a:rect b="b" l="l" r="r" t="t"/>
              <a:pathLst>
                <a:path extrusionOk="0" h="366" w="498">
                  <a:moveTo>
                    <a:pt x="434" y="0"/>
                  </a:moveTo>
                  <a:cubicBezTo>
                    <a:pt x="162" y="22"/>
                    <a:pt x="1" y="183"/>
                    <a:pt x="236" y="330"/>
                  </a:cubicBezTo>
                  <a:cubicBezTo>
                    <a:pt x="274" y="354"/>
                    <a:pt x="308" y="366"/>
                    <a:pt x="337" y="366"/>
                  </a:cubicBezTo>
                  <a:cubicBezTo>
                    <a:pt x="451" y="366"/>
                    <a:pt x="497" y="204"/>
                    <a:pt x="43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5" name="Google Shape;2095;p21"/>
            <p:cNvSpPr/>
            <p:nvPr/>
          </p:nvSpPr>
          <p:spPr>
            <a:xfrm>
              <a:off x="3290850" y="3143575"/>
              <a:ext cx="11375" cy="8950"/>
            </a:xfrm>
            <a:custGeom>
              <a:rect b="b" l="l" r="r" t="t"/>
              <a:pathLst>
                <a:path extrusionOk="0" h="358" w="455">
                  <a:moveTo>
                    <a:pt x="56" y="1"/>
                  </a:moveTo>
                  <a:cubicBezTo>
                    <a:pt x="48" y="1"/>
                    <a:pt x="40" y="1"/>
                    <a:pt x="33" y="1"/>
                  </a:cubicBezTo>
                  <a:cubicBezTo>
                    <a:pt x="0" y="185"/>
                    <a:pt x="52" y="358"/>
                    <a:pt x="164" y="358"/>
                  </a:cubicBezTo>
                  <a:cubicBezTo>
                    <a:pt x="204" y="358"/>
                    <a:pt x="251" y="336"/>
                    <a:pt x="304" y="287"/>
                  </a:cubicBezTo>
                  <a:cubicBezTo>
                    <a:pt x="454" y="144"/>
                    <a:pt x="360" y="1"/>
                    <a:pt x="5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21"/>
            <p:cNvSpPr/>
            <p:nvPr/>
          </p:nvSpPr>
          <p:spPr>
            <a:xfrm>
              <a:off x="3293450" y="3147925"/>
              <a:ext cx="14350" cy="12075"/>
            </a:xfrm>
            <a:custGeom>
              <a:rect b="b" l="l" r="r" t="t"/>
              <a:pathLst>
                <a:path extrusionOk="0" h="483" w="574">
                  <a:moveTo>
                    <a:pt x="297" y="1"/>
                  </a:moveTo>
                  <a:cubicBezTo>
                    <a:pt x="210" y="1"/>
                    <a:pt x="121" y="47"/>
                    <a:pt x="75" y="142"/>
                  </a:cubicBezTo>
                  <a:cubicBezTo>
                    <a:pt x="1" y="304"/>
                    <a:pt x="127" y="482"/>
                    <a:pt x="293" y="482"/>
                  </a:cubicBezTo>
                  <a:cubicBezTo>
                    <a:pt x="322" y="482"/>
                    <a:pt x="353" y="477"/>
                    <a:pt x="383" y="465"/>
                  </a:cubicBezTo>
                  <a:cubicBezTo>
                    <a:pt x="508" y="421"/>
                    <a:pt x="574" y="281"/>
                    <a:pt x="523" y="157"/>
                  </a:cubicBezTo>
                  <a:cubicBezTo>
                    <a:pt x="485" y="54"/>
                    <a:pt x="391" y="1"/>
                    <a:pt x="29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21"/>
            <p:cNvSpPr/>
            <p:nvPr/>
          </p:nvSpPr>
          <p:spPr>
            <a:xfrm>
              <a:off x="3304125" y="3150450"/>
              <a:ext cx="8075" cy="7825"/>
            </a:xfrm>
            <a:custGeom>
              <a:rect b="b" l="l" r="r" t="t"/>
              <a:pathLst>
                <a:path extrusionOk="0" h="313" w="323">
                  <a:moveTo>
                    <a:pt x="111" y="1"/>
                  </a:moveTo>
                  <a:cubicBezTo>
                    <a:pt x="48" y="1"/>
                    <a:pt x="0" y="51"/>
                    <a:pt x="0" y="180"/>
                  </a:cubicBezTo>
                  <a:cubicBezTo>
                    <a:pt x="0" y="266"/>
                    <a:pt x="47" y="312"/>
                    <a:pt x="108" y="312"/>
                  </a:cubicBezTo>
                  <a:cubicBezTo>
                    <a:pt x="177" y="312"/>
                    <a:pt x="264" y="254"/>
                    <a:pt x="323" y="129"/>
                  </a:cubicBezTo>
                  <a:cubicBezTo>
                    <a:pt x="259" y="54"/>
                    <a:pt x="177" y="1"/>
                    <a:pt x="11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21"/>
            <p:cNvSpPr/>
            <p:nvPr/>
          </p:nvSpPr>
          <p:spPr>
            <a:xfrm>
              <a:off x="3295700" y="3156875"/>
              <a:ext cx="11675" cy="7625"/>
            </a:xfrm>
            <a:custGeom>
              <a:rect b="b" l="l" r="r" t="t"/>
              <a:pathLst>
                <a:path extrusionOk="0" h="305" w="467">
                  <a:moveTo>
                    <a:pt x="283" y="0"/>
                  </a:moveTo>
                  <a:cubicBezTo>
                    <a:pt x="259" y="0"/>
                    <a:pt x="230" y="4"/>
                    <a:pt x="198" y="11"/>
                  </a:cubicBezTo>
                  <a:cubicBezTo>
                    <a:pt x="0" y="55"/>
                    <a:pt x="81" y="261"/>
                    <a:pt x="293" y="305"/>
                  </a:cubicBezTo>
                  <a:cubicBezTo>
                    <a:pt x="423" y="201"/>
                    <a:pt x="466" y="0"/>
                    <a:pt x="28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21"/>
            <p:cNvSpPr/>
            <p:nvPr/>
          </p:nvSpPr>
          <p:spPr>
            <a:xfrm>
              <a:off x="3290550" y="3152725"/>
              <a:ext cx="8875" cy="7500"/>
            </a:xfrm>
            <a:custGeom>
              <a:rect b="b" l="l" r="r" t="t"/>
              <a:pathLst>
                <a:path extrusionOk="0" h="300" w="355">
                  <a:moveTo>
                    <a:pt x="176" y="1"/>
                  </a:moveTo>
                  <a:cubicBezTo>
                    <a:pt x="92" y="1"/>
                    <a:pt x="1" y="111"/>
                    <a:pt x="1" y="265"/>
                  </a:cubicBezTo>
                  <a:cubicBezTo>
                    <a:pt x="45" y="286"/>
                    <a:pt x="101" y="299"/>
                    <a:pt x="153" y="299"/>
                  </a:cubicBezTo>
                  <a:cubicBezTo>
                    <a:pt x="263" y="299"/>
                    <a:pt x="354" y="241"/>
                    <a:pt x="279" y="82"/>
                  </a:cubicBezTo>
                  <a:cubicBezTo>
                    <a:pt x="253" y="26"/>
                    <a:pt x="215" y="1"/>
                    <a:pt x="17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21"/>
            <p:cNvSpPr/>
            <p:nvPr/>
          </p:nvSpPr>
          <p:spPr>
            <a:xfrm>
              <a:off x="3296975" y="3143225"/>
              <a:ext cx="11375" cy="8300"/>
            </a:xfrm>
            <a:custGeom>
              <a:rect b="b" l="l" r="r" t="t"/>
              <a:pathLst>
                <a:path extrusionOk="0" h="332" w="455">
                  <a:moveTo>
                    <a:pt x="396" y="0"/>
                  </a:moveTo>
                  <a:lnTo>
                    <a:pt x="396" y="0"/>
                  </a:lnTo>
                  <a:cubicBezTo>
                    <a:pt x="154" y="22"/>
                    <a:pt x="0" y="169"/>
                    <a:pt x="213" y="301"/>
                  </a:cubicBezTo>
                  <a:cubicBezTo>
                    <a:pt x="246" y="322"/>
                    <a:pt x="276" y="331"/>
                    <a:pt x="303" y="331"/>
                  </a:cubicBezTo>
                  <a:cubicBezTo>
                    <a:pt x="406" y="331"/>
                    <a:pt x="454" y="187"/>
                    <a:pt x="39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21"/>
            <p:cNvSpPr/>
            <p:nvPr/>
          </p:nvSpPr>
          <p:spPr>
            <a:xfrm>
              <a:off x="3291900" y="3144675"/>
              <a:ext cx="10125" cy="8000"/>
            </a:xfrm>
            <a:custGeom>
              <a:rect b="b" l="l" r="r" t="t"/>
              <a:pathLst>
                <a:path extrusionOk="0" h="320" w="405">
                  <a:moveTo>
                    <a:pt x="50" y="1"/>
                  </a:moveTo>
                  <a:cubicBezTo>
                    <a:pt x="43" y="1"/>
                    <a:pt x="35" y="1"/>
                    <a:pt x="27" y="1"/>
                  </a:cubicBezTo>
                  <a:cubicBezTo>
                    <a:pt x="0" y="164"/>
                    <a:pt x="50" y="319"/>
                    <a:pt x="149" y="319"/>
                  </a:cubicBezTo>
                  <a:cubicBezTo>
                    <a:pt x="184" y="319"/>
                    <a:pt x="224" y="301"/>
                    <a:pt x="269" y="257"/>
                  </a:cubicBezTo>
                  <a:cubicBezTo>
                    <a:pt x="405" y="129"/>
                    <a:pt x="325" y="1"/>
                    <a:pt x="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21"/>
            <p:cNvSpPr/>
            <p:nvPr/>
          </p:nvSpPr>
          <p:spPr>
            <a:xfrm>
              <a:off x="3294175" y="3147050"/>
              <a:ext cx="6750" cy="5350"/>
            </a:xfrm>
            <a:custGeom>
              <a:rect b="b" l="l" r="r" t="t"/>
              <a:pathLst>
                <a:path extrusionOk="0" h="214" w="270">
                  <a:moveTo>
                    <a:pt x="39" y="1"/>
                  </a:moveTo>
                  <a:cubicBezTo>
                    <a:pt x="32" y="1"/>
                    <a:pt x="24" y="1"/>
                    <a:pt x="17" y="1"/>
                  </a:cubicBezTo>
                  <a:cubicBezTo>
                    <a:pt x="1" y="109"/>
                    <a:pt x="32" y="214"/>
                    <a:pt x="97" y="214"/>
                  </a:cubicBezTo>
                  <a:cubicBezTo>
                    <a:pt x="120" y="214"/>
                    <a:pt x="148" y="200"/>
                    <a:pt x="178" y="170"/>
                  </a:cubicBezTo>
                  <a:cubicBezTo>
                    <a:pt x="270" y="85"/>
                    <a:pt x="213" y="1"/>
                    <a:pt x="3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21"/>
            <p:cNvSpPr/>
            <p:nvPr/>
          </p:nvSpPr>
          <p:spPr>
            <a:xfrm>
              <a:off x="3295600" y="3148350"/>
              <a:ext cx="5250" cy="4150"/>
            </a:xfrm>
            <a:custGeom>
              <a:rect b="b" l="l" r="r" t="t"/>
              <a:pathLst>
                <a:path extrusionOk="0" h="166" w="210">
                  <a:moveTo>
                    <a:pt x="11" y="0"/>
                  </a:moveTo>
                  <a:cubicBezTo>
                    <a:pt x="1" y="87"/>
                    <a:pt x="26" y="165"/>
                    <a:pt x="78" y="165"/>
                  </a:cubicBezTo>
                  <a:cubicBezTo>
                    <a:pt x="96" y="165"/>
                    <a:pt x="118" y="156"/>
                    <a:pt x="143" y="132"/>
                  </a:cubicBezTo>
                  <a:cubicBezTo>
                    <a:pt x="209" y="66"/>
                    <a:pt x="165" y="0"/>
                    <a:pt x="1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21"/>
            <p:cNvSpPr/>
            <p:nvPr/>
          </p:nvSpPr>
          <p:spPr>
            <a:xfrm>
              <a:off x="3298975" y="3146150"/>
              <a:ext cx="7150" cy="5200"/>
            </a:xfrm>
            <a:custGeom>
              <a:rect b="b" l="l" r="r" t="t"/>
              <a:pathLst>
                <a:path extrusionOk="0" h="208" w="286">
                  <a:moveTo>
                    <a:pt x="250" y="0"/>
                  </a:moveTo>
                  <a:cubicBezTo>
                    <a:pt x="96" y="22"/>
                    <a:pt x="1" y="110"/>
                    <a:pt x="133" y="191"/>
                  </a:cubicBezTo>
                  <a:cubicBezTo>
                    <a:pt x="153" y="203"/>
                    <a:pt x="171" y="208"/>
                    <a:pt x="188" y="208"/>
                  </a:cubicBezTo>
                  <a:cubicBezTo>
                    <a:pt x="255" y="208"/>
                    <a:pt x="286" y="118"/>
                    <a:pt x="25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21"/>
            <p:cNvSpPr/>
            <p:nvPr/>
          </p:nvSpPr>
          <p:spPr>
            <a:xfrm>
              <a:off x="3298975" y="3147625"/>
              <a:ext cx="6225" cy="4500"/>
            </a:xfrm>
            <a:custGeom>
              <a:rect b="b" l="l" r="r" t="t"/>
              <a:pathLst>
                <a:path extrusionOk="0" h="180" w="249">
                  <a:moveTo>
                    <a:pt x="214" y="0"/>
                  </a:moveTo>
                  <a:lnTo>
                    <a:pt x="214" y="0"/>
                  </a:lnTo>
                  <a:cubicBezTo>
                    <a:pt x="82" y="7"/>
                    <a:pt x="1" y="88"/>
                    <a:pt x="118" y="161"/>
                  </a:cubicBezTo>
                  <a:cubicBezTo>
                    <a:pt x="137" y="174"/>
                    <a:pt x="153" y="179"/>
                    <a:pt x="168" y="179"/>
                  </a:cubicBezTo>
                  <a:cubicBezTo>
                    <a:pt x="223" y="179"/>
                    <a:pt x="248" y="99"/>
                    <a:pt x="21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21"/>
            <p:cNvSpPr/>
            <p:nvPr/>
          </p:nvSpPr>
          <p:spPr>
            <a:xfrm>
              <a:off x="3303925" y="3151750"/>
              <a:ext cx="5525" cy="5275"/>
            </a:xfrm>
            <a:custGeom>
              <a:rect b="b" l="l" r="r" t="t"/>
              <a:pathLst>
                <a:path extrusionOk="0" h="211" w="221">
                  <a:moveTo>
                    <a:pt x="79" y="1"/>
                  </a:moveTo>
                  <a:cubicBezTo>
                    <a:pt x="35" y="1"/>
                    <a:pt x="1" y="34"/>
                    <a:pt x="1" y="121"/>
                  </a:cubicBezTo>
                  <a:cubicBezTo>
                    <a:pt x="1" y="179"/>
                    <a:pt x="33" y="210"/>
                    <a:pt x="75" y="210"/>
                  </a:cubicBezTo>
                  <a:cubicBezTo>
                    <a:pt x="122" y="210"/>
                    <a:pt x="182" y="170"/>
                    <a:pt x="221" y="84"/>
                  </a:cubicBezTo>
                  <a:cubicBezTo>
                    <a:pt x="180" y="36"/>
                    <a:pt x="124" y="1"/>
                    <a:pt x="7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3302650" y="3151750"/>
              <a:ext cx="5525" cy="5275"/>
            </a:xfrm>
            <a:custGeom>
              <a:rect b="b" l="l" r="r" t="t"/>
              <a:pathLst>
                <a:path extrusionOk="0" h="211" w="221">
                  <a:moveTo>
                    <a:pt x="79" y="1"/>
                  </a:moveTo>
                  <a:cubicBezTo>
                    <a:pt x="34" y="1"/>
                    <a:pt x="1" y="34"/>
                    <a:pt x="1" y="121"/>
                  </a:cubicBezTo>
                  <a:cubicBezTo>
                    <a:pt x="1" y="179"/>
                    <a:pt x="33" y="210"/>
                    <a:pt x="74" y="210"/>
                  </a:cubicBezTo>
                  <a:cubicBezTo>
                    <a:pt x="122" y="210"/>
                    <a:pt x="182" y="170"/>
                    <a:pt x="221" y="84"/>
                  </a:cubicBezTo>
                  <a:cubicBezTo>
                    <a:pt x="180" y="36"/>
                    <a:pt x="124" y="1"/>
                    <a:pt x="7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21"/>
            <p:cNvSpPr/>
            <p:nvPr/>
          </p:nvSpPr>
          <p:spPr>
            <a:xfrm>
              <a:off x="3297700" y="3156650"/>
              <a:ext cx="8300" cy="5475"/>
            </a:xfrm>
            <a:custGeom>
              <a:rect b="b" l="l" r="r" t="t"/>
              <a:pathLst>
                <a:path extrusionOk="0" h="219" w="332">
                  <a:moveTo>
                    <a:pt x="192" y="0"/>
                  </a:moveTo>
                  <a:cubicBezTo>
                    <a:pt x="177" y="0"/>
                    <a:pt x="160" y="2"/>
                    <a:pt x="140" y="6"/>
                  </a:cubicBezTo>
                  <a:cubicBezTo>
                    <a:pt x="1" y="42"/>
                    <a:pt x="52" y="189"/>
                    <a:pt x="206" y="218"/>
                  </a:cubicBezTo>
                  <a:cubicBezTo>
                    <a:pt x="298" y="139"/>
                    <a:pt x="331" y="0"/>
                    <a:pt x="19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21"/>
            <p:cNvSpPr/>
            <p:nvPr/>
          </p:nvSpPr>
          <p:spPr>
            <a:xfrm>
              <a:off x="3297875" y="3154950"/>
              <a:ext cx="8100" cy="5525"/>
            </a:xfrm>
            <a:custGeom>
              <a:rect b="b" l="l" r="r" t="t"/>
              <a:pathLst>
                <a:path extrusionOk="0" h="221" w="324">
                  <a:moveTo>
                    <a:pt x="196" y="1"/>
                  </a:moveTo>
                  <a:cubicBezTo>
                    <a:pt x="180" y="1"/>
                    <a:pt x="162" y="3"/>
                    <a:pt x="140" y="8"/>
                  </a:cubicBezTo>
                  <a:cubicBezTo>
                    <a:pt x="1" y="44"/>
                    <a:pt x="52" y="191"/>
                    <a:pt x="206" y="220"/>
                  </a:cubicBezTo>
                  <a:cubicBezTo>
                    <a:pt x="291" y="142"/>
                    <a:pt x="323" y="1"/>
                    <a:pt x="19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21"/>
            <p:cNvSpPr/>
            <p:nvPr/>
          </p:nvSpPr>
          <p:spPr>
            <a:xfrm>
              <a:off x="3293125" y="3153600"/>
              <a:ext cx="5725" cy="5075"/>
            </a:xfrm>
            <a:custGeom>
              <a:rect b="b" l="l" r="r" t="t"/>
              <a:pathLst>
                <a:path extrusionOk="0" h="203" w="229">
                  <a:moveTo>
                    <a:pt x="116" y="0"/>
                  </a:moveTo>
                  <a:cubicBezTo>
                    <a:pt x="61" y="0"/>
                    <a:pt x="0" y="74"/>
                    <a:pt x="0" y="179"/>
                  </a:cubicBezTo>
                  <a:cubicBezTo>
                    <a:pt x="29" y="193"/>
                    <a:pt x="65" y="202"/>
                    <a:pt x="99" y="202"/>
                  </a:cubicBezTo>
                  <a:cubicBezTo>
                    <a:pt x="169" y="202"/>
                    <a:pt x="228" y="163"/>
                    <a:pt x="184" y="54"/>
                  </a:cubicBezTo>
                  <a:cubicBezTo>
                    <a:pt x="167" y="17"/>
                    <a:pt x="142" y="0"/>
                    <a:pt x="1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21"/>
            <p:cNvSpPr/>
            <p:nvPr/>
          </p:nvSpPr>
          <p:spPr>
            <a:xfrm>
              <a:off x="3294775" y="3152850"/>
              <a:ext cx="5925" cy="5025"/>
            </a:xfrm>
            <a:custGeom>
              <a:rect b="b" l="l" r="r" t="t"/>
              <a:pathLst>
                <a:path extrusionOk="0" h="201" w="237">
                  <a:moveTo>
                    <a:pt x="116" y="1"/>
                  </a:moveTo>
                  <a:cubicBezTo>
                    <a:pt x="61" y="1"/>
                    <a:pt x="0" y="73"/>
                    <a:pt x="0" y="172"/>
                  </a:cubicBezTo>
                  <a:cubicBezTo>
                    <a:pt x="33" y="190"/>
                    <a:pt x="74" y="201"/>
                    <a:pt x="111" y="201"/>
                  </a:cubicBezTo>
                  <a:cubicBezTo>
                    <a:pt x="182" y="201"/>
                    <a:pt x="237" y="161"/>
                    <a:pt x="184" y="55"/>
                  </a:cubicBezTo>
                  <a:cubicBezTo>
                    <a:pt x="167" y="17"/>
                    <a:pt x="142" y="1"/>
                    <a:pt x="11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21"/>
            <p:cNvSpPr/>
            <p:nvPr/>
          </p:nvSpPr>
          <p:spPr>
            <a:xfrm>
              <a:off x="3296775" y="3151950"/>
              <a:ext cx="5700" cy="5000"/>
            </a:xfrm>
            <a:custGeom>
              <a:rect b="b" l="l" r="r" t="t"/>
              <a:pathLst>
                <a:path extrusionOk="0" h="200" w="228">
                  <a:moveTo>
                    <a:pt x="116" y="0"/>
                  </a:moveTo>
                  <a:cubicBezTo>
                    <a:pt x="61" y="0"/>
                    <a:pt x="1" y="72"/>
                    <a:pt x="1" y="172"/>
                  </a:cubicBezTo>
                  <a:cubicBezTo>
                    <a:pt x="31" y="189"/>
                    <a:pt x="70" y="200"/>
                    <a:pt x="105" y="200"/>
                  </a:cubicBezTo>
                  <a:cubicBezTo>
                    <a:pt x="173" y="200"/>
                    <a:pt x="228" y="160"/>
                    <a:pt x="184" y="54"/>
                  </a:cubicBezTo>
                  <a:cubicBezTo>
                    <a:pt x="168" y="17"/>
                    <a:pt x="143" y="0"/>
                    <a:pt x="11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21"/>
            <p:cNvSpPr/>
            <p:nvPr/>
          </p:nvSpPr>
          <p:spPr>
            <a:xfrm>
              <a:off x="3298250" y="3153950"/>
              <a:ext cx="6850" cy="5225"/>
            </a:xfrm>
            <a:custGeom>
              <a:rect b="b" l="l" r="r" t="t"/>
              <a:pathLst>
                <a:path extrusionOk="0" h="209" w="274">
                  <a:moveTo>
                    <a:pt x="161" y="0"/>
                  </a:moveTo>
                  <a:cubicBezTo>
                    <a:pt x="150" y="0"/>
                    <a:pt x="138" y="1"/>
                    <a:pt x="125" y="4"/>
                  </a:cubicBezTo>
                  <a:cubicBezTo>
                    <a:pt x="1" y="33"/>
                    <a:pt x="45" y="143"/>
                    <a:pt x="184" y="209"/>
                  </a:cubicBezTo>
                  <a:cubicBezTo>
                    <a:pt x="244" y="135"/>
                    <a:pt x="274" y="0"/>
                    <a:pt x="16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21"/>
            <p:cNvSpPr/>
            <p:nvPr/>
          </p:nvSpPr>
          <p:spPr>
            <a:xfrm>
              <a:off x="3301725" y="3151875"/>
              <a:ext cx="5525" cy="4500"/>
            </a:xfrm>
            <a:custGeom>
              <a:rect b="b" l="l" r="r" t="t"/>
              <a:pathLst>
                <a:path extrusionOk="0" h="180" w="221">
                  <a:moveTo>
                    <a:pt x="80" y="0"/>
                  </a:moveTo>
                  <a:cubicBezTo>
                    <a:pt x="46" y="0"/>
                    <a:pt x="17" y="24"/>
                    <a:pt x="8" y="87"/>
                  </a:cubicBezTo>
                  <a:cubicBezTo>
                    <a:pt x="1" y="150"/>
                    <a:pt x="29" y="179"/>
                    <a:pt x="73" y="179"/>
                  </a:cubicBezTo>
                  <a:cubicBezTo>
                    <a:pt x="115" y="179"/>
                    <a:pt x="170" y="152"/>
                    <a:pt x="221" y="101"/>
                  </a:cubicBezTo>
                  <a:cubicBezTo>
                    <a:pt x="191" y="49"/>
                    <a:pt x="130" y="0"/>
                    <a:pt x="8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21"/>
            <p:cNvSpPr/>
            <p:nvPr/>
          </p:nvSpPr>
          <p:spPr>
            <a:xfrm>
              <a:off x="3298425" y="3148725"/>
              <a:ext cx="6875" cy="5275"/>
            </a:xfrm>
            <a:custGeom>
              <a:rect b="b" l="l" r="r" t="t"/>
              <a:pathLst>
                <a:path extrusionOk="0" h="211" w="275">
                  <a:moveTo>
                    <a:pt x="214" y="0"/>
                  </a:moveTo>
                  <a:lnTo>
                    <a:pt x="214" y="0"/>
                  </a:lnTo>
                  <a:cubicBezTo>
                    <a:pt x="118" y="29"/>
                    <a:pt x="1" y="139"/>
                    <a:pt x="140" y="198"/>
                  </a:cubicBezTo>
                  <a:cubicBezTo>
                    <a:pt x="160" y="207"/>
                    <a:pt x="176" y="210"/>
                    <a:pt x="191" y="210"/>
                  </a:cubicBezTo>
                  <a:cubicBezTo>
                    <a:pt x="264" y="210"/>
                    <a:pt x="275" y="110"/>
                    <a:pt x="21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21"/>
            <p:cNvSpPr/>
            <p:nvPr/>
          </p:nvSpPr>
          <p:spPr>
            <a:xfrm>
              <a:off x="3297625" y="3150500"/>
              <a:ext cx="6125" cy="4525"/>
            </a:xfrm>
            <a:custGeom>
              <a:rect b="b" l="l" r="r" t="t"/>
              <a:pathLst>
                <a:path extrusionOk="0" h="181" w="245">
                  <a:moveTo>
                    <a:pt x="49" y="0"/>
                  </a:moveTo>
                  <a:cubicBezTo>
                    <a:pt x="37" y="0"/>
                    <a:pt x="24" y="1"/>
                    <a:pt x="11" y="2"/>
                  </a:cubicBezTo>
                  <a:cubicBezTo>
                    <a:pt x="0" y="79"/>
                    <a:pt x="26" y="181"/>
                    <a:pt x="89" y="181"/>
                  </a:cubicBezTo>
                  <a:cubicBezTo>
                    <a:pt x="110" y="181"/>
                    <a:pt x="135" y="169"/>
                    <a:pt x="165" y="142"/>
                  </a:cubicBezTo>
                  <a:cubicBezTo>
                    <a:pt x="245" y="62"/>
                    <a:pt x="168" y="0"/>
                    <a:pt x="4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21"/>
            <p:cNvSpPr/>
            <p:nvPr/>
          </p:nvSpPr>
          <p:spPr>
            <a:xfrm>
              <a:off x="3292750" y="3144875"/>
              <a:ext cx="3700" cy="3875"/>
            </a:xfrm>
            <a:custGeom>
              <a:rect b="b" l="l" r="r" t="t"/>
              <a:pathLst>
                <a:path extrusionOk="0" h="155" w="148">
                  <a:moveTo>
                    <a:pt x="1" y="0"/>
                  </a:moveTo>
                  <a:lnTo>
                    <a:pt x="125" y="154"/>
                  </a:lnTo>
                  <a:lnTo>
                    <a:pt x="147" y="1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21"/>
            <p:cNvSpPr/>
            <p:nvPr/>
          </p:nvSpPr>
          <p:spPr>
            <a:xfrm>
              <a:off x="3304125" y="3143025"/>
              <a:ext cx="2775" cy="4425"/>
            </a:xfrm>
            <a:custGeom>
              <a:rect b="b" l="l" r="r" t="t"/>
              <a:pathLst>
                <a:path extrusionOk="0" h="177" w="111">
                  <a:moveTo>
                    <a:pt x="110" y="1"/>
                  </a:moveTo>
                  <a:lnTo>
                    <a:pt x="0" y="162"/>
                  </a:lnTo>
                  <a:lnTo>
                    <a:pt x="22" y="177"/>
                  </a:lnTo>
                  <a:lnTo>
                    <a:pt x="11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21"/>
            <p:cNvSpPr/>
            <p:nvPr/>
          </p:nvSpPr>
          <p:spPr>
            <a:xfrm>
              <a:off x="3308150" y="3153675"/>
              <a:ext cx="4975" cy="575"/>
            </a:xfrm>
            <a:custGeom>
              <a:rect b="b" l="l" r="r" t="t"/>
              <a:pathLst>
                <a:path extrusionOk="0" h="23" w="199">
                  <a:moveTo>
                    <a:pt x="1" y="0"/>
                  </a:moveTo>
                  <a:lnTo>
                    <a:pt x="1" y="22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21"/>
            <p:cNvSpPr/>
            <p:nvPr/>
          </p:nvSpPr>
          <p:spPr>
            <a:xfrm>
              <a:off x="3290375" y="3156775"/>
              <a:ext cx="4425" cy="2775"/>
            </a:xfrm>
            <a:custGeom>
              <a:rect b="b" l="l" r="r" t="t"/>
              <a:pathLst>
                <a:path extrusionOk="0" h="111" w="177">
                  <a:moveTo>
                    <a:pt x="162" y="1"/>
                  </a:moveTo>
                  <a:lnTo>
                    <a:pt x="0" y="111"/>
                  </a:lnTo>
                  <a:lnTo>
                    <a:pt x="176" y="30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21"/>
            <p:cNvSpPr/>
            <p:nvPr/>
          </p:nvSpPr>
          <p:spPr>
            <a:xfrm>
              <a:off x="3298625" y="3151100"/>
              <a:ext cx="6250" cy="6075"/>
            </a:xfrm>
            <a:custGeom>
              <a:rect b="b" l="l" r="r" t="t"/>
              <a:pathLst>
                <a:path extrusionOk="0" h="243" w="250">
                  <a:moveTo>
                    <a:pt x="169" y="0"/>
                  </a:moveTo>
                  <a:cubicBezTo>
                    <a:pt x="140" y="8"/>
                    <a:pt x="118" y="22"/>
                    <a:pt x="96" y="44"/>
                  </a:cubicBezTo>
                  <a:cubicBezTo>
                    <a:pt x="74" y="37"/>
                    <a:pt x="52" y="37"/>
                    <a:pt x="30" y="37"/>
                  </a:cubicBezTo>
                  <a:cubicBezTo>
                    <a:pt x="30" y="59"/>
                    <a:pt x="30" y="74"/>
                    <a:pt x="30" y="96"/>
                  </a:cubicBezTo>
                  <a:cubicBezTo>
                    <a:pt x="8" y="118"/>
                    <a:pt x="0" y="147"/>
                    <a:pt x="0" y="176"/>
                  </a:cubicBezTo>
                  <a:cubicBezTo>
                    <a:pt x="30" y="191"/>
                    <a:pt x="52" y="191"/>
                    <a:pt x="81" y="191"/>
                  </a:cubicBezTo>
                  <a:cubicBezTo>
                    <a:pt x="96" y="213"/>
                    <a:pt x="118" y="228"/>
                    <a:pt x="147" y="242"/>
                  </a:cubicBezTo>
                  <a:cubicBezTo>
                    <a:pt x="162" y="220"/>
                    <a:pt x="176" y="198"/>
                    <a:pt x="176" y="176"/>
                  </a:cubicBezTo>
                  <a:cubicBezTo>
                    <a:pt x="206" y="169"/>
                    <a:pt x="228" y="154"/>
                    <a:pt x="250" y="132"/>
                  </a:cubicBezTo>
                  <a:cubicBezTo>
                    <a:pt x="235" y="110"/>
                    <a:pt x="213" y="88"/>
                    <a:pt x="191" y="81"/>
                  </a:cubicBezTo>
                  <a:cubicBezTo>
                    <a:pt x="191" y="52"/>
                    <a:pt x="184" y="22"/>
                    <a:pt x="16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21"/>
            <p:cNvSpPr/>
            <p:nvPr/>
          </p:nvSpPr>
          <p:spPr>
            <a:xfrm>
              <a:off x="3300825" y="3153400"/>
              <a:ext cx="1475" cy="1400"/>
            </a:xfrm>
            <a:custGeom>
              <a:rect b="b" l="l" r="r" t="t"/>
              <a:pathLst>
                <a:path extrusionOk="0" h="56" w="59">
                  <a:moveTo>
                    <a:pt x="31" y="1"/>
                  </a:moveTo>
                  <a:cubicBezTo>
                    <a:pt x="27" y="1"/>
                    <a:pt x="24" y="2"/>
                    <a:pt x="22" y="4"/>
                  </a:cubicBezTo>
                  <a:cubicBezTo>
                    <a:pt x="8" y="11"/>
                    <a:pt x="0" y="26"/>
                    <a:pt x="0" y="33"/>
                  </a:cubicBezTo>
                  <a:cubicBezTo>
                    <a:pt x="8" y="48"/>
                    <a:pt x="22" y="55"/>
                    <a:pt x="37" y="55"/>
                  </a:cubicBezTo>
                  <a:cubicBezTo>
                    <a:pt x="52" y="48"/>
                    <a:pt x="59" y="33"/>
                    <a:pt x="52" y="18"/>
                  </a:cubicBezTo>
                  <a:cubicBezTo>
                    <a:pt x="52" y="8"/>
                    <a:pt x="40" y="1"/>
                    <a:pt x="3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21"/>
            <p:cNvSpPr/>
            <p:nvPr/>
          </p:nvSpPr>
          <p:spPr>
            <a:xfrm>
              <a:off x="3302100" y="3160450"/>
              <a:ext cx="1300" cy="4975"/>
            </a:xfrm>
            <a:custGeom>
              <a:rect b="b" l="l" r="r" t="t"/>
              <a:pathLst>
                <a:path extrusionOk="0" h="199" w="52">
                  <a:moveTo>
                    <a:pt x="23" y="0"/>
                  </a:moveTo>
                  <a:lnTo>
                    <a:pt x="1" y="8"/>
                  </a:lnTo>
                  <a:lnTo>
                    <a:pt x="52" y="19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21"/>
            <p:cNvSpPr/>
            <p:nvPr/>
          </p:nvSpPr>
          <p:spPr>
            <a:xfrm>
              <a:off x="3247475" y="3169050"/>
              <a:ext cx="297325" cy="147775"/>
            </a:xfrm>
            <a:custGeom>
              <a:rect b="b" l="l" r="r" t="t"/>
              <a:pathLst>
                <a:path extrusionOk="0" h="5911" w="11893">
                  <a:moveTo>
                    <a:pt x="3777" y="1"/>
                  </a:moveTo>
                  <a:lnTo>
                    <a:pt x="3777" y="1"/>
                  </a:lnTo>
                  <a:cubicBezTo>
                    <a:pt x="4128" y="411"/>
                    <a:pt x="4363" y="917"/>
                    <a:pt x="4436" y="1460"/>
                  </a:cubicBezTo>
                  <a:cubicBezTo>
                    <a:pt x="4495" y="1885"/>
                    <a:pt x="5001" y="2706"/>
                    <a:pt x="5991" y="3073"/>
                  </a:cubicBezTo>
                  <a:cubicBezTo>
                    <a:pt x="5367" y="3043"/>
                    <a:pt x="4759" y="2919"/>
                    <a:pt x="4172" y="2721"/>
                  </a:cubicBezTo>
                  <a:cubicBezTo>
                    <a:pt x="3733" y="2566"/>
                    <a:pt x="3325" y="2502"/>
                    <a:pt x="2949" y="2502"/>
                  </a:cubicBezTo>
                  <a:cubicBezTo>
                    <a:pt x="1061" y="2502"/>
                    <a:pt x="1" y="4128"/>
                    <a:pt x="1" y="4128"/>
                  </a:cubicBezTo>
                  <a:lnTo>
                    <a:pt x="1" y="4128"/>
                  </a:lnTo>
                  <a:cubicBezTo>
                    <a:pt x="749" y="3512"/>
                    <a:pt x="1426" y="2659"/>
                    <a:pt x="2729" y="2659"/>
                  </a:cubicBezTo>
                  <a:cubicBezTo>
                    <a:pt x="3098" y="2659"/>
                    <a:pt x="3518" y="2728"/>
                    <a:pt x="4004" y="2889"/>
                  </a:cubicBezTo>
                  <a:cubicBezTo>
                    <a:pt x="4923" y="3195"/>
                    <a:pt x="5755" y="3328"/>
                    <a:pt x="6490" y="3328"/>
                  </a:cubicBezTo>
                  <a:cubicBezTo>
                    <a:pt x="7044" y="3328"/>
                    <a:pt x="7544" y="3252"/>
                    <a:pt x="7985" y="3117"/>
                  </a:cubicBezTo>
                  <a:lnTo>
                    <a:pt x="7985" y="3117"/>
                  </a:lnTo>
                  <a:cubicBezTo>
                    <a:pt x="7845" y="3256"/>
                    <a:pt x="7662" y="3417"/>
                    <a:pt x="7552" y="3447"/>
                  </a:cubicBezTo>
                  <a:cubicBezTo>
                    <a:pt x="6423" y="3769"/>
                    <a:pt x="5177" y="4876"/>
                    <a:pt x="5191" y="5910"/>
                  </a:cubicBezTo>
                  <a:cubicBezTo>
                    <a:pt x="5309" y="5441"/>
                    <a:pt x="5477" y="4370"/>
                    <a:pt x="7882" y="3505"/>
                  </a:cubicBezTo>
                  <a:cubicBezTo>
                    <a:pt x="7882" y="3505"/>
                    <a:pt x="8351" y="3095"/>
                    <a:pt x="8982" y="2648"/>
                  </a:cubicBezTo>
                  <a:cubicBezTo>
                    <a:pt x="9500" y="2314"/>
                    <a:pt x="10200" y="2228"/>
                    <a:pt x="10783" y="2228"/>
                  </a:cubicBezTo>
                  <a:cubicBezTo>
                    <a:pt x="11403" y="2228"/>
                    <a:pt x="11892" y="2325"/>
                    <a:pt x="11892" y="2325"/>
                  </a:cubicBezTo>
                  <a:lnTo>
                    <a:pt x="11709" y="1841"/>
                  </a:lnTo>
                  <a:cubicBezTo>
                    <a:pt x="11709" y="1841"/>
                    <a:pt x="11478" y="1772"/>
                    <a:pt x="11107" y="1772"/>
                  </a:cubicBezTo>
                  <a:cubicBezTo>
                    <a:pt x="10676" y="1772"/>
                    <a:pt x="10058" y="1865"/>
                    <a:pt x="9392" y="2266"/>
                  </a:cubicBezTo>
                  <a:cubicBezTo>
                    <a:pt x="8806" y="2618"/>
                    <a:pt x="7948" y="3131"/>
                    <a:pt x="6995" y="3131"/>
                  </a:cubicBezTo>
                  <a:cubicBezTo>
                    <a:pt x="5910" y="3131"/>
                    <a:pt x="5001" y="2604"/>
                    <a:pt x="4744" y="1892"/>
                  </a:cubicBezTo>
                  <a:cubicBezTo>
                    <a:pt x="4634" y="1753"/>
                    <a:pt x="4554" y="1584"/>
                    <a:pt x="4524" y="1409"/>
                  </a:cubicBezTo>
                  <a:cubicBezTo>
                    <a:pt x="4451" y="866"/>
                    <a:pt x="4187" y="360"/>
                    <a:pt x="3777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5" name="Google Shape;2125;p21"/>
          <p:cNvGrpSpPr/>
          <p:nvPr/>
        </p:nvGrpSpPr>
        <p:grpSpPr>
          <a:xfrm rot="-5184337">
            <a:off x="6136215" y="-2668383"/>
            <a:ext cx="5781833" cy="3106405"/>
            <a:chOff x="3191025" y="3142125"/>
            <a:chExt cx="353775" cy="190075"/>
          </a:xfrm>
        </p:grpSpPr>
        <p:sp>
          <p:nvSpPr>
            <p:cNvPr id="2126" name="Google Shape;2126;p21"/>
            <p:cNvSpPr/>
            <p:nvPr/>
          </p:nvSpPr>
          <p:spPr>
            <a:xfrm>
              <a:off x="3247475" y="3209275"/>
              <a:ext cx="297325" cy="63000"/>
            </a:xfrm>
            <a:custGeom>
              <a:rect b="b" l="l" r="r" t="t"/>
              <a:pathLst>
                <a:path extrusionOk="0" h="2520" w="11893">
                  <a:moveTo>
                    <a:pt x="11356" y="0"/>
                  </a:moveTo>
                  <a:cubicBezTo>
                    <a:pt x="10795" y="0"/>
                    <a:pt x="9653" y="86"/>
                    <a:pt x="8857" y="716"/>
                  </a:cubicBezTo>
                  <a:cubicBezTo>
                    <a:pt x="8201" y="1228"/>
                    <a:pt x="7276" y="1469"/>
                    <a:pt x="6298" y="1469"/>
                  </a:cubicBezTo>
                  <a:cubicBezTo>
                    <a:pt x="5593" y="1469"/>
                    <a:pt x="4861" y="1344"/>
                    <a:pt x="4180" y="1105"/>
                  </a:cubicBezTo>
                  <a:cubicBezTo>
                    <a:pt x="3742" y="952"/>
                    <a:pt x="3335" y="889"/>
                    <a:pt x="2961" y="889"/>
                  </a:cubicBezTo>
                  <a:cubicBezTo>
                    <a:pt x="1064" y="889"/>
                    <a:pt x="1" y="2519"/>
                    <a:pt x="1" y="2519"/>
                  </a:cubicBezTo>
                  <a:lnTo>
                    <a:pt x="1" y="2519"/>
                  </a:lnTo>
                  <a:cubicBezTo>
                    <a:pt x="749" y="1903"/>
                    <a:pt x="1426" y="1050"/>
                    <a:pt x="2729" y="1050"/>
                  </a:cubicBezTo>
                  <a:cubicBezTo>
                    <a:pt x="3098" y="1050"/>
                    <a:pt x="3518" y="1119"/>
                    <a:pt x="4004" y="1280"/>
                  </a:cubicBezTo>
                  <a:cubicBezTo>
                    <a:pt x="4925" y="1585"/>
                    <a:pt x="5757" y="1718"/>
                    <a:pt x="6491" y="1718"/>
                  </a:cubicBezTo>
                  <a:cubicBezTo>
                    <a:pt x="7508" y="1718"/>
                    <a:pt x="8338" y="1462"/>
                    <a:pt x="8960" y="1053"/>
                  </a:cubicBezTo>
                  <a:cubicBezTo>
                    <a:pt x="9484" y="708"/>
                    <a:pt x="10198" y="621"/>
                    <a:pt x="10791" y="621"/>
                  </a:cubicBezTo>
                  <a:cubicBezTo>
                    <a:pt x="11408" y="621"/>
                    <a:pt x="11892" y="716"/>
                    <a:pt x="11892" y="716"/>
                  </a:cubicBezTo>
                  <a:lnTo>
                    <a:pt x="11694" y="12"/>
                  </a:lnTo>
                  <a:cubicBezTo>
                    <a:pt x="11694" y="12"/>
                    <a:pt x="11566" y="0"/>
                    <a:pt x="11356" y="0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21"/>
            <p:cNvSpPr/>
            <p:nvPr/>
          </p:nvSpPr>
          <p:spPr>
            <a:xfrm>
              <a:off x="3376875" y="3223325"/>
              <a:ext cx="113125" cy="93500"/>
            </a:xfrm>
            <a:custGeom>
              <a:rect b="b" l="l" r="r" t="t"/>
              <a:pathLst>
                <a:path extrusionOk="0" h="3740" w="4525">
                  <a:moveTo>
                    <a:pt x="4524" y="0"/>
                  </a:moveTo>
                  <a:lnTo>
                    <a:pt x="3007" y="733"/>
                  </a:lnTo>
                  <a:cubicBezTo>
                    <a:pt x="3007" y="733"/>
                    <a:pt x="2574" y="1224"/>
                    <a:pt x="2376" y="1283"/>
                  </a:cubicBezTo>
                  <a:cubicBezTo>
                    <a:pt x="1247" y="1598"/>
                    <a:pt x="1" y="2705"/>
                    <a:pt x="15" y="3739"/>
                  </a:cubicBezTo>
                  <a:cubicBezTo>
                    <a:pt x="133" y="3270"/>
                    <a:pt x="301" y="2199"/>
                    <a:pt x="2706" y="1334"/>
                  </a:cubicBezTo>
                  <a:cubicBezTo>
                    <a:pt x="3278" y="843"/>
                    <a:pt x="3886" y="396"/>
                    <a:pt x="4524" y="0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21"/>
            <p:cNvSpPr/>
            <p:nvPr/>
          </p:nvSpPr>
          <p:spPr>
            <a:xfrm>
              <a:off x="3341875" y="3169050"/>
              <a:ext cx="79950" cy="80325"/>
            </a:xfrm>
            <a:custGeom>
              <a:rect b="b" l="l" r="r" t="t"/>
              <a:pathLst>
                <a:path extrusionOk="0" h="3213" w="3198">
                  <a:moveTo>
                    <a:pt x="1" y="1"/>
                  </a:moveTo>
                  <a:lnTo>
                    <a:pt x="1" y="1"/>
                  </a:lnTo>
                  <a:cubicBezTo>
                    <a:pt x="352" y="411"/>
                    <a:pt x="587" y="917"/>
                    <a:pt x="660" y="1453"/>
                  </a:cubicBezTo>
                  <a:cubicBezTo>
                    <a:pt x="726" y="1951"/>
                    <a:pt x="1393" y="2985"/>
                    <a:pt x="2735" y="3212"/>
                  </a:cubicBezTo>
                  <a:lnTo>
                    <a:pt x="3197" y="3058"/>
                  </a:lnTo>
                  <a:lnTo>
                    <a:pt x="3197" y="3058"/>
                  </a:lnTo>
                  <a:cubicBezTo>
                    <a:pt x="3179" y="3059"/>
                    <a:pt x="3161" y="3060"/>
                    <a:pt x="3143" y="3060"/>
                  </a:cubicBezTo>
                  <a:cubicBezTo>
                    <a:pt x="2368" y="3060"/>
                    <a:pt x="841" y="2175"/>
                    <a:pt x="748" y="1409"/>
                  </a:cubicBezTo>
                  <a:cubicBezTo>
                    <a:pt x="675" y="859"/>
                    <a:pt x="411" y="360"/>
                    <a:pt x="1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21"/>
            <p:cNvSpPr/>
            <p:nvPr/>
          </p:nvSpPr>
          <p:spPr>
            <a:xfrm>
              <a:off x="3278100" y="3179100"/>
              <a:ext cx="86700" cy="40200"/>
            </a:xfrm>
            <a:custGeom>
              <a:rect b="b" l="l" r="r" t="t"/>
              <a:pathLst>
                <a:path extrusionOk="0" h="1608" w="3468">
                  <a:moveTo>
                    <a:pt x="173" y="1"/>
                  </a:moveTo>
                  <a:cubicBezTo>
                    <a:pt x="60" y="1"/>
                    <a:pt x="0" y="9"/>
                    <a:pt x="0" y="9"/>
                  </a:cubicBezTo>
                  <a:cubicBezTo>
                    <a:pt x="21" y="9"/>
                    <a:pt x="42" y="8"/>
                    <a:pt x="63" y="8"/>
                  </a:cubicBezTo>
                  <a:cubicBezTo>
                    <a:pt x="1443" y="8"/>
                    <a:pt x="3331" y="1420"/>
                    <a:pt x="3468" y="1608"/>
                  </a:cubicBezTo>
                  <a:lnTo>
                    <a:pt x="3336" y="1329"/>
                  </a:lnTo>
                  <a:cubicBezTo>
                    <a:pt x="1807" y="126"/>
                    <a:pt x="605" y="1"/>
                    <a:pt x="173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21"/>
            <p:cNvSpPr/>
            <p:nvPr/>
          </p:nvSpPr>
          <p:spPr>
            <a:xfrm>
              <a:off x="3399975" y="3263075"/>
              <a:ext cx="28075" cy="37050"/>
            </a:xfrm>
            <a:custGeom>
              <a:rect b="b" l="l" r="r" t="t"/>
              <a:pathLst>
                <a:path extrusionOk="0" h="1482" w="1123">
                  <a:moveTo>
                    <a:pt x="910" y="1"/>
                  </a:moveTo>
                  <a:cubicBezTo>
                    <a:pt x="23" y="793"/>
                    <a:pt x="1" y="1482"/>
                    <a:pt x="1" y="1482"/>
                  </a:cubicBezTo>
                  <a:cubicBezTo>
                    <a:pt x="96" y="815"/>
                    <a:pt x="1020" y="45"/>
                    <a:pt x="1122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21"/>
            <p:cNvSpPr/>
            <p:nvPr/>
          </p:nvSpPr>
          <p:spPr>
            <a:xfrm>
              <a:off x="3259225" y="3245300"/>
              <a:ext cx="20350" cy="32300"/>
            </a:xfrm>
            <a:custGeom>
              <a:rect b="b" l="l" r="r" t="t"/>
              <a:pathLst>
                <a:path extrusionOk="0" h="1292" w="814">
                  <a:moveTo>
                    <a:pt x="814" y="1"/>
                  </a:moveTo>
                  <a:lnTo>
                    <a:pt x="645" y="23"/>
                  </a:lnTo>
                  <a:cubicBezTo>
                    <a:pt x="0" y="741"/>
                    <a:pt x="44" y="1291"/>
                    <a:pt x="44" y="1291"/>
                  </a:cubicBezTo>
                  <a:cubicBezTo>
                    <a:pt x="59" y="756"/>
                    <a:pt x="733" y="52"/>
                    <a:pt x="814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21"/>
            <p:cNvSpPr/>
            <p:nvPr/>
          </p:nvSpPr>
          <p:spPr>
            <a:xfrm>
              <a:off x="3263600" y="3212875"/>
              <a:ext cx="31000" cy="23300"/>
            </a:xfrm>
            <a:custGeom>
              <a:rect b="b" l="l" r="r" t="t"/>
              <a:pathLst>
                <a:path extrusionOk="0" h="932" w="1240">
                  <a:moveTo>
                    <a:pt x="1" y="0"/>
                  </a:moveTo>
                  <a:cubicBezTo>
                    <a:pt x="1" y="0"/>
                    <a:pt x="163" y="535"/>
                    <a:pt x="1064" y="931"/>
                  </a:cubicBezTo>
                  <a:lnTo>
                    <a:pt x="1240" y="887"/>
                  </a:lnTo>
                  <a:cubicBezTo>
                    <a:pt x="1152" y="873"/>
                    <a:pt x="221" y="499"/>
                    <a:pt x="1" y="0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21"/>
            <p:cNvSpPr/>
            <p:nvPr/>
          </p:nvSpPr>
          <p:spPr>
            <a:xfrm>
              <a:off x="3298800" y="3151100"/>
              <a:ext cx="21850" cy="37225"/>
            </a:xfrm>
            <a:custGeom>
              <a:rect b="b" l="l" r="r" t="t"/>
              <a:pathLst>
                <a:path extrusionOk="0" h="1489" w="874">
                  <a:moveTo>
                    <a:pt x="37" y="0"/>
                  </a:moveTo>
                  <a:lnTo>
                    <a:pt x="37" y="0"/>
                  </a:lnTo>
                  <a:cubicBezTo>
                    <a:pt x="37" y="1"/>
                    <a:pt x="1" y="675"/>
                    <a:pt x="697" y="1481"/>
                  </a:cubicBezTo>
                  <a:lnTo>
                    <a:pt x="873" y="1489"/>
                  </a:lnTo>
                  <a:cubicBezTo>
                    <a:pt x="792" y="1437"/>
                    <a:pt x="67" y="653"/>
                    <a:pt x="37" y="0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4" name="Google Shape;2134;p21"/>
            <p:cNvSpPr/>
            <p:nvPr/>
          </p:nvSpPr>
          <p:spPr>
            <a:xfrm>
              <a:off x="3319525" y="3169200"/>
              <a:ext cx="36500" cy="22975"/>
            </a:xfrm>
            <a:custGeom>
              <a:rect b="b" l="l" r="r" t="t"/>
              <a:pathLst>
                <a:path extrusionOk="0" h="919" w="1460">
                  <a:moveTo>
                    <a:pt x="38" y="1"/>
                  </a:moveTo>
                  <a:cubicBezTo>
                    <a:pt x="13" y="1"/>
                    <a:pt x="0" y="2"/>
                    <a:pt x="0" y="2"/>
                  </a:cubicBezTo>
                  <a:cubicBezTo>
                    <a:pt x="653" y="24"/>
                    <a:pt x="1415" y="823"/>
                    <a:pt x="1459" y="919"/>
                  </a:cubicBezTo>
                  <a:lnTo>
                    <a:pt x="1378" y="699"/>
                  </a:lnTo>
                  <a:cubicBezTo>
                    <a:pt x="710" y="49"/>
                    <a:pt x="179" y="1"/>
                    <a:pt x="38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21"/>
            <p:cNvSpPr/>
            <p:nvPr/>
          </p:nvSpPr>
          <p:spPr>
            <a:xfrm>
              <a:off x="3298625" y="3202375"/>
              <a:ext cx="54650" cy="5750"/>
            </a:xfrm>
            <a:custGeom>
              <a:rect b="b" l="l" r="r" t="t"/>
              <a:pathLst>
                <a:path extrusionOk="0" h="230" w="2186">
                  <a:moveTo>
                    <a:pt x="1052" y="1"/>
                  </a:moveTo>
                  <a:cubicBezTo>
                    <a:pt x="340" y="1"/>
                    <a:pt x="0" y="193"/>
                    <a:pt x="0" y="193"/>
                  </a:cubicBezTo>
                  <a:cubicBezTo>
                    <a:pt x="248" y="92"/>
                    <a:pt x="562" y="57"/>
                    <a:pt x="875" y="57"/>
                  </a:cubicBezTo>
                  <a:cubicBezTo>
                    <a:pt x="1497" y="57"/>
                    <a:pt x="2112" y="195"/>
                    <a:pt x="2185" y="229"/>
                  </a:cubicBezTo>
                  <a:lnTo>
                    <a:pt x="1950" y="90"/>
                  </a:lnTo>
                  <a:cubicBezTo>
                    <a:pt x="1603" y="25"/>
                    <a:pt x="1304" y="1"/>
                    <a:pt x="1052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6" name="Google Shape;2136;p21"/>
            <p:cNvSpPr/>
            <p:nvPr/>
          </p:nvSpPr>
          <p:spPr>
            <a:xfrm>
              <a:off x="3375050" y="3207175"/>
              <a:ext cx="13400" cy="31550"/>
            </a:xfrm>
            <a:custGeom>
              <a:rect b="b" l="l" r="r" t="t"/>
              <a:pathLst>
                <a:path extrusionOk="0" h="1262" w="536">
                  <a:moveTo>
                    <a:pt x="345" y="1"/>
                  </a:moveTo>
                  <a:cubicBezTo>
                    <a:pt x="345" y="1"/>
                    <a:pt x="1" y="346"/>
                    <a:pt x="360" y="1123"/>
                  </a:cubicBezTo>
                  <a:lnTo>
                    <a:pt x="536" y="1262"/>
                  </a:lnTo>
                  <a:cubicBezTo>
                    <a:pt x="470" y="1196"/>
                    <a:pt x="59" y="419"/>
                    <a:pt x="345" y="1"/>
                  </a:cubicBezTo>
                  <a:close/>
                </a:path>
              </a:pathLst>
            </a:custGeom>
            <a:solidFill>
              <a:srgbClr val="A855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21"/>
            <p:cNvSpPr/>
            <p:nvPr/>
          </p:nvSpPr>
          <p:spPr>
            <a:xfrm>
              <a:off x="3236850" y="3209025"/>
              <a:ext cx="29525" cy="25125"/>
            </a:xfrm>
            <a:custGeom>
              <a:rect b="b" l="l" r="r" t="t"/>
              <a:pathLst>
                <a:path extrusionOk="0" h="1005" w="1181">
                  <a:moveTo>
                    <a:pt x="1" y="0"/>
                  </a:moveTo>
                  <a:cubicBezTo>
                    <a:pt x="1" y="0"/>
                    <a:pt x="133" y="550"/>
                    <a:pt x="1005" y="1005"/>
                  </a:cubicBezTo>
                  <a:lnTo>
                    <a:pt x="1181" y="961"/>
                  </a:lnTo>
                  <a:cubicBezTo>
                    <a:pt x="1093" y="946"/>
                    <a:pt x="184" y="513"/>
                    <a:pt x="1" y="0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21"/>
            <p:cNvSpPr/>
            <p:nvPr/>
          </p:nvSpPr>
          <p:spPr>
            <a:xfrm>
              <a:off x="3243825" y="3257575"/>
              <a:ext cx="18900" cy="37050"/>
            </a:xfrm>
            <a:custGeom>
              <a:rect b="b" l="l" r="r" t="t"/>
              <a:pathLst>
                <a:path extrusionOk="0" h="1482" w="756">
                  <a:moveTo>
                    <a:pt x="755" y="1"/>
                  </a:moveTo>
                  <a:lnTo>
                    <a:pt x="587" y="38"/>
                  </a:lnTo>
                  <a:cubicBezTo>
                    <a:pt x="0" y="881"/>
                    <a:pt x="96" y="1482"/>
                    <a:pt x="96" y="1482"/>
                  </a:cubicBezTo>
                  <a:cubicBezTo>
                    <a:pt x="66" y="888"/>
                    <a:pt x="682" y="60"/>
                    <a:pt x="755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21"/>
            <p:cNvSpPr/>
            <p:nvPr/>
          </p:nvSpPr>
          <p:spPr>
            <a:xfrm>
              <a:off x="3223850" y="3245125"/>
              <a:ext cx="53175" cy="25675"/>
            </a:xfrm>
            <a:custGeom>
              <a:rect b="b" l="l" r="r" t="t"/>
              <a:pathLst>
                <a:path extrusionOk="0" h="1027" w="2127">
                  <a:moveTo>
                    <a:pt x="2126" y="0"/>
                  </a:moveTo>
                  <a:cubicBezTo>
                    <a:pt x="2031" y="96"/>
                    <a:pt x="821" y="939"/>
                    <a:pt x="0" y="1027"/>
                  </a:cubicBezTo>
                  <a:cubicBezTo>
                    <a:pt x="0" y="1027"/>
                    <a:pt x="836" y="1005"/>
                    <a:pt x="2053" y="191"/>
                  </a:cubicBezTo>
                  <a:lnTo>
                    <a:pt x="2126" y="0"/>
                  </a:ln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21"/>
            <p:cNvSpPr/>
            <p:nvPr/>
          </p:nvSpPr>
          <p:spPr>
            <a:xfrm>
              <a:off x="3228425" y="3231550"/>
              <a:ext cx="39975" cy="20025"/>
            </a:xfrm>
            <a:custGeom>
              <a:rect b="b" l="l" r="r" t="t"/>
              <a:pathLst>
                <a:path extrusionOk="0" h="801" w="1599">
                  <a:moveTo>
                    <a:pt x="1423" y="1"/>
                  </a:moveTo>
                  <a:cubicBezTo>
                    <a:pt x="338" y="243"/>
                    <a:pt x="0" y="800"/>
                    <a:pt x="0" y="800"/>
                  </a:cubicBezTo>
                  <a:cubicBezTo>
                    <a:pt x="375" y="303"/>
                    <a:pt x="1459" y="89"/>
                    <a:pt x="1593" y="89"/>
                  </a:cubicBezTo>
                  <a:cubicBezTo>
                    <a:pt x="1595" y="89"/>
                    <a:pt x="1597" y="89"/>
                    <a:pt x="1599" y="89"/>
                  </a:cubicBezTo>
                  <a:lnTo>
                    <a:pt x="1423" y="1"/>
                  </a:ln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21"/>
            <p:cNvSpPr/>
            <p:nvPr/>
          </p:nvSpPr>
          <p:spPr>
            <a:xfrm>
              <a:off x="3368825" y="3266925"/>
              <a:ext cx="43275" cy="14750"/>
            </a:xfrm>
            <a:custGeom>
              <a:rect b="b" l="l" r="r" t="t"/>
              <a:pathLst>
                <a:path extrusionOk="0" h="590" w="1731">
                  <a:moveTo>
                    <a:pt x="1730" y="1"/>
                  </a:moveTo>
                  <a:cubicBezTo>
                    <a:pt x="1663" y="68"/>
                    <a:pt x="812" y="577"/>
                    <a:pt x="163" y="577"/>
                  </a:cubicBezTo>
                  <a:cubicBezTo>
                    <a:pt x="107" y="577"/>
                    <a:pt x="52" y="574"/>
                    <a:pt x="0" y="565"/>
                  </a:cubicBezTo>
                  <a:lnTo>
                    <a:pt x="0" y="565"/>
                  </a:lnTo>
                  <a:cubicBezTo>
                    <a:pt x="0" y="565"/>
                    <a:pt x="97" y="590"/>
                    <a:pt x="271" y="590"/>
                  </a:cubicBezTo>
                  <a:cubicBezTo>
                    <a:pt x="555" y="590"/>
                    <a:pt x="1046" y="525"/>
                    <a:pt x="1664" y="184"/>
                  </a:cubicBezTo>
                  <a:lnTo>
                    <a:pt x="1730" y="1"/>
                  </a:ln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21"/>
            <p:cNvSpPr/>
            <p:nvPr/>
          </p:nvSpPr>
          <p:spPr>
            <a:xfrm>
              <a:off x="3211375" y="3209575"/>
              <a:ext cx="88175" cy="28425"/>
            </a:xfrm>
            <a:custGeom>
              <a:rect b="b" l="l" r="r" t="t"/>
              <a:pathLst>
                <a:path extrusionOk="0" h="1137" w="3527">
                  <a:moveTo>
                    <a:pt x="1" y="0"/>
                  </a:moveTo>
                  <a:cubicBezTo>
                    <a:pt x="1" y="0"/>
                    <a:pt x="983" y="1027"/>
                    <a:pt x="3351" y="1137"/>
                  </a:cubicBezTo>
                  <a:lnTo>
                    <a:pt x="3527" y="1012"/>
                  </a:lnTo>
                  <a:lnTo>
                    <a:pt x="3527" y="1012"/>
                  </a:lnTo>
                  <a:cubicBezTo>
                    <a:pt x="3504" y="1017"/>
                    <a:pt x="3458" y="1020"/>
                    <a:pt x="3393" y="1020"/>
                  </a:cubicBezTo>
                  <a:cubicBezTo>
                    <a:pt x="2847" y="1020"/>
                    <a:pt x="944" y="806"/>
                    <a:pt x="1" y="0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21"/>
            <p:cNvSpPr/>
            <p:nvPr/>
          </p:nvSpPr>
          <p:spPr>
            <a:xfrm>
              <a:off x="3358925" y="3302975"/>
              <a:ext cx="14725" cy="12575"/>
            </a:xfrm>
            <a:custGeom>
              <a:rect b="b" l="l" r="r" t="t"/>
              <a:pathLst>
                <a:path extrusionOk="0" h="503" w="589">
                  <a:moveTo>
                    <a:pt x="356" y="1"/>
                  </a:moveTo>
                  <a:cubicBezTo>
                    <a:pt x="254" y="1"/>
                    <a:pt x="125" y="55"/>
                    <a:pt x="0" y="179"/>
                  </a:cubicBezTo>
                  <a:cubicBezTo>
                    <a:pt x="67" y="353"/>
                    <a:pt x="191" y="502"/>
                    <a:pt x="312" y="502"/>
                  </a:cubicBezTo>
                  <a:cubicBezTo>
                    <a:pt x="390" y="502"/>
                    <a:pt x="468" y="440"/>
                    <a:pt x="528" y="282"/>
                  </a:cubicBezTo>
                  <a:cubicBezTo>
                    <a:pt x="588" y="110"/>
                    <a:pt x="500" y="1"/>
                    <a:pt x="35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21"/>
            <p:cNvSpPr/>
            <p:nvPr/>
          </p:nvSpPr>
          <p:spPr>
            <a:xfrm>
              <a:off x="3366975" y="3295900"/>
              <a:ext cx="19800" cy="12750"/>
            </a:xfrm>
            <a:custGeom>
              <a:rect b="b" l="l" r="r" t="t"/>
              <a:pathLst>
                <a:path extrusionOk="0" h="510" w="792">
                  <a:moveTo>
                    <a:pt x="485" y="0"/>
                  </a:moveTo>
                  <a:cubicBezTo>
                    <a:pt x="192" y="96"/>
                    <a:pt x="1" y="455"/>
                    <a:pt x="463" y="506"/>
                  </a:cubicBezTo>
                  <a:cubicBezTo>
                    <a:pt x="482" y="509"/>
                    <a:pt x="499" y="510"/>
                    <a:pt x="516" y="510"/>
                  </a:cubicBezTo>
                  <a:cubicBezTo>
                    <a:pt x="792" y="510"/>
                    <a:pt x="775" y="180"/>
                    <a:pt x="48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21"/>
            <p:cNvSpPr/>
            <p:nvPr/>
          </p:nvSpPr>
          <p:spPr>
            <a:xfrm>
              <a:off x="3381650" y="3306825"/>
              <a:ext cx="13400" cy="12075"/>
            </a:xfrm>
            <a:custGeom>
              <a:rect b="b" l="l" r="r" t="t"/>
              <a:pathLst>
                <a:path extrusionOk="0" h="483" w="536">
                  <a:moveTo>
                    <a:pt x="203" y="0"/>
                  </a:moveTo>
                  <a:cubicBezTo>
                    <a:pt x="89" y="0"/>
                    <a:pt x="0" y="79"/>
                    <a:pt x="15" y="296"/>
                  </a:cubicBezTo>
                  <a:cubicBezTo>
                    <a:pt x="24" y="423"/>
                    <a:pt x="97" y="482"/>
                    <a:pt x="188" y="482"/>
                  </a:cubicBezTo>
                  <a:cubicBezTo>
                    <a:pt x="312" y="482"/>
                    <a:pt x="468" y="371"/>
                    <a:pt x="536" y="172"/>
                  </a:cubicBezTo>
                  <a:cubicBezTo>
                    <a:pt x="452" y="77"/>
                    <a:pt x="315" y="0"/>
                    <a:pt x="2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21"/>
            <p:cNvSpPr/>
            <p:nvPr/>
          </p:nvSpPr>
          <p:spPr>
            <a:xfrm>
              <a:off x="3361300" y="3314750"/>
              <a:ext cx="16050" cy="12500"/>
            </a:xfrm>
            <a:custGeom>
              <a:rect b="b" l="l" r="r" t="t"/>
              <a:pathLst>
                <a:path extrusionOk="0" h="500" w="642">
                  <a:moveTo>
                    <a:pt x="273" y="0"/>
                  </a:moveTo>
                  <a:cubicBezTo>
                    <a:pt x="134" y="0"/>
                    <a:pt x="11" y="184"/>
                    <a:pt x="1" y="463"/>
                  </a:cubicBezTo>
                  <a:cubicBezTo>
                    <a:pt x="87" y="488"/>
                    <a:pt x="169" y="499"/>
                    <a:pt x="242" y="499"/>
                  </a:cubicBezTo>
                  <a:cubicBezTo>
                    <a:pt x="498" y="499"/>
                    <a:pt x="642" y="355"/>
                    <a:pt x="448" y="104"/>
                  </a:cubicBezTo>
                  <a:cubicBezTo>
                    <a:pt x="392" y="33"/>
                    <a:pt x="331" y="0"/>
                    <a:pt x="27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21"/>
            <p:cNvSpPr/>
            <p:nvPr/>
          </p:nvSpPr>
          <p:spPr>
            <a:xfrm>
              <a:off x="3371025" y="3318075"/>
              <a:ext cx="16850" cy="14125"/>
            </a:xfrm>
            <a:custGeom>
              <a:rect b="b" l="l" r="r" t="t"/>
              <a:pathLst>
                <a:path extrusionOk="0" h="565" w="674">
                  <a:moveTo>
                    <a:pt x="443" y="1"/>
                  </a:moveTo>
                  <a:cubicBezTo>
                    <a:pt x="399" y="1"/>
                    <a:pt x="347" y="12"/>
                    <a:pt x="286" y="37"/>
                  </a:cubicBezTo>
                  <a:cubicBezTo>
                    <a:pt x="0" y="162"/>
                    <a:pt x="66" y="418"/>
                    <a:pt x="513" y="565"/>
                  </a:cubicBezTo>
                  <a:cubicBezTo>
                    <a:pt x="673" y="301"/>
                    <a:pt x="668" y="1"/>
                    <a:pt x="44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21"/>
            <p:cNvSpPr/>
            <p:nvPr/>
          </p:nvSpPr>
          <p:spPr>
            <a:xfrm>
              <a:off x="3367725" y="3304500"/>
              <a:ext cx="20550" cy="17650"/>
            </a:xfrm>
            <a:custGeom>
              <a:rect b="b" l="l" r="r" t="t"/>
              <a:pathLst>
                <a:path extrusionOk="0" h="706" w="822">
                  <a:moveTo>
                    <a:pt x="352" y="1"/>
                  </a:moveTo>
                  <a:cubicBezTo>
                    <a:pt x="154" y="1"/>
                    <a:pt x="0" y="162"/>
                    <a:pt x="0" y="353"/>
                  </a:cubicBezTo>
                  <a:cubicBezTo>
                    <a:pt x="0" y="566"/>
                    <a:pt x="174" y="705"/>
                    <a:pt x="355" y="705"/>
                  </a:cubicBezTo>
                  <a:cubicBezTo>
                    <a:pt x="442" y="705"/>
                    <a:pt x="530" y="673"/>
                    <a:pt x="601" y="602"/>
                  </a:cubicBezTo>
                  <a:cubicBezTo>
                    <a:pt x="821" y="382"/>
                    <a:pt x="667" y="1"/>
                    <a:pt x="35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21"/>
            <p:cNvSpPr/>
            <p:nvPr/>
          </p:nvSpPr>
          <p:spPr>
            <a:xfrm>
              <a:off x="3360750" y="3304125"/>
              <a:ext cx="13250" cy="11225"/>
            </a:xfrm>
            <a:custGeom>
              <a:rect b="b" l="l" r="r" t="t"/>
              <a:pathLst>
                <a:path extrusionOk="0" h="449" w="530">
                  <a:moveTo>
                    <a:pt x="320" y="1"/>
                  </a:moveTo>
                  <a:cubicBezTo>
                    <a:pt x="229" y="1"/>
                    <a:pt x="114" y="47"/>
                    <a:pt x="1" y="155"/>
                  </a:cubicBezTo>
                  <a:cubicBezTo>
                    <a:pt x="63" y="315"/>
                    <a:pt x="176" y="448"/>
                    <a:pt x="285" y="448"/>
                  </a:cubicBezTo>
                  <a:cubicBezTo>
                    <a:pt x="356" y="448"/>
                    <a:pt x="425" y="392"/>
                    <a:pt x="477" y="250"/>
                  </a:cubicBezTo>
                  <a:cubicBezTo>
                    <a:pt x="529" y="99"/>
                    <a:pt x="450" y="1"/>
                    <a:pt x="32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21"/>
            <p:cNvSpPr/>
            <p:nvPr/>
          </p:nvSpPr>
          <p:spPr>
            <a:xfrm>
              <a:off x="3368075" y="3297900"/>
              <a:ext cx="17600" cy="11475"/>
            </a:xfrm>
            <a:custGeom>
              <a:rect b="b" l="l" r="r" t="t"/>
              <a:pathLst>
                <a:path extrusionOk="0" h="459" w="704">
                  <a:moveTo>
                    <a:pt x="433" y="1"/>
                  </a:moveTo>
                  <a:cubicBezTo>
                    <a:pt x="170" y="89"/>
                    <a:pt x="1" y="404"/>
                    <a:pt x="411" y="455"/>
                  </a:cubicBezTo>
                  <a:cubicBezTo>
                    <a:pt x="427" y="457"/>
                    <a:pt x="442" y="458"/>
                    <a:pt x="456" y="458"/>
                  </a:cubicBezTo>
                  <a:cubicBezTo>
                    <a:pt x="704" y="458"/>
                    <a:pt x="690" y="161"/>
                    <a:pt x="43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21"/>
            <p:cNvSpPr/>
            <p:nvPr/>
          </p:nvSpPr>
          <p:spPr>
            <a:xfrm>
              <a:off x="3381175" y="3307525"/>
              <a:ext cx="12050" cy="10900"/>
            </a:xfrm>
            <a:custGeom>
              <a:rect b="b" l="l" r="r" t="t"/>
              <a:pathLst>
                <a:path extrusionOk="0" h="436" w="482">
                  <a:moveTo>
                    <a:pt x="185" y="1"/>
                  </a:moveTo>
                  <a:cubicBezTo>
                    <a:pt x="82" y="1"/>
                    <a:pt x="1" y="72"/>
                    <a:pt x="12" y="268"/>
                  </a:cubicBezTo>
                  <a:cubicBezTo>
                    <a:pt x="21" y="382"/>
                    <a:pt x="86" y="435"/>
                    <a:pt x="166" y="435"/>
                  </a:cubicBezTo>
                  <a:cubicBezTo>
                    <a:pt x="277" y="435"/>
                    <a:pt x="418" y="334"/>
                    <a:pt x="481" y="151"/>
                  </a:cubicBezTo>
                  <a:cubicBezTo>
                    <a:pt x="405" y="68"/>
                    <a:pt x="285" y="1"/>
                    <a:pt x="18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21"/>
            <p:cNvSpPr/>
            <p:nvPr/>
          </p:nvSpPr>
          <p:spPr>
            <a:xfrm>
              <a:off x="3362950" y="3314700"/>
              <a:ext cx="14375" cy="11125"/>
            </a:xfrm>
            <a:custGeom>
              <a:rect b="b" l="l" r="r" t="t"/>
              <a:pathLst>
                <a:path extrusionOk="0" h="445" w="575">
                  <a:moveTo>
                    <a:pt x="243" y="1"/>
                  </a:moveTo>
                  <a:cubicBezTo>
                    <a:pt x="120" y="1"/>
                    <a:pt x="11" y="165"/>
                    <a:pt x="1" y="414"/>
                  </a:cubicBezTo>
                  <a:cubicBezTo>
                    <a:pt x="76" y="435"/>
                    <a:pt x="147" y="445"/>
                    <a:pt x="211" y="445"/>
                  </a:cubicBezTo>
                  <a:cubicBezTo>
                    <a:pt x="442" y="445"/>
                    <a:pt x="574" y="315"/>
                    <a:pt x="397" y="91"/>
                  </a:cubicBezTo>
                  <a:cubicBezTo>
                    <a:pt x="347" y="29"/>
                    <a:pt x="294" y="1"/>
                    <a:pt x="2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21"/>
            <p:cNvSpPr/>
            <p:nvPr/>
          </p:nvSpPr>
          <p:spPr>
            <a:xfrm>
              <a:off x="3371750" y="3317625"/>
              <a:ext cx="14925" cy="12575"/>
            </a:xfrm>
            <a:custGeom>
              <a:rect b="b" l="l" r="r" t="t"/>
              <a:pathLst>
                <a:path extrusionOk="0" h="503" w="597">
                  <a:moveTo>
                    <a:pt x="391" y="0"/>
                  </a:moveTo>
                  <a:cubicBezTo>
                    <a:pt x="352" y="0"/>
                    <a:pt x="305" y="10"/>
                    <a:pt x="250" y="33"/>
                  </a:cubicBezTo>
                  <a:cubicBezTo>
                    <a:pt x="1" y="143"/>
                    <a:pt x="59" y="370"/>
                    <a:pt x="455" y="502"/>
                  </a:cubicBezTo>
                  <a:cubicBezTo>
                    <a:pt x="596" y="269"/>
                    <a:pt x="594" y="0"/>
                    <a:pt x="39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21"/>
            <p:cNvSpPr/>
            <p:nvPr/>
          </p:nvSpPr>
          <p:spPr>
            <a:xfrm>
              <a:off x="3374125" y="3317500"/>
              <a:ext cx="9850" cy="8475"/>
            </a:xfrm>
            <a:custGeom>
              <a:rect b="b" l="l" r="r" t="t"/>
              <a:pathLst>
                <a:path extrusionOk="0" h="339" w="394">
                  <a:moveTo>
                    <a:pt x="259" y="0"/>
                  </a:moveTo>
                  <a:cubicBezTo>
                    <a:pt x="232" y="0"/>
                    <a:pt x="200" y="7"/>
                    <a:pt x="162" y="23"/>
                  </a:cubicBezTo>
                  <a:cubicBezTo>
                    <a:pt x="1" y="97"/>
                    <a:pt x="38" y="251"/>
                    <a:pt x="301" y="339"/>
                  </a:cubicBezTo>
                  <a:cubicBezTo>
                    <a:pt x="393" y="180"/>
                    <a:pt x="393" y="0"/>
                    <a:pt x="259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21"/>
            <p:cNvSpPr/>
            <p:nvPr/>
          </p:nvSpPr>
          <p:spPr>
            <a:xfrm>
              <a:off x="3374500" y="3316900"/>
              <a:ext cx="7775" cy="6700"/>
            </a:xfrm>
            <a:custGeom>
              <a:rect b="b" l="l" r="r" t="t"/>
              <a:pathLst>
                <a:path extrusionOk="0" h="268" w="311">
                  <a:moveTo>
                    <a:pt x="205" y="1"/>
                  </a:moveTo>
                  <a:cubicBezTo>
                    <a:pt x="185" y="1"/>
                    <a:pt x="161" y="6"/>
                    <a:pt x="132" y="18"/>
                  </a:cubicBezTo>
                  <a:cubicBezTo>
                    <a:pt x="1" y="77"/>
                    <a:pt x="30" y="194"/>
                    <a:pt x="242" y="267"/>
                  </a:cubicBezTo>
                  <a:cubicBezTo>
                    <a:pt x="310" y="144"/>
                    <a:pt x="311" y="1"/>
                    <a:pt x="20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21"/>
            <p:cNvSpPr/>
            <p:nvPr/>
          </p:nvSpPr>
          <p:spPr>
            <a:xfrm>
              <a:off x="3366800" y="3315475"/>
              <a:ext cx="9125" cy="6950"/>
            </a:xfrm>
            <a:custGeom>
              <a:rect b="b" l="l" r="r" t="t"/>
              <a:pathLst>
                <a:path extrusionOk="0" h="278" w="365">
                  <a:moveTo>
                    <a:pt x="153" y="0"/>
                  </a:moveTo>
                  <a:cubicBezTo>
                    <a:pt x="76" y="0"/>
                    <a:pt x="6" y="104"/>
                    <a:pt x="1" y="258"/>
                  </a:cubicBezTo>
                  <a:cubicBezTo>
                    <a:pt x="49" y="271"/>
                    <a:pt x="94" y="277"/>
                    <a:pt x="135" y="277"/>
                  </a:cubicBezTo>
                  <a:cubicBezTo>
                    <a:pt x="282" y="277"/>
                    <a:pt x="365" y="198"/>
                    <a:pt x="250" y="60"/>
                  </a:cubicBezTo>
                  <a:cubicBezTo>
                    <a:pt x="219" y="19"/>
                    <a:pt x="185" y="0"/>
                    <a:pt x="15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21"/>
            <p:cNvSpPr/>
            <p:nvPr/>
          </p:nvSpPr>
          <p:spPr>
            <a:xfrm>
              <a:off x="3368625" y="3314775"/>
              <a:ext cx="7975" cy="6100"/>
            </a:xfrm>
            <a:custGeom>
              <a:rect b="b" l="l" r="r" t="t"/>
              <a:pathLst>
                <a:path extrusionOk="0" h="244" w="319">
                  <a:moveTo>
                    <a:pt x="133" y="1"/>
                  </a:moveTo>
                  <a:cubicBezTo>
                    <a:pt x="65" y="1"/>
                    <a:pt x="6" y="89"/>
                    <a:pt x="1" y="228"/>
                  </a:cubicBezTo>
                  <a:cubicBezTo>
                    <a:pt x="42" y="239"/>
                    <a:pt x="81" y="244"/>
                    <a:pt x="116" y="244"/>
                  </a:cubicBezTo>
                  <a:cubicBezTo>
                    <a:pt x="245" y="244"/>
                    <a:pt x="319" y="173"/>
                    <a:pt x="221" y="52"/>
                  </a:cubicBezTo>
                  <a:cubicBezTo>
                    <a:pt x="192" y="17"/>
                    <a:pt x="162" y="1"/>
                    <a:pt x="13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21"/>
            <p:cNvSpPr/>
            <p:nvPr/>
          </p:nvSpPr>
          <p:spPr>
            <a:xfrm>
              <a:off x="3364775" y="3306550"/>
              <a:ext cx="8875" cy="7575"/>
            </a:xfrm>
            <a:custGeom>
              <a:rect b="b" l="l" r="r" t="t"/>
              <a:pathLst>
                <a:path extrusionOk="0" h="303" w="355">
                  <a:moveTo>
                    <a:pt x="217" y="0"/>
                  </a:moveTo>
                  <a:cubicBezTo>
                    <a:pt x="156" y="0"/>
                    <a:pt x="77" y="33"/>
                    <a:pt x="1" y="109"/>
                  </a:cubicBezTo>
                  <a:cubicBezTo>
                    <a:pt x="41" y="215"/>
                    <a:pt x="115" y="303"/>
                    <a:pt x="187" y="303"/>
                  </a:cubicBezTo>
                  <a:cubicBezTo>
                    <a:pt x="235" y="303"/>
                    <a:pt x="281" y="264"/>
                    <a:pt x="316" y="168"/>
                  </a:cubicBezTo>
                  <a:cubicBezTo>
                    <a:pt x="355" y="65"/>
                    <a:pt x="303" y="0"/>
                    <a:pt x="21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9" name="Google Shape;2159;p21"/>
            <p:cNvSpPr/>
            <p:nvPr/>
          </p:nvSpPr>
          <p:spPr>
            <a:xfrm>
              <a:off x="3366625" y="3307275"/>
              <a:ext cx="8950" cy="7525"/>
            </a:xfrm>
            <a:custGeom>
              <a:rect b="b" l="l" r="r" t="t"/>
              <a:pathLst>
                <a:path extrusionOk="0" h="301" w="358">
                  <a:moveTo>
                    <a:pt x="217" y="0"/>
                  </a:moveTo>
                  <a:cubicBezTo>
                    <a:pt x="155" y="0"/>
                    <a:pt x="77" y="34"/>
                    <a:pt x="0" y="110"/>
                  </a:cubicBezTo>
                  <a:cubicBezTo>
                    <a:pt x="36" y="212"/>
                    <a:pt x="112" y="301"/>
                    <a:pt x="188" y="301"/>
                  </a:cubicBezTo>
                  <a:cubicBezTo>
                    <a:pt x="237" y="301"/>
                    <a:pt x="285" y="264"/>
                    <a:pt x="323" y="168"/>
                  </a:cubicBezTo>
                  <a:cubicBezTo>
                    <a:pt x="357" y="66"/>
                    <a:pt x="304" y="0"/>
                    <a:pt x="21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21"/>
            <p:cNvSpPr/>
            <p:nvPr/>
          </p:nvSpPr>
          <p:spPr>
            <a:xfrm>
              <a:off x="3370275" y="3301200"/>
              <a:ext cx="12475" cy="8125"/>
            </a:xfrm>
            <a:custGeom>
              <a:rect b="b" l="l" r="r" t="t"/>
              <a:pathLst>
                <a:path extrusionOk="0" h="325" w="499">
                  <a:moveTo>
                    <a:pt x="309" y="1"/>
                  </a:moveTo>
                  <a:cubicBezTo>
                    <a:pt x="126" y="67"/>
                    <a:pt x="1" y="294"/>
                    <a:pt x="294" y="323"/>
                  </a:cubicBezTo>
                  <a:cubicBezTo>
                    <a:pt x="304" y="324"/>
                    <a:pt x="313" y="325"/>
                    <a:pt x="322" y="325"/>
                  </a:cubicBezTo>
                  <a:cubicBezTo>
                    <a:pt x="499" y="325"/>
                    <a:pt x="490" y="120"/>
                    <a:pt x="30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21"/>
            <p:cNvSpPr/>
            <p:nvPr/>
          </p:nvSpPr>
          <p:spPr>
            <a:xfrm>
              <a:off x="3369375" y="3303600"/>
              <a:ext cx="12475" cy="8125"/>
            </a:xfrm>
            <a:custGeom>
              <a:rect b="b" l="l" r="r" t="t"/>
              <a:pathLst>
                <a:path extrusionOk="0" h="325" w="499">
                  <a:moveTo>
                    <a:pt x="308" y="0"/>
                  </a:moveTo>
                  <a:cubicBezTo>
                    <a:pt x="125" y="59"/>
                    <a:pt x="0" y="286"/>
                    <a:pt x="293" y="323"/>
                  </a:cubicBezTo>
                  <a:cubicBezTo>
                    <a:pt x="303" y="324"/>
                    <a:pt x="312" y="324"/>
                    <a:pt x="320" y="324"/>
                  </a:cubicBezTo>
                  <a:cubicBezTo>
                    <a:pt x="498" y="324"/>
                    <a:pt x="490" y="112"/>
                    <a:pt x="30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21"/>
            <p:cNvSpPr/>
            <p:nvPr/>
          </p:nvSpPr>
          <p:spPr>
            <a:xfrm>
              <a:off x="3381275" y="3309250"/>
              <a:ext cx="8100" cy="7275"/>
            </a:xfrm>
            <a:custGeom>
              <a:rect b="b" l="l" r="r" t="t"/>
              <a:pathLst>
                <a:path extrusionOk="0" h="291" w="324">
                  <a:moveTo>
                    <a:pt x="124" y="1"/>
                  </a:moveTo>
                  <a:cubicBezTo>
                    <a:pt x="55" y="1"/>
                    <a:pt x="1" y="48"/>
                    <a:pt x="8" y="177"/>
                  </a:cubicBezTo>
                  <a:cubicBezTo>
                    <a:pt x="14" y="255"/>
                    <a:pt x="58" y="290"/>
                    <a:pt x="112" y="290"/>
                  </a:cubicBezTo>
                  <a:cubicBezTo>
                    <a:pt x="187" y="290"/>
                    <a:pt x="281" y="223"/>
                    <a:pt x="323" y="104"/>
                  </a:cubicBezTo>
                  <a:cubicBezTo>
                    <a:pt x="273" y="46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21"/>
            <p:cNvSpPr/>
            <p:nvPr/>
          </p:nvSpPr>
          <p:spPr>
            <a:xfrm>
              <a:off x="3378525" y="3309425"/>
              <a:ext cx="8100" cy="7275"/>
            </a:xfrm>
            <a:custGeom>
              <a:rect b="b" l="l" r="r" t="t"/>
              <a:pathLst>
                <a:path extrusionOk="0" h="291" w="324">
                  <a:moveTo>
                    <a:pt x="124" y="1"/>
                  </a:moveTo>
                  <a:cubicBezTo>
                    <a:pt x="55" y="1"/>
                    <a:pt x="1" y="48"/>
                    <a:pt x="8" y="178"/>
                  </a:cubicBezTo>
                  <a:cubicBezTo>
                    <a:pt x="14" y="255"/>
                    <a:pt x="58" y="290"/>
                    <a:pt x="112" y="290"/>
                  </a:cubicBezTo>
                  <a:cubicBezTo>
                    <a:pt x="187" y="290"/>
                    <a:pt x="281" y="223"/>
                    <a:pt x="323" y="104"/>
                  </a:cubicBezTo>
                  <a:cubicBezTo>
                    <a:pt x="273" y="46"/>
                    <a:pt x="191" y="1"/>
                    <a:pt x="12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21"/>
            <p:cNvSpPr/>
            <p:nvPr/>
          </p:nvSpPr>
          <p:spPr>
            <a:xfrm>
              <a:off x="3375425" y="3309800"/>
              <a:ext cx="8075" cy="7275"/>
            </a:xfrm>
            <a:custGeom>
              <a:rect b="b" l="l" r="r" t="t"/>
              <a:pathLst>
                <a:path extrusionOk="0" h="291" w="323">
                  <a:moveTo>
                    <a:pt x="123" y="1"/>
                  </a:moveTo>
                  <a:cubicBezTo>
                    <a:pt x="54" y="1"/>
                    <a:pt x="0" y="48"/>
                    <a:pt x="8" y="177"/>
                  </a:cubicBezTo>
                  <a:cubicBezTo>
                    <a:pt x="14" y="255"/>
                    <a:pt x="58" y="290"/>
                    <a:pt x="112" y="290"/>
                  </a:cubicBezTo>
                  <a:cubicBezTo>
                    <a:pt x="186" y="290"/>
                    <a:pt x="280" y="223"/>
                    <a:pt x="323" y="104"/>
                  </a:cubicBezTo>
                  <a:cubicBezTo>
                    <a:pt x="272" y="46"/>
                    <a:pt x="191" y="1"/>
                    <a:pt x="12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21"/>
            <p:cNvSpPr/>
            <p:nvPr/>
          </p:nvSpPr>
          <p:spPr>
            <a:xfrm>
              <a:off x="3370275" y="3305425"/>
              <a:ext cx="10225" cy="7625"/>
            </a:xfrm>
            <a:custGeom>
              <a:rect b="b" l="l" r="r" t="t"/>
              <a:pathLst>
                <a:path extrusionOk="0" h="305" w="409">
                  <a:moveTo>
                    <a:pt x="250" y="0"/>
                  </a:moveTo>
                  <a:cubicBezTo>
                    <a:pt x="118" y="81"/>
                    <a:pt x="1" y="272"/>
                    <a:pt x="228" y="301"/>
                  </a:cubicBezTo>
                  <a:cubicBezTo>
                    <a:pt x="241" y="303"/>
                    <a:pt x="254" y="304"/>
                    <a:pt x="265" y="304"/>
                  </a:cubicBezTo>
                  <a:cubicBezTo>
                    <a:pt x="409" y="304"/>
                    <a:pt x="386" y="137"/>
                    <a:pt x="25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21"/>
            <p:cNvSpPr/>
            <p:nvPr/>
          </p:nvSpPr>
          <p:spPr>
            <a:xfrm>
              <a:off x="3368275" y="3308575"/>
              <a:ext cx="8400" cy="6425"/>
            </a:xfrm>
            <a:custGeom>
              <a:rect b="b" l="l" r="r" t="t"/>
              <a:pathLst>
                <a:path extrusionOk="0" h="257" w="336">
                  <a:moveTo>
                    <a:pt x="174" y="0"/>
                  </a:moveTo>
                  <a:cubicBezTo>
                    <a:pt x="123" y="0"/>
                    <a:pt x="63" y="14"/>
                    <a:pt x="0" y="43"/>
                  </a:cubicBezTo>
                  <a:cubicBezTo>
                    <a:pt x="15" y="143"/>
                    <a:pt x="84" y="256"/>
                    <a:pt x="162" y="256"/>
                  </a:cubicBezTo>
                  <a:cubicBezTo>
                    <a:pt x="198" y="256"/>
                    <a:pt x="236" y="231"/>
                    <a:pt x="272" y="168"/>
                  </a:cubicBezTo>
                  <a:cubicBezTo>
                    <a:pt x="336" y="59"/>
                    <a:pt x="277" y="0"/>
                    <a:pt x="17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21"/>
            <p:cNvSpPr/>
            <p:nvPr/>
          </p:nvSpPr>
          <p:spPr>
            <a:xfrm>
              <a:off x="3369375" y="3311900"/>
              <a:ext cx="9250" cy="7150"/>
            </a:xfrm>
            <a:custGeom>
              <a:rect b="b" l="l" r="r" t="t"/>
              <a:pathLst>
                <a:path extrusionOk="0" h="286" w="370">
                  <a:moveTo>
                    <a:pt x="127" y="0"/>
                  </a:moveTo>
                  <a:cubicBezTo>
                    <a:pt x="47" y="0"/>
                    <a:pt x="0" y="126"/>
                    <a:pt x="22" y="284"/>
                  </a:cubicBezTo>
                  <a:cubicBezTo>
                    <a:pt x="33" y="285"/>
                    <a:pt x="45" y="286"/>
                    <a:pt x="56" y="286"/>
                  </a:cubicBezTo>
                  <a:cubicBezTo>
                    <a:pt x="204" y="286"/>
                    <a:pt x="370" y="199"/>
                    <a:pt x="220" y="49"/>
                  </a:cubicBezTo>
                  <a:cubicBezTo>
                    <a:pt x="186" y="15"/>
                    <a:pt x="155" y="0"/>
                    <a:pt x="12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21"/>
            <p:cNvSpPr/>
            <p:nvPr/>
          </p:nvSpPr>
          <p:spPr>
            <a:xfrm>
              <a:off x="3371200" y="3312425"/>
              <a:ext cx="9525" cy="7325"/>
            </a:xfrm>
            <a:custGeom>
              <a:rect b="b" l="l" r="r" t="t"/>
              <a:pathLst>
                <a:path extrusionOk="0" h="293" w="381">
                  <a:moveTo>
                    <a:pt x="255" y="1"/>
                  </a:moveTo>
                  <a:cubicBezTo>
                    <a:pt x="231" y="1"/>
                    <a:pt x="203" y="7"/>
                    <a:pt x="169" y="21"/>
                  </a:cubicBezTo>
                  <a:cubicBezTo>
                    <a:pt x="1" y="87"/>
                    <a:pt x="103" y="241"/>
                    <a:pt x="316" y="292"/>
                  </a:cubicBezTo>
                  <a:cubicBezTo>
                    <a:pt x="371" y="175"/>
                    <a:pt x="380" y="1"/>
                    <a:pt x="25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21"/>
            <p:cNvSpPr/>
            <p:nvPr/>
          </p:nvSpPr>
          <p:spPr>
            <a:xfrm>
              <a:off x="3379825" y="3323200"/>
              <a:ext cx="3325" cy="6625"/>
            </a:xfrm>
            <a:custGeom>
              <a:rect b="b" l="l" r="r" t="t"/>
              <a:pathLst>
                <a:path extrusionOk="0" h="265" w="133">
                  <a:moveTo>
                    <a:pt x="29" y="1"/>
                  </a:moveTo>
                  <a:lnTo>
                    <a:pt x="0" y="15"/>
                  </a:lnTo>
                  <a:lnTo>
                    <a:pt x="132" y="265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21"/>
            <p:cNvSpPr/>
            <p:nvPr/>
          </p:nvSpPr>
          <p:spPr>
            <a:xfrm>
              <a:off x="3362775" y="3320450"/>
              <a:ext cx="5700" cy="4975"/>
            </a:xfrm>
            <a:custGeom>
              <a:rect b="b" l="l" r="r" t="t"/>
              <a:pathLst>
                <a:path extrusionOk="0" h="199" w="228">
                  <a:moveTo>
                    <a:pt x="206" y="1"/>
                  </a:moveTo>
                  <a:lnTo>
                    <a:pt x="0" y="199"/>
                  </a:lnTo>
                  <a:lnTo>
                    <a:pt x="228" y="30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21"/>
            <p:cNvSpPr/>
            <p:nvPr/>
          </p:nvSpPr>
          <p:spPr>
            <a:xfrm>
              <a:off x="3359650" y="3307800"/>
              <a:ext cx="7000" cy="2425"/>
            </a:xfrm>
            <a:custGeom>
              <a:rect b="b" l="l" r="r" t="t"/>
              <a:pathLst>
                <a:path extrusionOk="0" h="97" w="280">
                  <a:moveTo>
                    <a:pt x="1" y="1"/>
                  </a:moveTo>
                  <a:lnTo>
                    <a:pt x="272" y="96"/>
                  </a:lnTo>
                  <a:lnTo>
                    <a:pt x="279" y="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21"/>
            <p:cNvSpPr/>
            <p:nvPr/>
          </p:nvSpPr>
          <p:spPr>
            <a:xfrm>
              <a:off x="3386600" y="3310925"/>
              <a:ext cx="7175" cy="1675"/>
            </a:xfrm>
            <a:custGeom>
              <a:rect b="b" l="l" r="r" t="t"/>
              <a:pathLst>
                <a:path extrusionOk="0" h="67" w="287">
                  <a:moveTo>
                    <a:pt x="286" y="0"/>
                  </a:moveTo>
                  <a:lnTo>
                    <a:pt x="0" y="30"/>
                  </a:lnTo>
                  <a:lnTo>
                    <a:pt x="8" y="66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21"/>
            <p:cNvSpPr/>
            <p:nvPr/>
          </p:nvSpPr>
          <p:spPr>
            <a:xfrm>
              <a:off x="3371375" y="3308350"/>
              <a:ext cx="9025" cy="8275"/>
            </a:xfrm>
            <a:custGeom>
              <a:rect b="b" l="l" r="r" t="t"/>
              <a:pathLst>
                <a:path extrusionOk="0" h="331" w="361">
                  <a:moveTo>
                    <a:pt x="192" y="1"/>
                  </a:moveTo>
                  <a:cubicBezTo>
                    <a:pt x="162" y="15"/>
                    <a:pt x="133" y="45"/>
                    <a:pt x="118" y="74"/>
                  </a:cubicBezTo>
                  <a:cubicBezTo>
                    <a:pt x="74" y="74"/>
                    <a:pt x="38" y="81"/>
                    <a:pt x="1" y="96"/>
                  </a:cubicBezTo>
                  <a:cubicBezTo>
                    <a:pt x="8" y="140"/>
                    <a:pt x="23" y="169"/>
                    <a:pt x="52" y="199"/>
                  </a:cubicBezTo>
                  <a:cubicBezTo>
                    <a:pt x="38" y="235"/>
                    <a:pt x="30" y="279"/>
                    <a:pt x="38" y="316"/>
                  </a:cubicBezTo>
                  <a:cubicBezTo>
                    <a:pt x="49" y="318"/>
                    <a:pt x="60" y="319"/>
                    <a:pt x="70" y="319"/>
                  </a:cubicBezTo>
                  <a:cubicBezTo>
                    <a:pt x="103" y="319"/>
                    <a:pt x="135" y="311"/>
                    <a:pt x="162" y="294"/>
                  </a:cubicBezTo>
                  <a:cubicBezTo>
                    <a:pt x="184" y="309"/>
                    <a:pt x="221" y="323"/>
                    <a:pt x="250" y="331"/>
                  </a:cubicBezTo>
                  <a:cubicBezTo>
                    <a:pt x="265" y="309"/>
                    <a:pt x="272" y="287"/>
                    <a:pt x="272" y="265"/>
                  </a:cubicBezTo>
                  <a:cubicBezTo>
                    <a:pt x="316" y="243"/>
                    <a:pt x="345" y="206"/>
                    <a:pt x="360" y="162"/>
                  </a:cubicBezTo>
                  <a:cubicBezTo>
                    <a:pt x="331" y="133"/>
                    <a:pt x="294" y="111"/>
                    <a:pt x="257" y="103"/>
                  </a:cubicBezTo>
                  <a:cubicBezTo>
                    <a:pt x="243" y="67"/>
                    <a:pt x="221" y="30"/>
                    <a:pt x="19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21"/>
            <p:cNvSpPr/>
            <p:nvPr/>
          </p:nvSpPr>
          <p:spPr>
            <a:xfrm>
              <a:off x="3374525" y="3312450"/>
              <a:ext cx="2200" cy="1425"/>
            </a:xfrm>
            <a:custGeom>
              <a:rect b="b" l="l" r="r" t="t"/>
              <a:pathLst>
                <a:path extrusionOk="0" h="57" w="88">
                  <a:moveTo>
                    <a:pt x="74" y="1"/>
                  </a:moveTo>
                  <a:cubicBezTo>
                    <a:pt x="49" y="1"/>
                    <a:pt x="0" y="57"/>
                    <a:pt x="51" y="57"/>
                  </a:cubicBezTo>
                  <a:cubicBezTo>
                    <a:pt x="66" y="57"/>
                    <a:pt x="87" y="42"/>
                    <a:pt x="87" y="20"/>
                  </a:cubicBezTo>
                  <a:cubicBezTo>
                    <a:pt x="87" y="6"/>
                    <a:pt x="82" y="1"/>
                    <a:pt x="7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21"/>
            <p:cNvSpPr/>
            <p:nvPr/>
          </p:nvSpPr>
          <p:spPr>
            <a:xfrm>
              <a:off x="3377250" y="3296625"/>
              <a:ext cx="1675" cy="7175"/>
            </a:xfrm>
            <a:custGeom>
              <a:rect b="b" l="l" r="r" t="t"/>
              <a:pathLst>
                <a:path extrusionOk="0" h="287" w="67">
                  <a:moveTo>
                    <a:pt x="66" y="1"/>
                  </a:moveTo>
                  <a:lnTo>
                    <a:pt x="0" y="279"/>
                  </a:lnTo>
                  <a:lnTo>
                    <a:pt x="37" y="286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21"/>
            <p:cNvSpPr/>
            <p:nvPr/>
          </p:nvSpPr>
          <p:spPr>
            <a:xfrm>
              <a:off x="3369775" y="3266925"/>
              <a:ext cx="14825" cy="10625"/>
            </a:xfrm>
            <a:custGeom>
              <a:rect b="b" l="l" r="r" t="t"/>
              <a:pathLst>
                <a:path extrusionOk="0" h="425" w="593">
                  <a:moveTo>
                    <a:pt x="212" y="1"/>
                  </a:moveTo>
                  <a:lnTo>
                    <a:pt x="212" y="1"/>
                  </a:lnTo>
                  <a:cubicBezTo>
                    <a:pt x="57" y="176"/>
                    <a:pt x="1" y="425"/>
                    <a:pt x="265" y="425"/>
                  </a:cubicBezTo>
                  <a:cubicBezTo>
                    <a:pt x="288" y="425"/>
                    <a:pt x="315" y="423"/>
                    <a:pt x="343" y="419"/>
                  </a:cubicBezTo>
                  <a:cubicBezTo>
                    <a:pt x="593" y="382"/>
                    <a:pt x="549" y="104"/>
                    <a:pt x="21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21"/>
            <p:cNvSpPr/>
            <p:nvPr/>
          </p:nvSpPr>
          <p:spPr>
            <a:xfrm>
              <a:off x="3379775" y="3274150"/>
              <a:ext cx="11600" cy="10825"/>
            </a:xfrm>
            <a:custGeom>
              <a:rect b="b" l="l" r="r" t="t"/>
              <a:pathLst>
                <a:path extrusionOk="0" h="433" w="464">
                  <a:moveTo>
                    <a:pt x="203" y="0"/>
                  </a:moveTo>
                  <a:cubicBezTo>
                    <a:pt x="84" y="0"/>
                    <a:pt x="1" y="87"/>
                    <a:pt x="83" y="298"/>
                  </a:cubicBezTo>
                  <a:cubicBezTo>
                    <a:pt x="120" y="392"/>
                    <a:pt x="179" y="433"/>
                    <a:pt x="239" y="433"/>
                  </a:cubicBezTo>
                  <a:cubicBezTo>
                    <a:pt x="344" y="433"/>
                    <a:pt x="455" y="307"/>
                    <a:pt x="464" y="115"/>
                  </a:cubicBezTo>
                  <a:cubicBezTo>
                    <a:pt x="389" y="43"/>
                    <a:pt x="287" y="0"/>
                    <a:pt x="2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21"/>
            <p:cNvSpPr/>
            <p:nvPr/>
          </p:nvSpPr>
          <p:spPr>
            <a:xfrm>
              <a:off x="3374275" y="3284900"/>
              <a:ext cx="13775" cy="9900"/>
            </a:xfrm>
            <a:custGeom>
              <a:rect b="b" l="l" r="r" t="t"/>
              <a:pathLst>
                <a:path extrusionOk="0" h="396" w="551">
                  <a:moveTo>
                    <a:pt x="362" y="1"/>
                  </a:moveTo>
                  <a:cubicBezTo>
                    <a:pt x="318" y="1"/>
                    <a:pt x="265" y="18"/>
                    <a:pt x="200" y="59"/>
                  </a:cubicBezTo>
                  <a:cubicBezTo>
                    <a:pt x="0" y="179"/>
                    <a:pt x="158" y="396"/>
                    <a:pt x="414" y="396"/>
                  </a:cubicBezTo>
                  <a:cubicBezTo>
                    <a:pt x="439" y="396"/>
                    <a:pt x="466" y="394"/>
                    <a:pt x="493" y="389"/>
                  </a:cubicBezTo>
                  <a:cubicBezTo>
                    <a:pt x="551" y="233"/>
                    <a:pt x="523" y="1"/>
                    <a:pt x="36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21"/>
            <p:cNvSpPr/>
            <p:nvPr/>
          </p:nvSpPr>
          <p:spPr>
            <a:xfrm>
              <a:off x="3362225" y="3274350"/>
              <a:ext cx="12575" cy="10425"/>
            </a:xfrm>
            <a:custGeom>
              <a:rect b="b" l="l" r="r" t="t"/>
              <a:pathLst>
                <a:path extrusionOk="0" h="417" w="503">
                  <a:moveTo>
                    <a:pt x="260" y="1"/>
                  </a:moveTo>
                  <a:cubicBezTo>
                    <a:pt x="186" y="1"/>
                    <a:pt x="96" y="23"/>
                    <a:pt x="0" y="70"/>
                  </a:cubicBezTo>
                  <a:cubicBezTo>
                    <a:pt x="47" y="274"/>
                    <a:pt x="154" y="416"/>
                    <a:pt x="260" y="416"/>
                  </a:cubicBezTo>
                  <a:cubicBezTo>
                    <a:pt x="322" y="416"/>
                    <a:pt x="384" y="367"/>
                    <a:pt x="433" y="254"/>
                  </a:cubicBezTo>
                  <a:cubicBezTo>
                    <a:pt x="502" y="95"/>
                    <a:pt x="415" y="1"/>
                    <a:pt x="26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21"/>
            <p:cNvSpPr/>
            <p:nvPr/>
          </p:nvSpPr>
          <p:spPr>
            <a:xfrm>
              <a:off x="3365600" y="3283850"/>
              <a:ext cx="14900" cy="11000"/>
            </a:xfrm>
            <a:custGeom>
              <a:rect b="b" l="l" r="r" t="t"/>
              <a:pathLst>
                <a:path extrusionOk="0" h="440" w="596">
                  <a:moveTo>
                    <a:pt x="195" y="1"/>
                  </a:moveTo>
                  <a:cubicBezTo>
                    <a:pt x="74" y="1"/>
                    <a:pt x="0" y="158"/>
                    <a:pt x="49" y="438"/>
                  </a:cubicBezTo>
                  <a:cubicBezTo>
                    <a:pt x="60" y="439"/>
                    <a:pt x="72" y="439"/>
                    <a:pt x="84" y="439"/>
                  </a:cubicBezTo>
                  <a:cubicBezTo>
                    <a:pt x="368" y="439"/>
                    <a:pt x="595" y="269"/>
                    <a:pt x="342" y="64"/>
                  </a:cubicBezTo>
                  <a:cubicBezTo>
                    <a:pt x="289" y="22"/>
                    <a:pt x="239" y="1"/>
                    <a:pt x="19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21"/>
            <p:cNvSpPr/>
            <p:nvPr/>
          </p:nvSpPr>
          <p:spPr>
            <a:xfrm>
              <a:off x="3368450" y="3274725"/>
              <a:ext cx="18350" cy="14550"/>
            </a:xfrm>
            <a:custGeom>
              <a:rect b="b" l="l" r="r" t="t"/>
              <a:pathLst>
                <a:path extrusionOk="0" h="582" w="734">
                  <a:moveTo>
                    <a:pt x="365" y="0"/>
                  </a:moveTo>
                  <a:cubicBezTo>
                    <a:pt x="318" y="0"/>
                    <a:pt x="271" y="11"/>
                    <a:pt x="228" y="33"/>
                  </a:cubicBezTo>
                  <a:cubicBezTo>
                    <a:pt x="1" y="158"/>
                    <a:pt x="30" y="495"/>
                    <a:pt x="279" y="569"/>
                  </a:cubicBezTo>
                  <a:cubicBezTo>
                    <a:pt x="309" y="577"/>
                    <a:pt x="338" y="581"/>
                    <a:pt x="366" y="581"/>
                  </a:cubicBezTo>
                  <a:cubicBezTo>
                    <a:pt x="576" y="581"/>
                    <a:pt x="734" y="358"/>
                    <a:pt x="624" y="151"/>
                  </a:cubicBezTo>
                  <a:cubicBezTo>
                    <a:pt x="573" y="54"/>
                    <a:pt x="470" y="0"/>
                    <a:pt x="36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21"/>
            <p:cNvSpPr/>
            <p:nvPr/>
          </p:nvSpPr>
          <p:spPr>
            <a:xfrm>
              <a:off x="3370650" y="3268575"/>
              <a:ext cx="13225" cy="9500"/>
            </a:xfrm>
            <a:custGeom>
              <a:rect b="b" l="l" r="r" t="t"/>
              <a:pathLst>
                <a:path extrusionOk="0" h="380" w="529">
                  <a:moveTo>
                    <a:pt x="184" y="1"/>
                  </a:moveTo>
                  <a:lnTo>
                    <a:pt x="184" y="1"/>
                  </a:lnTo>
                  <a:cubicBezTo>
                    <a:pt x="49" y="156"/>
                    <a:pt x="1" y="380"/>
                    <a:pt x="240" y="380"/>
                  </a:cubicBezTo>
                  <a:cubicBezTo>
                    <a:pt x="261" y="380"/>
                    <a:pt x="284" y="378"/>
                    <a:pt x="308" y="375"/>
                  </a:cubicBezTo>
                  <a:cubicBezTo>
                    <a:pt x="528" y="345"/>
                    <a:pt x="492" y="96"/>
                    <a:pt x="18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21"/>
            <p:cNvSpPr/>
            <p:nvPr/>
          </p:nvSpPr>
          <p:spPr>
            <a:xfrm>
              <a:off x="3379625" y="3275050"/>
              <a:ext cx="10300" cy="9700"/>
            </a:xfrm>
            <a:custGeom>
              <a:rect b="b" l="l" r="r" t="t"/>
              <a:pathLst>
                <a:path extrusionOk="0" h="388" w="412">
                  <a:moveTo>
                    <a:pt x="179" y="1"/>
                  </a:moveTo>
                  <a:cubicBezTo>
                    <a:pt x="73" y="1"/>
                    <a:pt x="0" y="79"/>
                    <a:pt x="74" y="270"/>
                  </a:cubicBezTo>
                  <a:cubicBezTo>
                    <a:pt x="109" y="352"/>
                    <a:pt x="160" y="388"/>
                    <a:pt x="213" y="388"/>
                  </a:cubicBezTo>
                  <a:cubicBezTo>
                    <a:pt x="306" y="388"/>
                    <a:pt x="402" y="274"/>
                    <a:pt x="411" y="101"/>
                  </a:cubicBezTo>
                  <a:cubicBezTo>
                    <a:pt x="342" y="38"/>
                    <a:pt x="253" y="1"/>
                    <a:pt x="17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21"/>
            <p:cNvSpPr/>
            <p:nvPr/>
          </p:nvSpPr>
          <p:spPr>
            <a:xfrm>
              <a:off x="3374750" y="3284725"/>
              <a:ext cx="12100" cy="8775"/>
            </a:xfrm>
            <a:custGeom>
              <a:rect b="b" l="l" r="r" t="t"/>
              <a:pathLst>
                <a:path extrusionOk="0" h="351" w="484">
                  <a:moveTo>
                    <a:pt x="316" y="0"/>
                  </a:moveTo>
                  <a:cubicBezTo>
                    <a:pt x="277" y="0"/>
                    <a:pt x="230" y="15"/>
                    <a:pt x="174" y="51"/>
                  </a:cubicBezTo>
                  <a:cubicBezTo>
                    <a:pt x="0" y="158"/>
                    <a:pt x="143" y="350"/>
                    <a:pt x="369" y="350"/>
                  </a:cubicBezTo>
                  <a:cubicBezTo>
                    <a:pt x="391" y="350"/>
                    <a:pt x="414" y="349"/>
                    <a:pt x="438" y="345"/>
                  </a:cubicBezTo>
                  <a:cubicBezTo>
                    <a:pt x="484" y="206"/>
                    <a:pt x="457" y="0"/>
                    <a:pt x="31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21"/>
            <p:cNvSpPr/>
            <p:nvPr/>
          </p:nvSpPr>
          <p:spPr>
            <a:xfrm>
              <a:off x="3363875" y="3275175"/>
              <a:ext cx="11225" cy="9300"/>
            </a:xfrm>
            <a:custGeom>
              <a:rect b="b" l="l" r="r" t="t"/>
              <a:pathLst>
                <a:path extrusionOk="0" h="372" w="449">
                  <a:moveTo>
                    <a:pt x="231" y="0"/>
                  </a:moveTo>
                  <a:cubicBezTo>
                    <a:pt x="165" y="0"/>
                    <a:pt x="85" y="19"/>
                    <a:pt x="0" y="59"/>
                  </a:cubicBezTo>
                  <a:cubicBezTo>
                    <a:pt x="42" y="245"/>
                    <a:pt x="136" y="371"/>
                    <a:pt x="231" y="371"/>
                  </a:cubicBezTo>
                  <a:cubicBezTo>
                    <a:pt x="287" y="371"/>
                    <a:pt x="343" y="328"/>
                    <a:pt x="389" y="228"/>
                  </a:cubicBezTo>
                  <a:cubicBezTo>
                    <a:pt x="449" y="84"/>
                    <a:pt x="370" y="0"/>
                    <a:pt x="23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21"/>
            <p:cNvSpPr/>
            <p:nvPr/>
          </p:nvSpPr>
          <p:spPr>
            <a:xfrm>
              <a:off x="3366825" y="3283725"/>
              <a:ext cx="13425" cy="9825"/>
            </a:xfrm>
            <a:custGeom>
              <a:rect b="b" l="l" r="r" t="t"/>
              <a:pathLst>
                <a:path extrusionOk="0" h="393" w="537">
                  <a:moveTo>
                    <a:pt x="177" y="0"/>
                  </a:moveTo>
                  <a:cubicBezTo>
                    <a:pt x="68" y="0"/>
                    <a:pt x="0" y="138"/>
                    <a:pt x="44" y="392"/>
                  </a:cubicBezTo>
                  <a:cubicBezTo>
                    <a:pt x="50" y="392"/>
                    <a:pt x="56" y="392"/>
                    <a:pt x="62" y="392"/>
                  </a:cubicBezTo>
                  <a:cubicBezTo>
                    <a:pt x="325" y="392"/>
                    <a:pt x="537" y="241"/>
                    <a:pt x="308" y="55"/>
                  </a:cubicBezTo>
                  <a:cubicBezTo>
                    <a:pt x="261" y="18"/>
                    <a:pt x="217" y="0"/>
                    <a:pt x="17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21"/>
            <p:cNvSpPr/>
            <p:nvPr/>
          </p:nvSpPr>
          <p:spPr>
            <a:xfrm>
              <a:off x="3369800" y="3284200"/>
              <a:ext cx="8800" cy="6400"/>
            </a:xfrm>
            <a:custGeom>
              <a:rect b="b" l="l" r="r" t="t"/>
              <a:pathLst>
                <a:path extrusionOk="0" h="256" w="352">
                  <a:moveTo>
                    <a:pt x="116" y="1"/>
                  </a:moveTo>
                  <a:cubicBezTo>
                    <a:pt x="45" y="1"/>
                    <a:pt x="0" y="89"/>
                    <a:pt x="27" y="256"/>
                  </a:cubicBezTo>
                  <a:cubicBezTo>
                    <a:pt x="33" y="256"/>
                    <a:pt x="40" y="256"/>
                    <a:pt x="46" y="256"/>
                  </a:cubicBezTo>
                  <a:cubicBezTo>
                    <a:pt x="220" y="256"/>
                    <a:pt x="352" y="156"/>
                    <a:pt x="203" y="36"/>
                  </a:cubicBezTo>
                  <a:cubicBezTo>
                    <a:pt x="172" y="12"/>
                    <a:pt x="142" y="1"/>
                    <a:pt x="11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21"/>
            <p:cNvSpPr/>
            <p:nvPr/>
          </p:nvSpPr>
          <p:spPr>
            <a:xfrm>
              <a:off x="3371200" y="3283825"/>
              <a:ext cx="7175" cy="5125"/>
            </a:xfrm>
            <a:custGeom>
              <a:rect b="b" l="l" r="r" t="t"/>
              <a:pathLst>
                <a:path extrusionOk="0" h="205" w="287">
                  <a:moveTo>
                    <a:pt x="93" y="0"/>
                  </a:moveTo>
                  <a:cubicBezTo>
                    <a:pt x="35" y="0"/>
                    <a:pt x="1" y="74"/>
                    <a:pt x="23" y="205"/>
                  </a:cubicBezTo>
                  <a:cubicBezTo>
                    <a:pt x="162" y="205"/>
                    <a:pt x="286" y="124"/>
                    <a:pt x="162" y="29"/>
                  </a:cubicBezTo>
                  <a:cubicBezTo>
                    <a:pt x="137" y="10"/>
                    <a:pt x="114" y="0"/>
                    <a:pt x="9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21"/>
            <p:cNvSpPr/>
            <p:nvPr/>
          </p:nvSpPr>
          <p:spPr>
            <a:xfrm>
              <a:off x="3367525" y="3277325"/>
              <a:ext cx="7250" cy="5900"/>
            </a:xfrm>
            <a:custGeom>
              <a:rect b="b" l="l" r="r" t="t"/>
              <a:pathLst>
                <a:path extrusionOk="0" h="236" w="290">
                  <a:moveTo>
                    <a:pt x="151" y="1"/>
                  </a:moveTo>
                  <a:cubicBezTo>
                    <a:pt x="108" y="1"/>
                    <a:pt x="56" y="13"/>
                    <a:pt x="1" y="39"/>
                  </a:cubicBezTo>
                  <a:cubicBezTo>
                    <a:pt x="29" y="155"/>
                    <a:pt x="88" y="235"/>
                    <a:pt x="149" y="235"/>
                  </a:cubicBezTo>
                  <a:cubicBezTo>
                    <a:pt x="184" y="235"/>
                    <a:pt x="220" y="207"/>
                    <a:pt x="250" y="142"/>
                  </a:cubicBezTo>
                  <a:cubicBezTo>
                    <a:pt x="290" y="53"/>
                    <a:pt x="239" y="1"/>
                    <a:pt x="15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21"/>
            <p:cNvSpPr/>
            <p:nvPr/>
          </p:nvSpPr>
          <p:spPr>
            <a:xfrm>
              <a:off x="3369375" y="3278175"/>
              <a:ext cx="6200" cy="5150"/>
            </a:xfrm>
            <a:custGeom>
              <a:rect b="b" l="l" r="r" t="t"/>
              <a:pathLst>
                <a:path extrusionOk="0" h="206" w="248">
                  <a:moveTo>
                    <a:pt x="128" y="0"/>
                  </a:moveTo>
                  <a:cubicBezTo>
                    <a:pt x="91" y="0"/>
                    <a:pt x="47" y="11"/>
                    <a:pt x="0" y="35"/>
                  </a:cubicBezTo>
                  <a:cubicBezTo>
                    <a:pt x="23" y="136"/>
                    <a:pt x="75" y="205"/>
                    <a:pt x="126" y="205"/>
                  </a:cubicBezTo>
                  <a:cubicBezTo>
                    <a:pt x="157" y="205"/>
                    <a:pt x="188" y="180"/>
                    <a:pt x="213" y="123"/>
                  </a:cubicBezTo>
                  <a:cubicBezTo>
                    <a:pt x="248" y="48"/>
                    <a:pt x="205" y="0"/>
                    <a:pt x="12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21"/>
            <p:cNvSpPr/>
            <p:nvPr/>
          </p:nvSpPr>
          <p:spPr>
            <a:xfrm>
              <a:off x="3372800" y="3271875"/>
              <a:ext cx="9050" cy="6350"/>
            </a:xfrm>
            <a:custGeom>
              <a:rect b="b" l="l" r="r" t="t"/>
              <a:pathLst>
                <a:path extrusionOk="0" h="254" w="362">
                  <a:moveTo>
                    <a:pt x="127" y="1"/>
                  </a:moveTo>
                  <a:lnTo>
                    <a:pt x="127" y="1"/>
                  </a:lnTo>
                  <a:cubicBezTo>
                    <a:pt x="33" y="102"/>
                    <a:pt x="0" y="253"/>
                    <a:pt x="162" y="253"/>
                  </a:cubicBezTo>
                  <a:cubicBezTo>
                    <a:pt x="176" y="253"/>
                    <a:pt x="191" y="252"/>
                    <a:pt x="208" y="250"/>
                  </a:cubicBezTo>
                  <a:cubicBezTo>
                    <a:pt x="362" y="228"/>
                    <a:pt x="332" y="59"/>
                    <a:pt x="12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21"/>
            <p:cNvSpPr/>
            <p:nvPr/>
          </p:nvSpPr>
          <p:spPr>
            <a:xfrm>
              <a:off x="3373000" y="3273350"/>
              <a:ext cx="9050" cy="6525"/>
            </a:xfrm>
            <a:custGeom>
              <a:rect b="b" l="l" r="r" t="t"/>
              <a:pathLst>
                <a:path extrusionOk="0" h="261" w="362">
                  <a:moveTo>
                    <a:pt x="127" y="0"/>
                  </a:moveTo>
                  <a:lnTo>
                    <a:pt x="127" y="0"/>
                  </a:lnTo>
                  <a:cubicBezTo>
                    <a:pt x="39" y="109"/>
                    <a:pt x="1" y="260"/>
                    <a:pt x="162" y="260"/>
                  </a:cubicBezTo>
                  <a:cubicBezTo>
                    <a:pt x="176" y="260"/>
                    <a:pt x="191" y="259"/>
                    <a:pt x="207" y="257"/>
                  </a:cubicBezTo>
                  <a:cubicBezTo>
                    <a:pt x="361" y="235"/>
                    <a:pt x="332" y="66"/>
                    <a:pt x="12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21"/>
            <p:cNvSpPr/>
            <p:nvPr/>
          </p:nvSpPr>
          <p:spPr>
            <a:xfrm>
              <a:off x="3379625" y="3276500"/>
              <a:ext cx="7375" cy="6850"/>
            </a:xfrm>
            <a:custGeom>
              <a:rect b="b" l="l" r="r" t="t"/>
              <a:pathLst>
                <a:path extrusionOk="0" h="274" w="295">
                  <a:moveTo>
                    <a:pt x="129" y="1"/>
                  </a:moveTo>
                  <a:cubicBezTo>
                    <a:pt x="53" y="1"/>
                    <a:pt x="0" y="56"/>
                    <a:pt x="52" y="190"/>
                  </a:cubicBezTo>
                  <a:cubicBezTo>
                    <a:pt x="76" y="248"/>
                    <a:pt x="112" y="274"/>
                    <a:pt x="150" y="274"/>
                  </a:cubicBezTo>
                  <a:cubicBezTo>
                    <a:pt x="216" y="274"/>
                    <a:pt x="285" y="194"/>
                    <a:pt x="294" y="72"/>
                  </a:cubicBezTo>
                  <a:cubicBezTo>
                    <a:pt x="246" y="27"/>
                    <a:pt x="182" y="1"/>
                    <a:pt x="12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21"/>
            <p:cNvSpPr/>
            <p:nvPr/>
          </p:nvSpPr>
          <p:spPr>
            <a:xfrm>
              <a:off x="3377800" y="3276775"/>
              <a:ext cx="7175" cy="6775"/>
            </a:xfrm>
            <a:custGeom>
              <a:rect b="b" l="l" r="r" t="t"/>
              <a:pathLst>
                <a:path extrusionOk="0" h="271" w="287">
                  <a:moveTo>
                    <a:pt x="123" y="0"/>
                  </a:moveTo>
                  <a:cubicBezTo>
                    <a:pt x="49" y="0"/>
                    <a:pt x="0" y="53"/>
                    <a:pt x="52" y="186"/>
                  </a:cubicBezTo>
                  <a:cubicBezTo>
                    <a:pt x="73" y="244"/>
                    <a:pt x="109" y="270"/>
                    <a:pt x="146" y="270"/>
                  </a:cubicBezTo>
                  <a:cubicBezTo>
                    <a:pt x="211" y="270"/>
                    <a:pt x="282" y="190"/>
                    <a:pt x="286" y="69"/>
                  </a:cubicBezTo>
                  <a:cubicBezTo>
                    <a:pt x="238" y="26"/>
                    <a:pt x="174" y="0"/>
                    <a:pt x="12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21"/>
            <p:cNvSpPr/>
            <p:nvPr/>
          </p:nvSpPr>
          <p:spPr>
            <a:xfrm>
              <a:off x="3376450" y="3284925"/>
              <a:ext cx="8150" cy="5950"/>
            </a:xfrm>
            <a:custGeom>
              <a:rect b="b" l="l" r="r" t="t"/>
              <a:pathLst>
                <a:path extrusionOk="0" h="238" w="326">
                  <a:moveTo>
                    <a:pt x="215" y="0"/>
                  </a:moveTo>
                  <a:cubicBezTo>
                    <a:pt x="190" y="0"/>
                    <a:pt x="158" y="11"/>
                    <a:pt x="120" y="36"/>
                  </a:cubicBezTo>
                  <a:cubicBezTo>
                    <a:pt x="0" y="110"/>
                    <a:pt x="99" y="238"/>
                    <a:pt x="251" y="238"/>
                  </a:cubicBezTo>
                  <a:cubicBezTo>
                    <a:pt x="266" y="238"/>
                    <a:pt x="281" y="237"/>
                    <a:pt x="296" y="234"/>
                  </a:cubicBezTo>
                  <a:cubicBezTo>
                    <a:pt x="325" y="142"/>
                    <a:pt x="309" y="0"/>
                    <a:pt x="21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21"/>
            <p:cNvSpPr/>
            <p:nvPr/>
          </p:nvSpPr>
          <p:spPr>
            <a:xfrm>
              <a:off x="3375150" y="3282975"/>
              <a:ext cx="8300" cy="5900"/>
            </a:xfrm>
            <a:custGeom>
              <a:rect b="b" l="l" r="r" t="t"/>
              <a:pathLst>
                <a:path extrusionOk="0" h="236" w="332">
                  <a:moveTo>
                    <a:pt x="218" y="0"/>
                  </a:moveTo>
                  <a:cubicBezTo>
                    <a:pt x="192" y="0"/>
                    <a:pt x="160" y="10"/>
                    <a:pt x="121" y="33"/>
                  </a:cubicBezTo>
                  <a:cubicBezTo>
                    <a:pt x="1" y="107"/>
                    <a:pt x="100" y="235"/>
                    <a:pt x="251" y="235"/>
                  </a:cubicBezTo>
                  <a:cubicBezTo>
                    <a:pt x="266" y="235"/>
                    <a:pt x="281" y="234"/>
                    <a:pt x="297" y="231"/>
                  </a:cubicBezTo>
                  <a:cubicBezTo>
                    <a:pt x="332" y="139"/>
                    <a:pt x="316" y="0"/>
                    <a:pt x="21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21"/>
            <p:cNvSpPr/>
            <p:nvPr/>
          </p:nvSpPr>
          <p:spPr>
            <a:xfrm>
              <a:off x="3373700" y="3280875"/>
              <a:ext cx="8275" cy="5975"/>
            </a:xfrm>
            <a:custGeom>
              <a:rect b="b" l="l" r="r" t="t"/>
              <a:pathLst>
                <a:path extrusionOk="0" h="239" w="331">
                  <a:moveTo>
                    <a:pt x="218" y="0"/>
                  </a:moveTo>
                  <a:cubicBezTo>
                    <a:pt x="191" y="0"/>
                    <a:pt x="159" y="11"/>
                    <a:pt x="120" y="37"/>
                  </a:cubicBezTo>
                  <a:cubicBezTo>
                    <a:pt x="0" y="110"/>
                    <a:pt x="99" y="238"/>
                    <a:pt x="251" y="238"/>
                  </a:cubicBezTo>
                  <a:cubicBezTo>
                    <a:pt x="266" y="238"/>
                    <a:pt x="281" y="237"/>
                    <a:pt x="296" y="235"/>
                  </a:cubicBezTo>
                  <a:cubicBezTo>
                    <a:pt x="331" y="137"/>
                    <a:pt x="312" y="0"/>
                    <a:pt x="21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21"/>
            <p:cNvSpPr/>
            <p:nvPr/>
          </p:nvSpPr>
          <p:spPr>
            <a:xfrm>
              <a:off x="3376725" y="3277775"/>
              <a:ext cx="6775" cy="5500"/>
            </a:xfrm>
            <a:custGeom>
              <a:rect b="b" l="l" r="r" t="t"/>
              <a:pathLst>
                <a:path extrusionOk="0" h="220" w="271">
                  <a:moveTo>
                    <a:pt x="125" y="0"/>
                  </a:moveTo>
                  <a:cubicBezTo>
                    <a:pt x="54" y="0"/>
                    <a:pt x="1" y="40"/>
                    <a:pt x="36" y="146"/>
                  </a:cubicBezTo>
                  <a:cubicBezTo>
                    <a:pt x="55" y="197"/>
                    <a:pt x="84" y="219"/>
                    <a:pt x="117" y="219"/>
                  </a:cubicBezTo>
                  <a:cubicBezTo>
                    <a:pt x="173" y="219"/>
                    <a:pt x="238" y="151"/>
                    <a:pt x="271" y="43"/>
                  </a:cubicBezTo>
                  <a:cubicBezTo>
                    <a:pt x="227" y="17"/>
                    <a:pt x="172" y="0"/>
                    <a:pt x="12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21"/>
            <p:cNvSpPr/>
            <p:nvPr/>
          </p:nvSpPr>
          <p:spPr>
            <a:xfrm>
              <a:off x="3372850" y="3274450"/>
              <a:ext cx="8450" cy="6250"/>
            </a:xfrm>
            <a:custGeom>
              <a:rect b="b" l="l" r="r" t="t"/>
              <a:pathLst>
                <a:path extrusionOk="0" h="250" w="338">
                  <a:moveTo>
                    <a:pt x="169" y="0"/>
                  </a:moveTo>
                  <a:cubicBezTo>
                    <a:pt x="74" y="81"/>
                    <a:pt x="1" y="250"/>
                    <a:pt x="191" y="250"/>
                  </a:cubicBezTo>
                  <a:cubicBezTo>
                    <a:pt x="338" y="250"/>
                    <a:pt x="308" y="103"/>
                    <a:pt x="16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21"/>
            <p:cNvSpPr/>
            <p:nvPr/>
          </p:nvSpPr>
          <p:spPr>
            <a:xfrm>
              <a:off x="3371025" y="3277675"/>
              <a:ext cx="6675" cy="5400"/>
            </a:xfrm>
            <a:custGeom>
              <a:rect b="b" l="l" r="r" t="t"/>
              <a:pathLst>
                <a:path extrusionOk="0" h="216" w="267">
                  <a:moveTo>
                    <a:pt x="172" y="0"/>
                  </a:moveTo>
                  <a:cubicBezTo>
                    <a:pt x="124" y="0"/>
                    <a:pt x="62" y="24"/>
                    <a:pt x="0" y="69"/>
                  </a:cubicBezTo>
                  <a:cubicBezTo>
                    <a:pt x="32" y="143"/>
                    <a:pt x="99" y="216"/>
                    <a:pt x="157" y="216"/>
                  </a:cubicBezTo>
                  <a:cubicBezTo>
                    <a:pt x="191" y="216"/>
                    <a:pt x="223" y="190"/>
                    <a:pt x="242" y="121"/>
                  </a:cubicBezTo>
                  <a:cubicBezTo>
                    <a:pt x="267" y="39"/>
                    <a:pt x="232" y="0"/>
                    <a:pt x="17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21"/>
            <p:cNvSpPr/>
            <p:nvPr/>
          </p:nvSpPr>
          <p:spPr>
            <a:xfrm>
              <a:off x="3373250" y="3280325"/>
              <a:ext cx="8050" cy="6050"/>
            </a:xfrm>
            <a:custGeom>
              <a:rect b="b" l="l" r="r" t="t"/>
              <a:pathLst>
                <a:path extrusionOk="0" h="242" w="322">
                  <a:moveTo>
                    <a:pt x="104" y="0"/>
                  </a:moveTo>
                  <a:cubicBezTo>
                    <a:pt x="33" y="0"/>
                    <a:pt x="0" y="106"/>
                    <a:pt x="29" y="242"/>
                  </a:cubicBezTo>
                  <a:cubicBezTo>
                    <a:pt x="153" y="235"/>
                    <a:pt x="322" y="154"/>
                    <a:pt x="175" y="29"/>
                  </a:cubicBezTo>
                  <a:cubicBezTo>
                    <a:pt x="149" y="9"/>
                    <a:pt x="125" y="0"/>
                    <a:pt x="10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21"/>
            <p:cNvSpPr/>
            <p:nvPr/>
          </p:nvSpPr>
          <p:spPr>
            <a:xfrm>
              <a:off x="3368275" y="3288375"/>
              <a:ext cx="3875" cy="4975"/>
            </a:xfrm>
            <a:custGeom>
              <a:rect b="b" l="l" r="r" t="t"/>
              <a:pathLst>
                <a:path extrusionOk="0" h="199" w="155">
                  <a:moveTo>
                    <a:pt x="125" y="1"/>
                  </a:moveTo>
                  <a:lnTo>
                    <a:pt x="0" y="199"/>
                  </a:lnTo>
                  <a:lnTo>
                    <a:pt x="154" y="15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21"/>
            <p:cNvSpPr/>
            <p:nvPr/>
          </p:nvSpPr>
          <p:spPr>
            <a:xfrm>
              <a:off x="3363500" y="3276825"/>
              <a:ext cx="5700" cy="2425"/>
            </a:xfrm>
            <a:custGeom>
              <a:rect b="b" l="l" r="r" t="t"/>
              <a:pathLst>
                <a:path extrusionOk="0" h="97" w="228">
                  <a:moveTo>
                    <a:pt x="1" y="1"/>
                  </a:moveTo>
                  <a:lnTo>
                    <a:pt x="213" y="96"/>
                  </a:lnTo>
                  <a:lnTo>
                    <a:pt x="228" y="6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21"/>
            <p:cNvSpPr/>
            <p:nvPr/>
          </p:nvSpPr>
          <p:spPr>
            <a:xfrm>
              <a:off x="3375050" y="3267475"/>
              <a:ext cx="1675" cy="5900"/>
            </a:xfrm>
            <a:custGeom>
              <a:rect b="b" l="l" r="r" t="t"/>
              <a:pathLst>
                <a:path extrusionOk="0" h="236" w="67">
                  <a:moveTo>
                    <a:pt x="1" y="1"/>
                  </a:moveTo>
                  <a:lnTo>
                    <a:pt x="37" y="235"/>
                  </a:lnTo>
                  <a:lnTo>
                    <a:pt x="66" y="22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21"/>
            <p:cNvSpPr/>
            <p:nvPr/>
          </p:nvSpPr>
          <p:spPr>
            <a:xfrm>
              <a:off x="3382200" y="3288750"/>
              <a:ext cx="3875" cy="4975"/>
            </a:xfrm>
            <a:custGeom>
              <a:rect b="b" l="l" r="r" t="t"/>
              <a:pathLst>
                <a:path extrusionOk="0" h="199" w="155">
                  <a:moveTo>
                    <a:pt x="22" y="0"/>
                  </a:moveTo>
                  <a:lnTo>
                    <a:pt x="0" y="15"/>
                  </a:lnTo>
                  <a:lnTo>
                    <a:pt x="154" y="198"/>
                  </a:lnTo>
                  <a:lnTo>
                    <a:pt x="154" y="19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21"/>
            <p:cNvSpPr/>
            <p:nvPr/>
          </p:nvSpPr>
          <p:spPr>
            <a:xfrm>
              <a:off x="3373775" y="3277200"/>
              <a:ext cx="7350" cy="7250"/>
            </a:xfrm>
            <a:custGeom>
              <a:rect b="b" l="l" r="r" t="t"/>
              <a:pathLst>
                <a:path extrusionOk="0" h="290" w="294">
                  <a:moveTo>
                    <a:pt x="147" y="0"/>
                  </a:moveTo>
                  <a:cubicBezTo>
                    <a:pt x="117" y="15"/>
                    <a:pt x="103" y="44"/>
                    <a:pt x="96" y="74"/>
                  </a:cubicBezTo>
                  <a:cubicBezTo>
                    <a:pt x="59" y="81"/>
                    <a:pt x="30" y="96"/>
                    <a:pt x="0" y="118"/>
                  </a:cubicBezTo>
                  <a:cubicBezTo>
                    <a:pt x="15" y="147"/>
                    <a:pt x="37" y="176"/>
                    <a:pt x="66" y="191"/>
                  </a:cubicBezTo>
                  <a:cubicBezTo>
                    <a:pt x="59" y="220"/>
                    <a:pt x="66" y="250"/>
                    <a:pt x="74" y="279"/>
                  </a:cubicBezTo>
                  <a:cubicBezTo>
                    <a:pt x="96" y="272"/>
                    <a:pt x="110" y="272"/>
                    <a:pt x="132" y="264"/>
                  </a:cubicBezTo>
                  <a:cubicBezTo>
                    <a:pt x="154" y="281"/>
                    <a:pt x="184" y="289"/>
                    <a:pt x="214" y="289"/>
                  </a:cubicBezTo>
                  <a:cubicBezTo>
                    <a:pt x="223" y="289"/>
                    <a:pt x="233" y="288"/>
                    <a:pt x="242" y="286"/>
                  </a:cubicBezTo>
                  <a:cubicBezTo>
                    <a:pt x="249" y="257"/>
                    <a:pt x="249" y="220"/>
                    <a:pt x="242" y="191"/>
                  </a:cubicBezTo>
                  <a:cubicBezTo>
                    <a:pt x="264" y="169"/>
                    <a:pt x="286" y="132"/>
                    <a:pt x="293" y="103"/>
                  </a:cubicBezTo>
                  <a:cubicBezTo>
                    <a:pt x="271" y="88"/>
                    <a:pt x="242" y="74"/>
                    <a:pt x="205" y="74"/>
                  </a:cubicBezTo>
                  <a:cubicBezTo>
                    <a:pt x="198" y="44"/>
                    <a:pt x="176" y="15"/>
                    <a:pt x="14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21"/>
            <p:cNvSpPr/>
            <p:nvPr/>
          </p:nvSpPr>
          <p:spPr>
            <a:xfrm>
              <a:off x="3376500" y="3280475"/>
              <a:ext cx="2050" cy="1575"/>
            </a:xfrm>
            <a:custGeom>
              <a:rect b="b" l="l" r="r" t="t"/>
              <a:pathLst>
                <a:path extrusionOk="0" h="63" w="82">
                  <a:moveTo>
                    <a:pt x="51" y="1"/>
                  </a:moveTo>
                  <a:cubicBezTo>
                    <a:pt x="28" y="1"/>
                    <a:pt x="0" y="25"/>
                    <a:pt x="16" y="45"/>
                  </a:cubicBezTo>
                  <a:cubicBezTo>
                    <a:pt x="21" y="56"/>
                    <a:pt x="34" y="63"/>
                    <a:pt x="47" y="63"/>
                  </a:cubicBezTo>
                  <a:cubicBezTo>
                    <a:pt x="51" y="63"/>
                    <a:pt x="56" y="62"/>
                    <a:pt x="60" y="60"/>
                  </a:cubicBezTo>
                  <a:cubicBezTo>
                    <a:pt x="74" y="53"/>
                    <a:pt x="82" y="31"/>
                    <a:pt x="74" y="16"/>
                  </a:cubicBezTo>
                  <a:cubicBezTo>
                    <a:pt x="70" y="5"/>
                    <a:pt x="61" y="1"/>
                    <a:pt x="5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21"/>
            <p:cNvSpPr/>
            <p:nvPr/>
          </p:nvSpPr>
          <p:spPr>
            <a:xfrm>
              <a:off x="3385125" y="3277200"/>
              <a:ext cx="5725" cy="2400"/>
            </a:xfrm>
            <a:custGeom>
              <a:rect b="b" l="l" r="r" t="t"/>
              <a:pathLst>
                <a:path extrusionOk="0" h="96" w="229">
                  <a:moveTo>
                    <a:pt x="228" y="0"/>
                  </a:moveTo>
                  <a:lnTo>
                    <a:pt x="1" y="59"/>
                  </a:lnTo>
                  <a:lnTo>
                    <a:pt x="8" y="96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21"/>
            <p:cNvSpPr/>
            <p:nvPr/>
          </p:nvSpPr>
          <p:spPr>
            <a:xfrm>
              <a:off x="3379950" y="3199850"/>
              <a:ext cx="9975" cy="7250"/>
            </a:xfrm>
            <a:custGeom>
              <a:rect b="b" l="l" r="r" t="t"/>
              <a:pathLst>
                <a:path extrusionOk="0" h="290" w="399">
                  <a:moveTo>
                    <a:pt x="142" y="1"/>
                  </a:moveTo>
                  <a:lnTo>
                    <a:pt x="142" y="1"/>
                  </a:lnTo>
                  <a:cubicBezTo>
                    <a:pt x="39" y="117"/>
                    <a:pt x="1" y="290"/>
                    <a:pt x="184" y="290"/>
                  </a:cubicBezTo>
                  <a:cubicBezTo>
                    <a:pt x="198" y="290"/>
                    <a:pt x="213" y="289"/>
                    <a:pt x="230" y="287"/>
                  </a:cubicBezTo>
                  <a:cubicBezTo>
                    <a:pt x="398" y="257"/>
                    <a:pt x="369" y="67"/>
                    <a:pt x="14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21"/>
            <p:cNvSpPr/>
            <p:nvPr/>
          </p:nvSpPr>
          <p:spPr>
            <a:xfrm>
              <a:off x="3386650" y="3204725"/>
              <a:ext cx="7850" cy="7300"/>
            </a:xfrm>
            <a:custGeom>
              <a:rect b="b" l="l" r="r" t="t"/>
              <a:pathLst>
                <a:path extrusionOk="0" h="292" w="314">
                  <a:moveTo>
                    <a:pt x="138" y="0"/>
                  </a:moveTo>
                  <a:cubicBezTo>
                    <a:pt x="57" y="0"/>
                    <a:pt x="1" y="59"/>
                    <a:pt x="57" y="201"/>
                  </a:cubicBezTo>
                  <a:cubicBezTo>
                    <a:pt x="83" y="264"/>
                    <a:pt x="123" y="292"/>
                    <a:pt x="163" y="292"/>
                  </a:cubicBezTo>
                  <a:cubicBezTo>
                    <a:pt x="235" y="292"/>
                    <a:pt x="309" y="204"/>
                    <a:pt x="314" y="77"/>
                  </a:cubicBezTo>
                  <a:cubicBezTo>
                    <a:pt x="262" y="29"/>
                    <a:pt x="194" y="0"/>
                    <a:pt x="13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21"/>
            <p:cNvSpPr/>
            <p:nvPr/>
          </p:nvSpPr>
          <p:spPr>
            <a:xfrm>
              <a:off x="3383050" y="3212025"/>
              <a:ext cx="9200" cy="6825"/>
            </a:xfrm>
            <a:custGeom>
              <a:rect b="b" l="l" r="r" t="t"/>
              <a:pathLst>
                <a:path extrusionOk="0" h="273" w="368">
                  <a:moveTo>
                    <a:pt x="243" y="1"/>
                  </a:moveTo>
                  <a:cubicBezTo>
                    <a:pt x="213" y="1"/>
                    <a:pt x="178" y="13"/>
                    <a:pt x="135" y="41"/>
                  </a:cubicBezTo>
                  <a:cubicBezTo>
                    <a:pt x="0" y="129"/>
                    <a:pt x="113" y="272"/>
                    <a:pt x="286" y="272"/>
                  </a:cubicBezTo>
                  <a:cubicBezTo>
                    <a:pt x="301" y="272"/>
                    <a:pt x="317" y="271"/>
                    <a:pt x="333" y="269"/>
                  </a:cubicBezTo>
                  <a:cubicBezTo>
                    <a:pt x="367" y="160"/>
                    <a:pt x="348" y="1"/>
                    <a:pt x="24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21"/>
            <p:cNvSpPr/>
            <p:nvPr/>
          </p:nvSpPr>
          <p:spPr>
            <a:xfrm>
              <a:off x="3374875" y="3204800"/>
              <a:ext cx="8475" cy="7050"/>
            </a:xfrm>
            <a:custGeom>
              <a:rect b="b" l="l" r="r" t="t"/>
              <a:pathLst>
                <a:path extrusionOk="0" h="282" w="339">
                  <a:moveTo>
                    <a:pt x="175" y="0"/>
                  </a:moveTo>
                  <a:cubicBezTo>
                    <a:pt x="126" y="0"/>
                    <a:pt x="66" y="14"/>
                    <a:pt x="0" y="45"/>
                  </a:cubicBezTo>
                  <a:cubicBezTo>
                    <a:pt x="33" y="183"/>
                    <a:pt x="106" y="281"/>
                    <a:pt x="178" y="281"/>
                  </a:cubicBezTo>
                  <a:cubicBezTo>
                    <a:pt x="219" y="281"/>
                    <a:pt x="261" y="248"/>
                    <a:pt x="293" y="169"/>
                  </a:cubicBezTo>
                  <a:cubicBezTo>
                    <a:pt x="338" y="64"/>
                    <a:pt x="281" y="0"/>
                    <a:pt x="17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21"/>
            <p:cNvSpPr/>
            <p:nvPr/>
          </p:nvSpPr>
          <p:spPr>
            <a:xfrm>
              <a:off x="3377050" y="3211300"/>
              <a:ext cx="10050" cy="7300"/>
            </a:xfrm>
            <a:custGeom>
              <a:rect b="b" l="l" r="r" t="t"/>
              <a:pathLst>
                <a:path extrusionOk="0" h="292" w="402">
                  <a:moveTo>
                    <a:pt x="137" y="1"/>
                  </a:moveTo>
                  <a:cubicBezTo>
                    <a:pt x="53" y="1"/>
                    <a:pt x="0" y="102"/>
                    <a:pt x="38" y="290"/>
                  </a:cubicBezTo>
                  <a:cubicBezTo>
                    <a:pt x="49" y="291"/>
                    <a:pt x="61" y="292"/>
                    <a:pt x="72" y="292"/>
                  </a:cubicBezTo>
                  <a:cubicBezTo>
                    <a:pt x="261" y="292"/>
                    <a:pt x="402" y="179"/>
                    <a:pt x="236" y="41"/>
                  </a:cubicBezTo>
                  <a:cubicBezTo>
                    <a:pt x="201" y="14"/>
                    <a:pt x="167" y="1"/>
                    <a:pt x="13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21"/>
            <p:cNvSpPr/>
            <p:nvPr/>
          </p:nvSpPr>
          <p:spPr>
            <a:xfrm>
              <a:off x="3379075" y="3205125"/>
              <a:ext cx="12425" cy="9825"/>
            </a:xfrm>
            <a:custGeom>
              <a:rect b="b" l="l" r="r" t="t"/>
              <a:pathLst>
                <a:path extrusionOk="0" h="393" w="497">
                  <a:moveTo>
                    <a:pt x="246" y="1"/>
                  </a:moveTo>
                  <a:cubicBezTo>
                    <a:pt x="215" y="1"/>
                    <a:pt x="184" y="8"/>
                    <a:pt x="155" y="24"/>
                  </a:cubicBezTo>
                  <a:cubicBezTo>
                    <a:pt x="1" y="105"/>
                    <a:pt x="23" y="332"/>
                    <a:pt x="191" y="383"/>
                  </a:cubicBezTo>
                  <a:cubicBezTo>
                    <a:pt x="212" y="390"/>
                    <a:pt x="232" y="393"/>
                    <a:pt x="251" y="393"/>
                  </a:cubicBezTo>
                  <a:cubicBezTo>
                    <a:pt x="392" y="393"/>
                    <a:pt x="496" y="240"/>
                    <a:pt x="419" y="105"/>
                  </a:cubicBezTo>
                  <a:cubicBezTo>
                    <a:pt x="383" y="39"/>
                    <a:pt x="316" y="1"/>
                    <a:pt x="24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21"/>
            <p:cNvSpPr/>
            <p:nvPr/>
          </p:nvSpPr>
          <p:spPr>
            <a:xfrm>
              <a:off x="3380500" y="3200950"/>
              <a:ext cx="9050" cy="6525"/>
            </a:xfrm>
            <a:custGeom>
              <a:rect b="b" l="l" r="r" t="t"/>
              <a:pathLst>
                <a:path extrusionOk="0" h="261" w="362">
                  <a:moveTo>
                    <a:pt x="127" y="1"/>
                  </a:moveTo>
                  <a:cubicBezTo>
                    <a:pt x="32" y="109"/>
                    <a:pt x="0" y="261"/>
                    <a:pt x="162" y="261"/>
                  </a:cubicBezTo>
                  <a:cubicBezTo>
                    <a:pt x="176" y="261"/>
                    <a:pt x="191" y="259"/>
                    <a:pt x="208" y="257"/>
                  </a:cubicBezTo>
                  <a:cubicBezTo>
                    <a:pt x="362" y="235"/>
                    <a:pt x="332" y="67"/>
                    <a:pt x="12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21"/>
            <p:cNvSpPr/>
            <p:nvPr/>
          </p:nvSpPr>
          <p:spPr>
            <a:xfrm>
              <a:off x="3386575" y="3205350"/>
              <a:ext cx="7000" cy="6575"/>
            </a:xfrm>
            <a:custGeom>
              <a:rect b="b" l="l" r="r" t="t"/>
              <a:pathLst>
                <a:path extrusionOk="0" h="263" w="280">
                  <a:moveTo>
                    <a:pt x="122" y="0"/>
                  </a:moveTo>
                  <a:cubicBezTo>
                    <a:pt x="49" y="0"/>
                    <a:pt x="0" y="53"/>
                    <a:pt x="53" y="184"/>
                  </a:cubicBezTo>
                  <a:cubicBezTo>
                    <a:pt x="74" y="239"/>
                    <a:pt x="107" y="263"/>
                    <a:pt x="141" y="263"/>
                  </a:cubicBezTo>
                  <a:cubicBezTo>
                    <a:pt x="203" y="263"/>
                    <a:pt x="271" y="184"/>
                    <a:pt x="280" y="67"/>
                  </a:cubicBezTo>
                  <a:cubicBezTo>
                    <a:pt x="232" y="25"/>
                    <a:pt x="171" y="0"/>
                    <a:pt x="12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21"/>
            <p:cNvSpPr/>
            <p:nvPr/>
          </p:nvSpPr>
          <p:spPr>
            <a:xfrm>
              <a:off x="3383225" y="3211775"/>
              <a:ext cx="8300" cy="5975"/>
            </a:xfrm>
            <a:custGeom>
              <a:rect b="b" l="l" r="r" t="t"/>
              <a:pathLst>
                <a:path extrusionOk="0" h="239" w="332">
                  <a:moveTo>
                    <a:pt x="216" y="1"/>
                  </a:moveTo>
                  <a:cubicBezTo>
                    <a:pt x="190" y="1"/>
                    <a:pt x="159" y="12"/>
                    <a:pt x="121" y="37"/>
                  </a:cubicBezTo>
                  <a:cubicBezTo>
                    <a:pt x="0" y="110"/>
                    <a:pt x="99" y="239"/>
                    <a:pt x="251" y="239"/>
                  </a:cubicBezTo>
                  <a:cubicBezTo>
                    <a:pt x="266" y="239"/>
                    <a:pt x="281" y="237"/>
                    <a:pt x="297" y="235"/>
                  </a:cubicBezTo>
                  <a:cubicBezTo>
                    <a:pt x="331" y="143"/>
                    <a:pt x="312" y="1"/>
                    <a:pt x="21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21"/>
            <p:cNvSpPr/>
            <p:nvPr/>
          </p:nvSpPr>
          <p:spPr>
            <a:xfrm>
              <a:off x="3375975" y="3205400"/>
              <a:ext cx="7600" cy="6275"/>
            </a:xfrm>
            <a:custGeom>
              <a:rect b="b" l="l" r="r" t="t"/>
              <a:pathLst>
                <a:path extrusionOk="0" h="251" w="304">
                  <a:moveTo>
                    <a:pt x="156" y="1"/>
                  </a:moveTo>
                  <a:cubicBezTo>
                    <a:pt x="111" y="1"/>
                    <a:pt x="57" y="14"/>
                    <a:pt x="0" y="43"/>
                  </a:cubicBezTo>
                  <a:cubicBezTo>
                    <a:pt x="28" y="167"/>
                    <a:pt x="93" y="250"/>
                    <a:pt x="157" y="250"/>
                  </a:cubicBezTo>
                  <a:cubicBezTo>
                    <a:pt x="196" y="250"/>
                    <a:pt x="234" y="221"/>
                    <a:pt x="264" y="152"/>
                  </a:cubicBezTo>
                  <a:cubicBezTo>
                    <a:pt x="304" y="58"/>
                    <a:pt x="250" y="1"/>
                    <a:pt x="15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21"/>
            <p:cNvSpPr/>
            <p:nvPr/>
          </p:nvSpPr>
          <p:spPr>
            <a:xfrm>
              <a:off x="3377900" y="3211175"/>
              <a:ext cx="9125" cy="6675"/>
            </a:xfrm>
            <a:custGeom>
              <a:rect b="b" l="l" r="r" t="t"/>
              <a:pathLst>
                <a:path extrusionOk="0" h="267" w="365">
                  <a:moveTo>
                    <a:pt x="121" y="1"/>
                  </a:moveTo>
                  <a:cubicBezTo>
                    <a:pt x="47" y="1"/>
                    <a:pt x="1" y="94"/>
                    <a:pt x="33" y="266"/>
                  </a:cubicBezTo>
                  <a:cubicBezTo>
                    <a:pt x="39" y="266"/>
                    <a:pt x="45" y="266"/>
                    <a:pt x="52" y="266"/>
                  </a:cubicBezTo>
                  <a:cubicBezTo>
                    <a:pt x="226" y="266"/>
                    <a:pt x="365" y="166"/>
                    <a:pt x="209" y="39"/>
                  </a:cubicBezTo>
                  <a:cubicBezTo>
                    <a:pt x="178" y="13"/>
                    <a:pt x="147" y="1"/>
                    <a:pt x="12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21"/>
            <p:cNvSpPr/>
            <p:nvPr/>
          </p:nvSpPr>
          <p:spPr>
            <a:xfrm>
              <a:off x="3379950" y="3211500"/>
              <a:ext cx="5975" cy="4325"/>
            </a:xfrm>
            <a:custGeom>
              <a:rect b="b" l="l" r="r" t="t"/>
              <a:pathLst>
                <a:path extrusionOk="0" h="173" w="239">
                  <a:moveTo>
                    <a:pt x="79" y="0"/>
                  </a:moveTo>
                  <a:cubicBezTo>
                    <a:pt x="32" y="0"/>
                    <a:pt x="1" y="64"/>
                    <a:pt x="17" y="172"/>
                  </a:cubicBezTo>
                  <a:cubicBezTo>
                    <a:pt x="23" y="173"/>
                    <a:pt x="30" y="173"/>
                    <a:pt x="36" y="173"/>
                  </a:cubicBezTo>
                  <a:cubicBezTo>
                    <a:pt x="152" y="173"/>
                    <a:pt x="239" y="109"/>
                    <a:pt x="134" y="26"/>
                  </a:cubicBezTo>
                  <a:cubicBezTo>
                    <a:pt x="115" y="8"/>
                    <a:pt x="96" y="0"/>
                    <a:pt x="79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21"/>
            <p:cNvSpPr/>
            <p:nvPr/>
          </p:nvSpPr>
          <p:spPr>
            <a:xfrm>
              <a:off x="3380875" y="3211275"/>
              <a:ext cx="4825" cy="3450"/>
            </a:xfrm>
            <a:custGeom>
              <a:rect b="b" l="l" r="r" t="t"/>
              <a:pathLst>
                <a:path extrusionOk="0" h="138" w="193">
                  <a:moveTo>
                    <a:pt x="64" y="0"/>
                  </a:moveTo>
                  <a:cubicBezTo>
                    <a:pt x="24" y="0"/>
                    <a:pt x="1" y="51"/>
                    <a:pt x="17" y="137"/>
                  </a:cubicBezTo>
                  <a:cubicBezTo>
                    <a:pt x="119" y="137"/>
                    <a:pt x="193" y="86"/>
                    <a:pt x="112" y="20"/>
                  </a:cubicBezTo>
                  <a:cubicBezTo>
                    <a:pt x="95" y="7"/>
                    <a:pt x="78" y="0"/>
                    <a:pt x="6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21"/>
            <p:cNvSpPr/>
            <p:nvPr/>
          </p:nvSpPr>
          <p:spPr>
            <a:xfrm>
              <a:off x="3378525" y="3206925"/>
              <a:ext cx="4800" cy="3975"/>
            </a:xfrm>
            <a:custGeom>
              <a:rect b="b" l="l" r="r" t="t"/>
              <a:pathLst>
                <a:path extrusionOk="0" h="159" w="192">
                  <a:moveTo>
                    <a:pt x="101" y="0"/>
                  </a:moveTo>
                  <a:cubicBezTo>
                    <a:pt x="72" y="0"/>
                    <a:pt x="37" y="8"/>
                    <a:pt x="1" y="25"/>
                  </a:cubicBezTo>
                  <a:cubicBezTo>
                    <a:pt x="19" y="103"/>
                    <a:pt x="57" y="158"/>
                    <a:pt x="96" y="158"/>
                  </a:cubicBezTo>
                  <a:cubicBezTo>
                    <a:pt x="119" y="158"/>
                    <a:pt x="143" y="138"/>
                    <a:pt x="162" y="91"/>
                  </a:cubicBezTo>
                  <a:cubicBezTo>
                    <a:pt x="191" y="33"/>
                    <a:pt x="159" y="0"/>
                    <a:pt x="101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21"/>
            <p:cNvSpPr/>
            <p:nvPr/>
          </p:nvSpPr>
          <p:spPr>
            <a:xfrm>
              <a:off x="3379625" y="3207450"/>
              <a:ext cx="4300" cy="3525"/>
            </a:xfrm>
            <a:custGeom>
              <a:rect b="b" l="l" r="r" t="t"/>
              <a:pathLst>
                <a:path extrusionOk="0" h="141" w="172">
                  <a:moveTo>
                    <a:pt x="94" y="1"/>
                  </a:moveTo>
                  <a:cubicBezTo>
                    <a:pt x="68" y="1"/>
                    <a:pt x="36" y="9"/>
                    <a:pt x="1" y="26"/>
                  </a:cubicBezTo>
                  <a:cubicBezTo>
                    <a:pt x="19" y="95"/>
                    <a:pt x="54" y="141"/>
                    <a:pt x="89" y="141"/>
                  </a:cubicBezTo>
                  <a:cubicBezTo>
                    <a:pt x="110" y="141"/>
                    <a:pt x="131" y="124"/>
                    <a:pt x="147" y="85"/>
                  </a:cubicBezTo>
                  <a:cubicBezTo>
                    <a:pt x="172" y="32"/>
                    <a:pt x="145" y="1"/>
                    <a:pt x="9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21"/>
            <p:cNvSpPr/>
            <p:nvPr/>
          </p:nvSpPr>
          <p:spPr>
            <a:xfrm>
              <a:off x="3382100" y="3203150"/>
              <a:ext cx="6000" cy="4325"/>
            </a:xfrm>
            <a:custGeom>
              <a:rect b="b" l="l" r="r" t="t"/>
              <a:pathLst>
                <a:path extrusionOk="0" h="173" w="240">
                  <a:moveTo>
                    <a:pt x="85" y="1"/>
                  </a:moveTo>
                  <a:lnTo>
                    <a:pt x="85" y="1"/>
                  </a:lnTo>
                  <a:cubicBezTo>
                    <a:pt x="18" y="74"/>
                    <a:pt x="0" y="172"/>
                    <a:pt x="103" y="172"/>
                  </a:cubicBezTo>
                  <a:cubicBezTo>
                    <a:pt x="113" y="172"/>
                    <a:pt x="124" y="171"/>
                    <a:pt x="136" y="169"/>
                  </a:cubicBezTo>
                  <a:cubicBezTo>
                    <a:pt x="239" y="155"/>
                    <a:pt x="224" y="45"/>
                    <a:pt x="8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21"/>
            <p:cNvSpPr/>
            <p:nvPr/>
          </p:nvSpPr>
          <p:spPr>
            <a:xfrm>
              <a:off x="3382125" y="3204075"/>
              <a:ext cx="6150" cy="4475"/>
            </a:xfrm>
            <a:custGeom>
              <a:rect b="b" l="l" r="r" t="t"/>
              <a:pathLst>
                <a:path extrusionOk="0" h="179" w="246">
                  <a:moveTo>
                    <a:pt x="91" y="0"/>
                  </a:moveTo>
                  <a:lnTo>
                    <a:pt x="91" y="0"/>
                  </a:lnTo>
                  <a:cubicBezTo>
                    <a:pt x="25" y="80"/>
                    <a:pt x="0" y="179"/>
                    <a:pt x="108" y="179"/>
                  </a:cubicBezTo>
                  <a:cubicBezTo>
                    <a:pt x="118" y="179"/>
                    <a:pt x="130" y="178"/>
                    <a:pt x="143" y="176"/>
                  </a:cubicBezTo>
                  <a:cubicBezTo>
                    <a:pt x="245" y="161"/>
                    <a:pt x="223" y="44"/>
                    <a:pt x="9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21"/>
            <p:cNvSpPr/>
            <p:nvPr/>
          </p:nvSpPr>
          <p:spPr>
            <a:xfrm>
              <a:off x="3386650" y="3206350"/>
              <a:ext cx="4925" cy="4550"/>
            </a:xfrm>
            <a:custGeom>
              <a:rect b="b" l="l" r="r" t="t"/>
              <a:pathLst>
                <a:path extrusionOk="0" h="182" w="197">
                  <a:moveTo>
                    <a:pt x="86" y="1"/>
                  </a:moveTo>
                  <a:cubicBezTo>
                    <a:pt x="35" y="1"/>
                    <a:pt x="0" y="38"/>
                    <a:pt x="35" y="129"/>
                  </a:cubicBezTo>
                  <a:cubicBezTo>
                    <a:pt x="51" y="166"/>
                    <a:pt x="75" y="182"/>
                    <a:pt x="99" y="182"/>
                  </a:cubicBezTo>
                  <a:cubicBezTo>
                    <a:pt x="144" y="182"/>
                    <a:pt x="192" y="129"/>
                    <a:pt x="196" y="48"/>
                  </a:cubicBezTo>
                  <a:cubicBezTo>
                    <a:pt x="163" y="19"/>
                    <a:pt x="121" y="1"/>
                    <a:pt x="8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21"/>
            <p:cNvSpPr/>
            <p:nvPr/>
          </p:nvSpPr>
          <p:spPr>
            <a:xfrm>
              <a:off x="3385375" y="3206550"/>
              <a:ext cx="4925" cy="4550"/>
            </a:xfrm>
            <a:custGeom>
              <a:rect b="b" l="l" r="r" t="t"/>
              <a:pathLst>
                <a:path extrusionOk="0" h="182" w="197">
                  <a:moveTo>
                    <a:pt x="89" y="0"/>
                  </a:moveTo>
                  <a:cubicBezTo>
                    <a:pt x="37" y="0"/>
                    <a:pt x="0" y="37"/>
                    <a:pt x="35" y="128"/>
                  </a:cubicBezTo>
                  <a:cubicBezTo>
                    <a:pt x="50" y="165"/>
                    <a:pt x="74" y="181"/>
                    <a:pt x="99" y="181"/>
                  </a:cubicBezTo>
                  <a:cubicBezTo>
                    <a:pt x="144" y="181"/>
                    <a:pt x="191" y="128"/>
                    <a:pt x="196" y="48"/>
                  </a:cubicBezTo>
                  <a:cubicBezTo>
                    <a:pt x="166" y="18"/>
                    <a:pt x="124" y="0"/>
                    <a:pt x="8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21"/>
            <p:cNvSpPr/>
            <p:nvPr/>
          </p:nvSpPr>
          <p:spPr>
            <a:xfrm>
              <a:off x="3384375" y="3212025"/>
              <a:ext cx="5575" cy="4025"/>
            </a:xfrm>
            <a:custGeom>
              <a:rect b="b" l="l" r="r" t="t"/>
              <a:pathLst>
                <a:path extrusionOk="0" h="161" w="223">
                  <a:moveTo>
                    <a:pt x="144" y="1"/>
                  </a:moveTo>
                  <a:cubicBezTo>
                    <a:pt x="127" y="1"/>
                    <a:pt x="107" y="6"/>
                    <a:pt x="82" y="19"/>
                  </a:cubicBezTo>
                  <a:cubicBezTo>
                    <a:pt x="0" y="74"/>
                    <a:pt x="71" y="160"/>
                    <a:pt x="175" y="160"/>
                  </a:cubicBezTo>
                  <a:cubicBezTo>
                    <a:pt x="183" y="160"/>
                    <a:pt x="191" y="160"/>
                    <a:pt x="199" y="159"/>
                  </a:cubicBezTo>
                  <a:cubicBezTo>
                    <a:pt x="223" y="94"/>
                    <a:pt x="213" y="1"/>
                    <a:pt x="14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21"/>
            <p:cNvSpPr/>
            <p:nvPr/>
          </p:nvSpPr>
          <p:spPr>
            <a:xfrm>
              <a:off x="3383475" y="3210675"/>
              <a:ext cx="5750" cy="4075"/>
            </a:xfrm>
            <a:custGeom>
              <a:rect b="b" l="l" r="r" t="t"/>
              <a:pathLst>
                <a:path extrusionOk="0" h="163" w="230">
                  <a:moveTo>
                    <a:pt x="150" y="1"/>
                  </a:moveTo>
                  <a:cubicBezTo>
                    <a:pt x="133" y="1"/>
                    <a:pt x="113" y="7"/>
                    <a:pt x="89" y="22"/>
                  </a:cubicBezTo>
                  <a:cubicBezTo>
                    <a:pt x="0" y="77"/>
                    <a:pt x="76" y="163"/>
                    <a:pt x="182" y="163"/>
                  </a:cubicBezTo>
                  <a:cubicBezTo>
                    <a:pt x="190" y="163"/>
                    <a:pt x="198" y="162"/>
                    <a:pt x="206" y="161"/>
                  </a:cubicBezTo>
                  <a:cubicBezTo>
                    <a:pt x="229" y="97"/>
                    <a:pt x="216" y="1"/>
                    <a:pt x="15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21"/>
            <p:cNvSpPr/>
            <p:nvPr/>
          </p:nvSpPr>
          <p:spPr>
            <a:xfrm>
              <a:off x="3382525" y="3209225"/>
              <a:ext cx="5750" cy="4075"/>
            </a:xfrm>
            <a:custGeom>
              <a:rect b="b" l="l" r="r" t="t"/>
              <a:pathLst>
                <a:path extrusionOk="0" h="163" w="230">
                  <a:moveTo>
                    <a:pt x="148" y="0"/>
                  </a:moveTo>
                  <a:cubicBezTo>
                    <a:pt x="130" y="0"/>
                    <a:pt x="108" y="6"/>
                    <a:pt x="83" y="21"/>
                  </a:cubicBezTo>
                  <a:cubicBezTo>
                    <a:pt x="1" y="76"/>
                    <a:pt x="71" y="162"/>
                    <a:pt x="176" y="162"/>
                  </a:cubicBezTo>
                  <a:cubicBezTo>
                    <a:pt x="184" y="162"/>
                    <a:pt x="192" y="162"/>
                    <a:pt x="200" y="161"/>
                  </a:cubicBezTo>
                  <a:cubicBezTo>
                    <a:pt x="229" y="97"/>
                    <a:pt x="217" y="0"/>
                    <a:pt x="14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21"/>
            <p:cNvSpPr/>
            <p:nvPr/>
          </p:nvSpPr>
          <p:spPr>
            <a:xfrm>
              <a:off x="3384650" y="3207175"/>
              <a:ext cx="4550" cy="3750"/>
            </a:xfrm>
            <a:custGeom>
              <a:rect b="b" l="l" r="r" t="t"/>
              <a:pathLst>
                <a:path extrusionOk="0" h="150" w="182">
                  <a:moveTo>
                    <a:pt x="82" y="1"/>
                  </a:moveTo>
                  <a:cubicBezTo>
                    <a:pt x="35" y="1"/>
                    <a:pt x="1" y="26"/>
                    <a:pt x="27" y="96"/>
                  </a:cubicBezTo>
                  <a:cubicBezTo>
                    <a:pt x="38" y="133"/>
                    <a:pt x="56" y="149"/>
                    <a:pt x="77" y="149"/>
                  </a:cubicBezTo>
                  <a:cubicBezTo>
                    <a:pt x="114" y="149"/>
                    <a:pt x="158" y="100"/>
                    <a:pt x="181" y="30"/>
                  </a:cubicBezTo>
                  <a:cubicBezTo>
                    <a:pt x="151" y="12"/>
                    <a:pt x="113" y="1"/>
                    <a:pt x="8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21"/>
            <p:cNvSpPr/>
            <p:nvPr/>
          </p:nvSpPr>
          <p:spPr>
            <a:xfrm>
              <a:off x="3382025" y="3204975"/>
              <a:ext cx="5700" cy="4250"/>
            </a:xfrm>
            <a:custGeom>
              <a:rect b="b" l="l" r="r" t="t"/>
              <a:pathLst>
                <a:path extrusionOk="0" h="170" w="228">
                  <a:moveTo>
                    <a:pt x="117" y="1"/>
                  </a:moveTo>
                  <a:lnTo>
                    <a:pt x="117" y="1"/>
                  </a:lnTo>
                  <a:cubicBezTo>
                    <a:pt x="51" y="52"/>
                    <a:pt x="0" y="169"/>
                    <a:pt x="125" y="169"/>
                  </a:cubicBezTo>
                  <a:cubicBezTo>
                    <a:pt x="227" y="169"/>
                    <a:pt x="213" y="67"/>
                    <a:pt x="11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21"/>
            <p:cNvSpPr/>
            <p:nvPr/>
          </p:nvSpPr>
          <p:spPr>
            <a:xfrm>
              <a:off x="3380725" y="3207075"/>
              <a:ext cx="4650" cy="3675"/>
            </a:xfrm>
            <a:custGeom>
              <a:rect b="b" l="l" r="r" t="t"/>
              <a:pathLst>
                <a:path extrusionOk="0" h="147" w="186">
                  <a:moveTo>
                    <a:pt x="118" y="0"/>
                  </a:moveTo>
                  <a:cubicBezTo>
                    <a:pt x="86" y="0"/>
                    <a:pt x="42" y="17"/>
                    <a:pt x="1" y="49"/>
                  </a:cubicBezTo>
                  <a:cubicBezTo>
                    <a:pt x="24" y="99"/>
                    <a:pt x="69" y="147"/>
                    <a:pt x="110" y="147"/>
                  </a:cubicBezTo>
                  <a:cubicBezTo>
                    <a:pt x="134" y="147"/>
                    <a:pt x="156" y="130"/>
                    <a:pt x="169" y="85"/>
                  </a:cubicBezTo>
                  <a:cubicBezTo>
                    <a:pt x="186" y="28"/>
                    <a:pt x="161" y="0"/>
                    <a:pt x="11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21"/>
            <p:cNvSpPr/>
            <p:nvPr/>
          </p:nvSpPr>
          <p:spPr>
            <a:xfrm>
              <a:off x="3382175" y="3208850"/>
              <a:ext cx="5550" cy="4050"/>
            </a:xfrm>
            <a:custGeom>
              <a:rect b="b" l="l" r="r" t="t"/>
              <a:pathLst>
                <a:path extrusionOk="0" h="162" w="222">
                  <a:moveTo>
                    <a:pt x="73" y="0"/>
                  </a:moveTo>
                  <a:cubicBezTo>
                    <a:pt x="26" y="0"/>
                    <a:pt x="1" y="76"/>
                    <a:pt x="23" y="161"/>
                  </a:cubicBezTo>
                  <a:cubicBezTo>
                    <a:pt x="111" y="161"/>
                    <a:pt x="221" y="102"/>
                    <a:pt x="119" y="22"/>
                  </a:cubicBezTo>
                  <a:cubicBezTo>
                    <a:pt x="102" y="7"/>
                    <a:pt x="86" y="0"/>
                    <a:pt x="7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21"/>
            <p:cNvSpPr/>
            <p:nvPr/>
          </p:nvSpPr>
          <p:spPr>
            <a:xfrm>
              <a:off x="3378900" y="3214325"/>
              <a:ext cx="2600" cy="3325"/>
            </a:xfrm>
            <a:custGeom>
              <a:rect b="b" l="l" r="r" t="t"/>
              <a:pathLst>
                <a:path extrusionOk="0" h="133" w="104">
                  <a:moveTo>
                    <a:pt x="88" y="1"/>
                  </a:moveTo>
                  <a:lnTo>
                    <a:pt x="0" y="133"/>
                  </a:lnTo>
                  <a:lnTo>
                    <a:pt x="103" y="15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21"/>
            <p:cNvSpPr/>
            <p:nvPr/>
          </p:nvSpPr>
          <p:spPr>
            <a:xfrm>
              <a:off x="3375775" y="3206450"/>
              <a:ext cx="3700" cy="1675"/>
            </a:xfrm>
            <a:custGeom>
              <a:rect b="b" l="l" r="r" t="t"/>
              <a:pathLst>
                <a:path extrusionOk="0" h="67" w="148">
                  <a:moveTo>
                    <a:pt x="1" y="1"/>
                  </a:moveTo>
                  <a:lnTo>
                    <a:pt x="140" y="66"/>
                  </a:lnTo>
                  <a:lnTo>
                    <a:pt x="147" y="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21"/>
            <p:cNvSpPr/>
            <p:nvPr/>
          </p:nvSpPr>
          <p:spPr>
            <a:xfrm>
              <a:off x="3383475" y="3200225"/>
              <a:ext cx="1125" cy="4050"/>
            </a:xfrm>
            <a:custGeom>
              <a:rect b="b" l="l" r="r" t="t"/>
              <a:pathLst>
                <a:path extrusionOk="0" h="162" w="45">
                  <a:moveTo>
                    <a:pt x="1" y="0"/>
                  </a:moveTo>
                  <a:lnTo>
                    <a:pt x="30" y="162"/>
                  </a:lnTo>
                  <a:lnTo>
                    <a:pt x="45" y="1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21"/>
            <p:cNvSpPr/>
            <p:nvPr/>
          </p:nvSpPr>
          <p:spPr>
            <a:xfrm>
              <a:off x="3388250" y="3214525"/>
              <a:ext cx="2775" cy="3325"/>
            </a:xfrm>
            <a:custGeom>
              <a:rect b="b" l="l" r="r" t="t"/>
              <a:pathLst>
                <a:path extrusionOk="0" h="133" w="111">
                  <a:moveTo>
                    <a:pt x="22" y="0"/>
                  </a:moveTo>
                  <a:lnTo>
                    <a:pt x="0" y="15"/>
                  </a:lnTo>
                  <a:lnTo>
                    <a:pt x="110" y="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21"/>
            <p:cNvSpPr/>
            <p:nvPr/>
          </p:nvSpPr>
          <p:spPr>
            <a:xfrm>
              <a:off x="3382750" y="3206825"/>
              <a:ext cx="4800" cy="4850"/>
            </a:xfrm>
            <a:custGeom>
              <a:rect b="b" l="l" r="r" t="t"/>
              <a:pathLst>
                <a:path extrusionOk="0" h="194" w="192">
                  <a:moveTo>
                    <a:pt x="96" y="0"/>
                  </a:moveTo>
                  <a:cubicBezTo>
                    <a:pt x="74" y="15"/>
                    <a:pt x="66" y="29"/>
                    <a:pt x="59" y="51"/>
                  </a:cubicBezTo>
                  <a:cubicBezTo>
                    <a:pt x="37" y="51"/>
                    <a:pt x="15" y="66"/>
                    <a:pt x="0" y="81"/>
                  </a:cubicBezTo>
                  <a:cubicBezTo>
                    <a:pt x="8" y="103"/>
                    <a:pt x="22" y="117"/>
                    <a:pt x="44" y="132"/>
                  </a:cubicBezTo>
                  <a:cubicBezTo>
                    <a:pt x="37" y="147"/>
                    <a:pt x="37" y="169"/>
                    <a:pt x="44" y="183"/>
                  </a:cubicBezTo>
                  <a:cubicBezTo>
                    <a:pt x="52" y="183"/>
                    <a:pt x="66" y="183"/>
                    <a:pt x="81" y="176"/>
                  </a:cubicBezTo>
                  <a:cubicBezTo>
                    <a:pt x="97" y="187"/>
                    <a:pt x="117" y="194"/>
                    <a:pt x="138" y="194"/>
                  </a:cubicBezTo>
                  <a:cubicBezTo>
                    <a:pt x="146" y="194"/>
                    <a:pt x="154" y="193"/>
                    <a:pt x="162" y="191"/>
                  </a:cubicBezTo>
                  <a:cubicBezTo>
                    <a:pt x="162" y="169"/>
                    <a:pt x="162" y="147"/>
                    <a:pt x="162" y="125"/>
                  </a:cubicBezTo>
                  <a:cubicBezTo>
                    <a:pt x="176" y="110"/>
                    <a:pt x="191" y="88"/>
                    <a:pt x="191" y="66"/>
                  </a:cubicBezTo>
                  <a:cubicBezTo>
                    <a:pt x="176" y="59"/>
                    <a:pt x="154" y="51"/>
                    <a:pt x="140" y="51"/>
                  </a:cubicBezTo>
                  <a:cubicBezTo>
                    <a:pt x="125" y="29"/>
                    <a:pt x="110" y="15"/>
                    <a:pt x="9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21"/>
            <p:cNvSpPr/>
            <p:nvPr/>
          </p:nvSpPr>
          <p:spPr>
            <a:xfrm>
              <a:off x="3384625" y="3209400"/>
              <a:ext cx="1375" cy="625"/>
            </a:xfrm>
            <a:custGeom>
              <a:rect b="b" l="l" r="r" t="t"/>
              <a:pathLst>
                <a:path extrusionOk="0" h="25" w="55">
                  <a:moveTo>
                    <a:pt x="16" y="0"/>
                  </a:moveTo>
                  <a:cubicBezTo>
                    <a:pt x="7" y="0"/>
                    <a:pt x="1" y="4"/>
                    <a:pt x="6" y="14"/>
                  </a:cubicBezTo>
                  <a:cubicBezTo>
                    <a:pt x="11" y="20"/>
                    <a:pt x="20" y="25"/>
                    <a:pt x="27" y="25"/>
                  </a:cubicBezTo>
                  <a:cubicBezTo>
                    <a:pt x="30" y="25"/>
                    <a:pt x="33" y="24"/>
                    <a:pt x="35" y="22"/>
                  </a:cubicBezTo>
                  <a:cubicBezTo>
                    <a:pt x="54" y="12"/>
                    <a:pt x="31" y="0"/>
                    <a:pt x="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21"/>
            <p:cNvSpPr/>
            <p:nvPr/>
          </p:nvSpPr>
          <p:spPr>
            <a:xfrm>
              <a:off x="3390275" y="3206825"/>
              <a:ext cx="3850" cy="1475"/>
            </a:xfrm>
            <a:custGeom>
              <a:rect b="b" l="l" r="r" t="t"/>
              <a:pathLst>
                <a:path extrusionOk="0" h="59" w="154">
                  <a:moveTo>
                    <a:pt x="154" y="0"/>
                  </a:moveTo>
                  <a:lnTo>
                    <a:pt x="0" y="44"/>
                  </a:lnTo>
                  <a:lnTo>
                    <a:pt x="7" y="59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21"/>
            <p:cNvSpPr/>
            <p:nvPr/>
          </p:nvSpPr>
          <p:spPr>
            <a:xfrm>
              <a:off x="3397225" y="3281050"/>
              <a:ext cx="15925" cy="11375"/>
            </a:xfrm>
            <a:custGeom>
              <a:rect b="b" l="l" r="r" t="t"/>
              <a:pathLst>
                <a:path extrusionOk="0" h="455" w="637">
                  <a:moveTo>
                    <a:pt x="404" y="0"/>
                  </a:moveTo>
                  <a:cubicBezTo>
                    <a:pt x="169" y="103"/>
                    <a:pt x="1" y="338"/>
                    <a:pt x="345" y="440"/>
                  </a:cubicBezTo>
                  <a:cubicBezTo>
                    <a:pt x="374" y="450"/>
                    <a:pt x="401" y="454"/>
                    <a:pt x="425" y="454"/>
                  </a:cubicBezTo>
                  <a:cubicBezTo>
                    <a:pt x="602" y="454"/>
                    <a:pt x="636" y="213"/>
                    <a:pt x="40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3" name="Google Shape;2243;p21"/>
            <p:cNvSpPr/>
            <p:nvPr/>
          </p:nvSpPr>
          <p:spPr>
            <a:xfrm>
              <a:off x="3406850" y="3291500"/>
              <a:ext cx="10925" cy="10900"/>
            </a:xfrm>
            <a:custGeom>
              <a:rect b="b" l="l" r="r" t="t"/>
              <a:pathLst>
                <a:path extrusionOk="0" h="436" w="437">
                  <a:moveTo>
                    <a:pt x="169" y="1"/>
                  </a:moveTo>
                  <a:cubicBezTo>
                    <a:pt x="91" y="1"/>
                    <a:pt x="25" y="66"/>
                    <a:pt x="12" y="235"/>
                  </a:cubicBezTo>
                  <a:cubicBezTo>
                    <a:pt x="1" y="371"/>
                    <a:pt x="66" y="436"/>
                    <a:pt x="153" y="436"/>
                  </a:cubicBezTo>
                  <a:cubicBezTo>
                    <a:pt x="243" y="436"/>
                    <a:pt x="358" y="366"/>
                    <a:pt x="437" y="235"/>
                  </a:cubicBezTo>
                  <a:cubicBezTo>
                    <a:pt x="384" y="104"/>
                    <a:pt x="267" y="1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4" name="Google Shape;2244;p21"/>
            <p:cNvSpPr/>
            <p:nvPr/>
          </p:nvSpPr>
          <p:spPr>
            <a:xfrm>
              <a:off x="3396300" y="3300400"/>
              <a:ext cx="15025" cy="10725"/>
            </a:xfrm>
            <a:custGeom>
              <a:rect b="b" l="l" r="r" t="t"/>
              <a:pathLst>
                <a:path extrusionOk="0" h="429" w="601">
                  <a:moveTo>
                    <a:pt x="311" y="1"/>
                  </a:moveTo>
                  <a:cubicBezTo>
                    <a:pt x="294" y="1"/>
                    <a:pt x="277" y="2"/>
                    <a:pt x="258" y="4"/>
                  </a:cubicBezTo>
                  <a:cubicBezTo>
                    <a:pt x="1" y="33"/>
                    <a:pt x="89" y="348"/>
                    <a:pt x="382" y="429"/>
                  </a:cubicBezTo>
                  <a:cubicBezTo>
                    <a:pt x="521" y="290"/>
                    <a:pt x="601" y="1"/>
                    <a:pt x="31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21"/>
            <p:cNvSpPr/>
            <p:nvPr/>
          </p:nvSpPr>
          <p:spPr>
            <a:xfrm>
              <a:off x="3390375" y="3283800"/>
              <a:ext cx="14025" cy="10975"/>
            </a:xfrm>
            <a:custGeom>
              <a:rect b="b" l="l" r="r" t="t"/>
              <a:pathLst>
                <a:path extrusionOk="0" h="439" w="561">
                  <a:moveTo>
                    <a:pt x="55" y="0"/>
                  </a:moveTo>
                  <a:cubicBezTo>
                    <a:pt x="1" y="237"/>
                    <a:pt x="58" y="439"/>
                    <a:pt x="194" y="439"/>
                  </a:cubicBezTo>
                  <a:cubicBezTo>
                    <a:pt x="243" y="439"/>
                    <a:pt x="302" y="413"/>
                    <a:pt x="370" y="352"/>
                  </a:cubicBezTo>
                  <a:cubicBezTo>
                    <a:pt x="561" y="191"/>
                    <a:pt x="385" y="0"/>
                    <a:pt x="5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21"/>
            <p:cNvSpPr/>
            <p:nvPr/>
          </p:nvSpPr>
          <p:spPr>
            <a:xfrm>
              <a:off x="3387875" y="3294075"/>
              <a:ext cx="13025" cy="10600"/>
            </a:xfrm>
            <a:custGeom>
              <a:rect b="b" l="l" r="r" t="t"/>
              <a:pathLst>
                <a:path extrusionOk="0" h="424" w="521">
                  <a:moveTo>
                    <a:pt x="266" y="1"/>
                  </a:moveTo>
                  <a:cubicBezTo>
                    <a:pt x="169" y="1"/>
                    <a:pt x="64" y="114"/>
                    <a:pt x="1" y="345"/>
                  </a:cubicBezTo>
                  <a:cubicBezTo>
                    <a:pt x="94" y="396"/>
                    <a:pt x="192" y="423"/>
                    <a:pt x="274" y="423"/>
                  </a:cubicBezTo>
                  <a:cubicBezTo>
                    <a:pt x="425" y="423"/>
                    <a:pt x="521" y="331"/>
                    <a:pt x="426" y="132"/>
                  </a:cubicBezTo>
                  <a:cubicBezTo>
                    <a:pt x="384" y="45"/>
                    <a:pt x="326" y="1"/>
                    <a:pt x="26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21"/>
            <p:cNvSpPr/>
            <p:nvPr/>
          </p:nvSpPr>
          <p:spPr>
            <a:xfrm>
              <a:off x="3393375" y="3288725"/>
              <a:ext cx="17200" cy="14500"/>
            </a:xfrm>
            <a:custGeom>
              <a:rect b="b" l="l" r="r" t="t"/>
              <a:pathLst>
                <a:path extrusionOk="0" h="580" w="688">
                  <a:moveTo>
                    <a:pt x="400" y="0"/>
                  </a:moveTo>
                  <a:cubicBezTo>
                    <a:pt x="392" y="0"/>
                    <a:pt x="383" y="1"/>
                    <a:pt x="375" y="1"/>
                  </a:cubicBezTo>
                  <a:cubicBezTo>
                    <a:pt x="118" y="9"/>
                    <a:pt x="1" y="331"/>
                    <a:pt x="199" y="507"/>
                  </a:cubicBezTo>
                  <a:cubicBezTo>
                    <a:pt x="255" y="557"/>
                    <a:pt x="321" y="579"/>
                    <a:pt x="386" y="579"/>
                  </a:cubicBezTo>
                  <a:cubicBezTo>
                    <a:pt x="540" y="579"/>
                    <a:pt x="688" y="453"/>
                    <a:pt x="682" y="273"/>
                  </a:cubicBezTo>
                  <a:cubicBezTo>
                    <a:pt x="669" y="120"/>
                    <a:pt x="550" y="0"/>
                    <a:pt x="40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21"/>
            <p:cNvSpPr/>
            <p:nvPr/>
          </p:nvSpPr>
          <p:spPr>
            <a:xfrm>
              <a:off x="3397775" y="3282700"/>
              <a:ext cx="14225" cy="10200"/>
            </a:xfrm>
            <a:custGeom>
              <a:rect b="b" l="l" r="r" t="t"/>
              <a:pathLst>
                <a:path extrusionOk="0" h="408" w="569">
                  <a:moveTo>
                    <a:pt x="360" y="0"/>
                  </a:moveTo>
                  <a:cubicBezTo>
                    <a:pt x="155" y="88"/>
                    <a:pt x="1" y="301"/>
                    <a:pt x="309" y="396"/>
                  </a:cubicBezTo>
                  <a:cubicBezTo>
                    <a:pt x="332" y="404"/>
                    <a:pt x="354" y="407"/>
                    <a:pt x="374" y="407"/>
                  </a:cubicBezTo>
                  <a:cubicBezTo>
                    <a:pt x="534" y="407"/>
                    <a:pt x="568" y="189"/>
                    <a:pt x="36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21"/>
            <p:cNvSpPr/>
            <p:nvPr/>
          </p:nvSpPr>
          <p:spPr>
            <a:xfrm>
              <a:off x="3406500" y="3292000"/>
              <a:ext cx="9625" cy="9775"/>
            </a:xfrm>
            <a:custGeom>
              <a:rect b="b" l="l" r="r" t="t"/>
              <a:pathLst>
                <a:path extrusionOk="0" h="391" w="385">
                  <a:moveTo>
                    <a:pt x="148" y="1"/>
                  </a:moveTo>
                  <a:cubicBezTo>
                    <a:pt x="79" y="1"/>
                    <a:pt x="21" y="61"/>
                    <a:pt x="11" y="215"/>
                  </a:cubicBezTo>
                  <a:cubicBezTo>
                    <a:pt x="0" y="334"/>
                    <a:pt x="58" y="391"/>
                    <a:pt x="136" y="391"/>
                  </a:cubicBezTo>
                  <a:cubicBezTo>
                    <a:pt x="217" y="391"/>
                    <a:pt x="318" y="330"/>
                    <a:pt x="385" y="215"/>
                  </a:cubicBezTo>
                  <a:cubicBezTo>
                    <a:pt x="336" y="93"/>
                    <a:pt x="234" y="1"/>
                    <a:pt x="148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21"/>
            <p:cNvSpPr/>
            <p:nvPr/>
          </p:nvSpPr>
          <p:spPr>
            <a:xfrm>
              <a:off x="3397050" y="3300025"/>
              <a:ext cx="13350" cy="9650"/>
            </a:xfrm>
            <a:custGeom>
              <a:rect b="b" l="l" r="r" t="t"/>
              <a:pathLst>
                <a:path extrusionOk="0" h="386" w="534">
                  <a:moveTo>
                    <a:pt x="281" y="1"/>
                  </a:moveTo>
                  <a:cubicBezTo>
                    <a:pt x="264" y="1"/>
                    <a:pt x="247" y="2"/>
                    <a:pt x="228" y="4"/>
                  </a:cubicBezTo>
                  <a:cubicBezTo>
                    <a:pt x="0" y="33"/>
                    <a:pt x="74" y="312"/>
                    <a:pt x="338" y="385"/>
                  </a:cubicBezTo>
                  <a:cubicBezTo>
                    <a:pt x="461" y="254"/>
                    <a:pt x="534" y="1"/>
                    <a:pt x="28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21"/>
            <p:cNvSpPr/>
            <p:nvPr/>
          </p:nvSpPr>
          <p:spPr>
            <a:xfrm>
              <a:off x="3391800" y="3285075"/>
              <a:ext cx="12425" cy="9950"/>
            </a:xfrm>
            <a:custGeom>
              <a:rect b="b" l="l" r="r" t="t"/>
              <a:pathLst>
                <a:path extrusionOk="0" h="398" w="497">
                  <a:moveTo>
                    <a:pt x="49" y="1"/>
                  </a:moveTo>
                  <a:cubicBezTo>
                    <a:pt x="0" y="217"/>
                    <a:pt x="51" y="398"/>
                    <a:pt x="173" y="398"/>
                  </a:cubicBezTo>
                  <a:cubicBezTo>
                    <a:pt x="216" y="398"/>
                    <a:pt x="268" y="375"/>
                    <a:pt x="328" y="323"/>
                  </a:cubicBezTo>
                  <a:cubicBezTo>
                    <a:pt x="496" y="169"/>
                    <a:pt x="342" y="1"/>
                    <a:pt x="4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21"/>
            <p:cNvSpPr/>
            <p:nvPr/>
          </p:nvSpPr>
          <p:spPr>
            <a:xfrm>
              <a:off x="3389350" y="3294375"/>
              <a:ext cx="11675" cy="9375"/>
            </a:xfrm>
            <a:custGeom>
              <a:rect b="b" l="l" r="r" t="t"/>
              <a:pathLst>
                <a:path extrusionOk="0" h="375" w="467">
                  <a:moveTo>
                    <a:pt x="239" y="1"/>
                  </a:moveTo>
                  <a:cubicBezTo>
                    <a:pt x="153" y="1"/>
                    <a:pt x="59" y="101"/>
                    <a:pt x="0" y="303"/>
                  </a:cubicBezTo>
                  <a:cubicBezTo>
                    <a:pt x="87" y="350"/>
                    <a:pt x="177" y="375"/>
                    <a:pt x="251" y="375"/>
                  </a:cubicBezTo>
                  <a:cubicBezTo>
                    <a:pt x="384" y="375"/>
                    <a:pt x="467" y="294"/>
                    <a:pt x="382" y="120"/>
                  </a:cubicBezTo>
                  <a:cubicBezTo>
                    <a:pt x="345" y="40"/>
                    <a:pt x="294" y="1"/>
                    <a:pt x="23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21"/>
            <p:cNvSpPr/>
            <p:nvPr/>
          </p:nvSpPr>
          <p:spPr>
            <a:xfrm>
              <a:off x="3392825" y="3295500"/>
              <a:ext cx="7875" cy="6250"/>
            </a:xfrm>
            <a:custGeom>
              <a:rect b="b" l="l" r="r" t="t"/>
              <a:pathLst>
                <a:path extrusionOk="0" h="250" w="315">
                  <a:moveTo>
                    <a:pt x="160" y="0"/>
                  </a:moveTo>
                  <a:cubicBezTo>
                    <a:pt x="103" y="0"/>
                    <a:pt x="41" y="68"/>
                    <a:pt x="1" y="207"/>
                  </a:cubicBezTo>
                  <a:cubicBezTo>
                    <a:pt x="57" y="235"/>
                    <a:pt x="115" y="250"/>
                    <a:pt x="164" y="250"/>
                  </a:cubicBezTo>
                  <a:cubicBezTo>
                    <a:pt x="256" y="250"/>
                    <a:pt x="315" y="197"/>
                    <a:pt x="257" y="82"/>
                  </a:cubicBezTo>
                  <a:cubicBezTo>
                    <a:pt x="232" y="28"/>
                    <a:pt x="197" y="0"/>
                    <a:pt x="16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21"/>
            <p:cNvSpPr/>
            <p:nvPr/>
          </p:nvSpPr>
          <p:spPr>
            <a:xfrm>
              <a:off x="3394850" y="3295550"/>
              <a:ext cx="6025" cy="4925"/>
            </a:xfrm>
            <a:custGeom>
              <a:rect b="b" l="l" r="r" t="t"/>
              <a:pathLst>
                <a:path extrusionOk="0" h="197" w="241">
                  <a:moveTo>
                    <a:pt x="123" y="1"/>
                  </a:moveTo>
                  <a:cubicBezTo>
                    <a:pt x="79" y="1"/>
                    <a:pt x="32" y="54"/>
                    <a:pt x="0" y="161"/>
                  </a:cubicBezTo>
                  <a:cubicBezTo>
                    <a:pt x="44" y="184"/>
                    <a:pt x="90" y="197"/>
                    <a:pt x="128" y="197"/>
                  </a:cubicBezTo>
                  <a:cubicBezTo>
                    <a:pt x="198" y="197"/>
                    <a:pt x="241" y="156"/>
                    <a:pt x="198" y="66"/>
                  </a:cubicBezTo>
                  <a:cubicBezTo>
                    <a:pt x="178" y="23"/>
                    <a:pt x="151" y="1"/>
                    <a:pt x="12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21"/>
            <p:cNvSpPr/>
            <p:nvPr/>
          </p:nvSpPr>
          <p:spPr>
            <a:xfrm>
              <a:off x="3394900" y="3288200"/>
              <a:ext cx="7850" cy="6225"/>
            </a:xfrm>
            <a:custGeom>
              <a:rect b="b" l="l" r="r" t="t"/>
              <a:pathLst>
                <a:path extrusionOk="0" h="249" w="314">
                  <a:moveTo>
                    <a:pt x="28" y="0"/>
                  </a:moveTo>
                  <a:cubicBezTo>
                    <a:pt x="0" y="137"/>
                    <a:pt x="34" y="249"/>
                    <a:pt x="110" y="249"/>
                  </a:cubicBezTo>
                  <a:cubicBezTo>
                    <a:pt x="137" y="249"/>
                    <a:pt x="168" y="236"/>
                    <a:pt x="204" y="206"/>
                  </a:cubicBezTo>
                  <a:cubicBezTo>
                    <a:pt x="314" y="110"/>
                    <a:pt x="211" y="0"/>
                    <a:pt x="2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21"/>
            <p:cNvSpPr/>
            <p:nvPr/>
          </p:nvSpPr>
          <p:spPr>
            <a:xfrm>
              <a:off x="3396375" y="3289650"/>
              <a:ext cx="6750" cy="5400"/>
            </a:xfrm>
            <a:custGeom>
              <a:rect b="b" l="l" r="r" t="t"/>
              <a:pathLst>
                <a:path extrusionOk="0" h="216" w="270">
                  <a:moveTo>
                    <a:pt x="27" y="1"/>
                  </a:moveTo>
                  <a:cubicBezTo>
                    <a:pt x="0" y="120"/>
                    <a:pt x="25" y="215"/>
                    <a:pt x="90" y="215"/>
                  </a:cubicBezTo>
                  <a:cubicBezTo>
                    <a:pt x="113" y="215"/>
                    <a:pt x="141" y="204"/>
                    <a:pt x="174" y="177"/>
                  </a:cubicBezTo>
                  <a:cubicBezTo>
                    <a:pt x="269" y="89"/>
                    <a:pt x="181" y="1"/>
                    <a:pt x="2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21"/>
            <p:cNvSpPr/>
            <p:nvPr/>
          </p:nvSpPr>
          <p:spPr>
            <a:xfrm>
              <a:off x="3399975" y="3286000"/>
              <a:ext cx="9650" cy="6800"/>
            </a:xfrm>
            <a:custGeom>
              <a:rect b="b" l="l" r="r" t="t"/>
              <a:pathLst>
                <a:path extrusionOk="0" h="272" w="386">
                  <a:moveTo>
                    <a:pt x="243" y="0"/>
                  </a:moveTo>
                  <a:cubicBezTo>
                    <a:pt x="103" y="59"/>
                    <a:pt x="1" y="198"/>
                    <a:pt x="206" y="264"/>
                  </a:cubicBezTo>
                  <a:cubicBezTo>
                    <a:pt x="223" y="269"/>
                    <a:pt x="238" y="272"/>
                    <a:pt x="252" y="272"/>
                  </a:cubicBezTo>
                  <a:cubicBezTo>
                    <a:pt x="361" y="272"/>
                    <a:pt x="385" y="130"/>
                    <a:pt x="24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21"/>
            <p:cNvSpPr/>
            <p:nvPr/>
          </p:nvSpPr>
          <p:spPr>
            <a:xfrm>
              <a:off x="3399425" y="3287450"/>
              <a:ext cx="9600" cy="6875"/>
            </a:xfrm>
            <a:custGeom>
              <a:rect b="b" l="l" r="r" t="t"/>
              <a:pathLst>
                <a:path extrusionOk="0" h="275" w="384">
                  <a:moveTo>
                    <a:pt x="243" y="1"/>
                  </a:moveTo>
                  <a:cubicBezTo>
                    <a:pt x="111" y="67"/>
                    <a:pt x="1" y="206"/>
                    <a:pt x="206" y="265"/>
                  </a:cubicBezTo>
                  <a:cubicBezTo>
                    <a:pt x="224" y="271"/>
                    <a:pt x="241" y="274"/>
                    <a:pt x="256" y="274"/>
                  </a:cubicBezTo>
                  <a:cubicBezTo>
                    <a:pt x="362" y="274"/>
                    <a:pt x="384" y="129"/>
                    <a:pt x="24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21"/>
            <p:cNvSpPr/>
            <p:nvPr/>
          </p:nvSpPr>
          <p:spPr>
            <a:xfrm>
              <a:off x="3406300" y="3292875"/>
              <a:ext cx="6900" cy="6875"/>
            </a:xfrm>
            <a:custGeom>
              <a:rect b="b" l="l" r="r" t="t"/>
              <a:pathLst>
                <a:path extrusionOk="0" h="275" w="276">
                  <a:moveTo>
                    <a:pt x="105" y="0"/>
                  </a:moveTo>
                  <a:cubicBezTo>
                    <a:pt x="56" y="0"/>
                    <a:pt x="14" y="43"/>
                    <a:pt x="4" y="151"/>
                  </a:cubicBezTo>
                  <a:cubicBezTo>
                    <a:pt x="1" y="234"/>
                    <a:pt x="44" y="274"/>
                    <a:pt x="99" y="274"/>
                  </a:cubicBezTo>
                  <a:cubicBezTo>
                    <a:pt x="157" y="274"/>
                    <a:pt x="227" y="232"/>
                    <a:pt x="275" y="151"/>
                  </a:cubicBezTo>
                  <a:cubicBezTo>
                    <a:pt x="239" y="65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21"/>
            <p:cNvSpPr/>
            <p:nvPr/>
          </p:nvSpPr>
          <p:spPr>
            <a:xfrm>
              <a:off x="3404375" y="3292325"/>
              <a:ext cx="6800" cy="6875"/>
            </a:xfrm>
            <a:custGeom>
              <a:rect b="b" l="l" r="r" t="t"/>
              <a:pathLst>
                <a:path extrusionOk="0" h="275" w="272">
                  <a:moveTo>
                    <a:pt x="108" y="0"/>
                  </a:moveTo>
                  <a:cubicBezTo>
                    <a:pt x="60" y="0"/>
                    <a:pt x="18" y="43"/>
                    <a:pt x="8" y="151"/>
                  </a:cubicBezTo>
                  <a:cubicBezTo>
                    <a:pt x="1" y="234"/>
                    <a:pt x="44" y="274"/>
                    <a:pt x="99" y="274"/>
                  </a:cubicBezTo>
                  <a:cubicBezTo>
                    <a:pt x="157" y="274"/>
                    <a:pt x="227" y="232"/>
                    <a:pt x="272" y="151"/>
                  </a:cubicBezTo>
                  <a:cubicBezTo>
                    <a:pt x="239" y="65"/>
                    <a:pt x="169" y="0"/>
                    <a:pt x="10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21"/>
            <p:cNvSpPr/>
            <p:nvPr/>
          </p:nvSpPr>
          <p:spPr>
            <a:xfrm>
              <a:off x="3399250" y="3300025"/>
              <a:ext cx="9000" cy="6525"/>
            </a:xfrm>
            <a:custGeom>
              <a:rect b="b" l="l" r="r" t="t"/>
              <a:pathLst>
                <a:path extrusionOk="0" h="261" w="360">
                  <a:moveTo>
                    <a:pt x="195" y="1"/>
                  </a:moveTo>
                  <a:cubicBezTo>
                    <a:pt x="183" y="1"/>
                    <a:pt x="169" y="2"/>
                    <a:pt x="154" y="4"/>
                  </a:cubicBezTo>
                  <a:cubicBezTo>
                    <a:pt x="0" y="19"/>
                    <a:pt x="52" y="209"/>
                    <a:pt x="228" y="260"/>
                  </a:cubicBezTo>
                  <a:cubicBezTo>
                    <a:pt x="309" y="172"/>
                    <a:pt x="359" y="1"/>
                    <a:pt x="19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21"/>
            <p:cNvSpPr/>
            <p:nvPr/>
          </p:nvSpPr>
          <p:spPr>
            <a:xfrm>
              <a:off x="3399050" y="3297825"/>
              <a:ext cx="8850" cy="6525"/>
            </a:xfrm>
            <a:custGeom>
              <a:rect b="b" l="l" r="r" t="t"/>
              <a:pathLst>
                <a:path extrusionOk="0" h="261" w="354">
                  <a:moveTo>
                    <a:pt x="189" y="1"/>
                  </a:moveTo>
                  <a:cubicBezTo>
                    <a:pt x="176" y="1"/>
                    <a:pt x="162" y="2"/>
                    <a:pt x="148" y="4"/>
                  </a:cubicBezTo>
                  <a:cubicBezTo>
                    <a:pt x="1" y="19"/>
                    <a:pt x="45" y="209"/>
                    <a:pt x="221" y="260"/>
                  </a:cubicBezTo>
                  <a:cubicBezTo>
                    <a:pt x="309" y="172"/>
                    <a:pt x="354" y="1"/>
                    <a:pt x="18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21"/>
            <p:cNvSpPr/>
            <p:nvPr/>
          </p:nvSpPr>
          <p:spPr>
            <a:xfrm>
              <a:off x="3398500" y="3295125"/>
              <a:ext cx="9050" cy="6475"/>
            </a:xfrm>
            <a:custGeom>
              <a:rect b="b" l="l" r="r" t="t"/>
              <a:pathLst>
                <a:path extrusionOk="0" h="259" w="362">
                  <a:moveTo>
                    <a:pt x="187" y="0"/>
                  </a:moveTo>
                  <a:cubicBezTo>
                    <a:pt x="177" y="0"/>
                    <a:pt x="166" y="1"/>
                    <a:pt x="155" y="2"/>
                  </a:cubicBezTo>
                  <a:cubicBezTo>
                    <a:pt x="1" y="24"/>
                    <a:pt x="52" y="207"/>
                    <a:pt x="228" y="259"/>
                  </a:cubicBezTo>
                  <a:cubicBezTo>
                    <a:pt x="311" y="175"/>
                    <a:pt x="362" y="0"/>
                    <a:pt x="18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21"/>
            <p:cNvSpPr/>
            <p:nvPr/>
          </p:nvSpPr>
          <p:spPr>
            <a:xfrm>
              <a:off x="3403100" y="3292675"/>
              <a:ext cx="6625" cy="5475"/>
            </a:xfrm>
            <a:custGeom>
              <a:rect b="b" l="l" r="r" t="t"/>
              <a:pathLst>
                <a:path extrusionOk="0" h="219" w="265">
                  <a:moveTo>
                    <a:pt x="93" y="1"/>
                  </a:moveTo>
                  <a:cubicBezTo>
                    <a:pt x="51" y="1"/>
                    <a:pt x="17" y="30"/>
                    <a:pt x="8" y="107"/>
                  </a:cubicBezTo>
                  <a:cubicBezTo>
                    <a:pt x="0" y="183"/>
                    <a:pt x="34" y="218"/>
                    <a:pt x="84" y="218"/>
                  </a:cubicBezTo>
                  <a:cubicBezTo>
                    <a:pt x="136" y="218"/>
                    <a:pt x="205" y="181"/>
                    <a:pt x="264" y="115"/>
                  </a:cubicBezTo>
                  <a:cubicBezTo>
                    <a:pt x="222" y="55"/>
                    <a:pt x="150" y="1"/>
                    <a:pt x="9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21"/>
            <p:cNvSpPr/>
            <p:nvPr/>
          </p:nvSpPr>
          <p:spPr>
            <a:xfrm>
              <a:off x="3399425" y="3288750"/>
              <a:ext cx="8125" cy="6475"/>
            </a:xfrm>
            <a:custGeom>
              <a:rect b="b" l="l" r="r" t="t"/>
              <a:pathLst>
                <a:path extrusionOk="0" h="259" w="325">
                  <a:moveTo>
                    <a:pt x="257" y="0"/>
                  </a:moveTo>
                  <a:lnTo>
                    <a:pt x="257" y="0"/>
                  </a:lnTo>
                  <a:cubicBezTo>
                    <a:pt x="133" y="37"/>
                    <a:pt x="1" y="154"/>
                    <a:pt x="162" y="242"/>
                  </a:cubicBezTo>
                  <a:cubicBezTo>
                    <a:pt x="185" y="253"/>
                    <a:pt x="206" y="258"/>
                    <a:pt x="223" y="258"/>
                  </a:cubicBezTo>
                  <a:cubicBezTo>
                    <a:pt x="310" y="258"/>
                    <a:pt x="324" y="134"/>
                    <a:pt x="25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21"/>
            <p:cNvSpPr/>
            <p:nvPr/>
          </p:nvSpPr>
          <p:spPr>
            <a:xfrm>
              <a:off x="3398150" y="3290525"/>
              <a:ext cx="7275" cy="5425"/>
            </a:xfrm>
            <a:custGeom>
              <a:rect b="b" l="l" r="r" t="t"/>
              <a:pathLst>
                <a:path extrusionOk="0" h="217" w="291">
                  <a:moveTo>
                    <a:pt x="88" y="0"/>
                  </a:moveTo>
                  <a:cubicBezTo>
                    <a:pt x="61" y="0"/>
                    <a:pt x="31" y="4"/>
                    <a:pt x="0" y="10"/>
                  </a:cubicBezTo>
                  <a:cubicBezTo>
                    <a:pt x="0" y="101"/>
                    <a:pt x="44" y="216"/>
                    <a:pt x="116" y="216"/>
                  </a:cubicBezTo>
                  <a:cubicBezTo>
                    <a:pt x="142" y="216"/>
                    <a:pt x="172" y="201"/>
                    <a:pt x="206" y="164"/>
                  </a:cubicBezTo>
                  <a:cubicBezTo>
                    <a:pt x="290" y="67"/>
                    <a:pt x="215" y="0"/>
                    <a:pt x="8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21"/>
            <p:cNvSpPr/>
            <p:nvPr/>
          </p:nvSpPr>
          <p:spPr>
            <a:xfrm>
              <a:off x="3397950" y="3293300"/>
              <a:ext cx="6900" cy="5650"/>
            </a:xfrm>
            <a:custGeom>
              <a:rect b="b" l="l" r="r" t="t"/>
              <a:pathLst>
                <a:path extrusionOk="0" h="226" w="276">
                  <a:moveTo>
                    <a:pt x="143" y="1"/>
                  </a:moveTo>
                  <a:cubicBezTo>
                    <a:pt x="86" y="1"/>
                    <a:pt x="25" y="82"/>
                    <a:pt x="1" y="200"/>
                  </a:cubicBezTo>
                  <a:cubicBezTo>
                    <a:pt x="39" y="216"/>
                    <a:pt x="83" y="226"/>
                    <a:pt x="123" y="226"/>
                  </a:cubicBezTo>
                  <a:cubicBezTo>
                    <a:pt x="209" y="226"/>
                    <a:pt x="276" y="182"/>
                    <a:pt x="221" y="68"/>
                  </a:cubicBezTo>
                  <a:cubicBezTo>
                    <a:pt x="199" y="21"/>
                    <a:pt x="171" y="1"/>
                    <a:pt x="1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21"/>
            <p:cNvSpPr/>
            <p:nvPr/>
          </p:nvSpPr>
          <p:spPr>
            <a:xfrm>
              <a:off x="3389725" y="3299000"/>
              <a:ext cx="5500" cy="3150"/>
            </a:xfrm>
            <a:custGeom>
              <a:rect b="b" l="l" r="r" t="t"/>
              <a:pathLst>
                <a:path extrusionOk="0" h="126" w="220">
                  <a:moveTo>
                    <a:pt x="205" y="1"/>
                  </a:moveTo>
                  <a:lnTo>
                    <a:pt x="0" y="126"/>
                  </a:lnTo>
                  <a:lnTo>
                    <a:pt x="220" y="3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9" name="Google Shape;2269;p21"/>
            <p:cNvSpPr/>
            <p:nvPr/>
          </p:nvSpPr>
          <p:spPr>
            <a:xfrm>
              <a:off x="3392650" y="3285075"/>
              <a:ext cx="4225" cy="4600"/>
            </a:xfrm>
            <a:custGeom>
              <a:rect b="b" l="l" r="r" t="t"/>
              <a:pathLst>
                <a:path extrusionOk="0" h="184" w="169">
                  <a:moveTo>
                    <a:pt x="0" y="1"/>
                  </a:moveTo>
                  <a:lnTo>
                    <a:pt x="147" y="184"/>
                  </a:lnTo>
                  <a:lnTo>
                    <a:pt x="169" y="1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0" name="Google Shape;2270;p21"/>
            <p:cNvSpPr/>
            <p:nvPr/>
          </p:nvSpPr>
          <p:spPr>
            <a:xfrm>
              <a:off x="3405300" y="3281775"/>
              <a:ext cx="1850" cy="5900"/>
            </a:xfrm>
            <a:custGeom>
              <a:rect b="b" l="l" r="r" t="t"/>
              <a:pathLst>
                <a:path extrusionOk="0" h="236" w="74">
                  <a:moveTo>
                    <a:pt x="74" y="1"/>
                  </a:moveTo>
                  <a:lnTo>
                    <a:pt x="0" y="228"/>
                  </a:lnTo>
                  <a:lnTo>
                    <a:pt x="30" y="235"/>
                  </a:lnTo>
                  <a:lnTo>
                    <a:pt x="74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21"/>
            <p:cNvSpPr/>
            <p:nvPr/>
          </p:nvSpPr>
          <p:spPr>
            <a:xfrm>
              <a:off x="3404000" y="3304150"/>
              <a:ext cx="1675" cy="5875"/>
            </a:xfrm>
            <a:custGeom>
              <a:rect b="b" l="l" r="r" t="t"/>
              <a:pathLst>
                <a:path extrusionOk="0" h="235" w="67">
                  <a:moveTo>
                    <a:pt x="38" y="0"/>
                  </a:moveTo>
                  <a:lnTo>
                    <a:pt x="1" y="7"/>
                  </a:lnTo>
                  <a:lnTo>
                    <a:pt x="67" y="235"/>
                  </a:lnTo>
                  <a:lnTo>
                    <a:pt x="38" y="0"/>
                  </a:lnTo>
                  <a:close/>
                  <a:moveTo>
                    <a:pt x="67" y="235"/>
                  </a:moveTo>
                  <a:lnTo>
                    <a:pt x="67" y="235"/>
                  </a:lnTo>
                  <a:lnTo>
                    <a:pt x="67" y="235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21"/>
            <p:cNvSpPr/>
            <p:nvPr/>
          </p:nvSpPr>
          <p:spPr>
            <a:xfrm>
              <a:off x="3399775" y="3291500"/>
              <a:ext cx="7550" cy="7525"/>
            </a:xfrm>
            <a:custGeom>
              <a:rect b="b" l="l" r="r" t="t"/>
              <a:pathLst>
                <a:path extrusionOk="0" h="301" w="302">
                  <a:moveTo>
                    <a:pt x="207" y="0"/>
                  </a:moveTo>
                  <a:cubicBezTo>
                    <a:pt x="177" y="8"/>
                    <a:pt x="148" y="22"/>
                    <a:pt x="126" y="44"/>
                  </a:cubicBezTo>
                  <a:cubicBezTo>
                    <a:pt x="111" y="41"/>
                    <a:pt x="95" y="39"/>
                    <a:pt x="78" y="39"/>
                  </a:cubicBezTo>
                  <a:cubicBezTo>
                    <a:pt x="62" y="39"/>
                    <a:pt x="45" y="41"/>
                    <a:pt x="31" y="44"/>
                  </a:cubicBezTo>
                  <a:cubicBezTo>
                    <a:pt x="23" y="81"/>
                    <a:pt x="38" y="118"/>
                    <a:pt x="53" y="147"/>
                  </a:cubicBezTo>
                  <a:cubicBezTo>
                    <a:pt x="0" y="147"/>
                    <a:pt x="24" y="240"/>
                    <a:pt x="65" y="240"/>
                  </a:cubicBezTo>
                  <a:cubicBezTo>
                    <a:pt x="71" y="240"/>
                    <a:pt x="76" y="238"/>
                    <a:pt x="82" y="235"/>
                  </a:cubicBezTo>
                  <a:cubicBezTo>
                    <a:pt x="104" y="264"/>
                    <a:pt x="133" y="294"/>
                    <a:pt x="170" y="301"/>
                  </a:cubicBezTo>
                  <a:cubicBezTo>
                    <a:pt x="192" y="279"/>
                    <a:pt x="207" y="242"/>
                    <a:pt x="214" y="213"/>
                  </a:cubicBezTo>
                  <a:cubicBezTo>
                    <a:pt x="243" y="206"/>
                    <a:pt x="273" y="184"/>
                    <a:pt x="302" y="154"/>
                  </a:cubicBezTo>
                  <a:cubicBezTo>
                    <a:pt x="280" y="132"/>
                    <a:pt x="258" y="110"/>
                    <a:pt x="236" y="96"/>
                  </a:cubicBezTo>
                  <a:cubicBezTo>
                    <a:pt x="236" y="66"/>
                    <a:pt x="229" y="30"/>
                    <a:pt x="20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21"/>
            <p:cNvSpPr/>
            <p:nvPr/>
          </p:nvSpPr>
          <p:spPr>
            <a:xfrm>
              <a:off x="3402550" y="3294425"/>
              <a:ext cx="1675" cy="1675"/>
            </a:xfrm>
            <a:custGeom>
              <a:rect b="b" l="l" r="r" t="t"/>
              <a:pathLst>
                <a:path extrusionOk="0" h="67" w="67">
                  <a:moveTo>
                    <a:pt x="37" y="1"/>
                  </a:moveTo>
                  <a:cubicBezTo>
                    <a:pt x="15" y="1"/>
                    <a:pt x="0" y="15"/>
                    <a:pt x="0" y="30"/>
                  </a:cubicBezTo>
                  <a:cubicBezTo>
                    <a:pt x="8" y="52"/>
                    <a:pt x="22" y="67"/>
                    <a:pt x="37" y="67"/>
                  </a:cubicBezTo>
                  <a:cubicBezTo>
                    <a:pt x="52" y="59"/>
                    <a:pt x="66" y="45"/>
                    <a:pt x="66" y="30"/>
                  </a:cubicBezTo>
                  <a:cubicBezTo>
                    <a:pt x="66" y="15"/>
                    <a:pt x="52" y="1"/>
                    <a:pt x="3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21"/>
            <p:cNvSpPr/>
            <p:nvPr/>
          </p:nvSpPr>
          <p:spPr>
            <a:xfrm>
              <a:off x="3411150" y="3296075"/>
              <a:ext cx="5900" cy="1125"/>
            </a:xfrm>
            <a:custGeom>
              <a:rect b="b" l="l" r="r" t="t"/>
              <a:pathLst>
                <a:path extrusionOk="0" h="45" w="236">
                  <a:moveTo>
                    <a:pt x="1" y="1"/>
                  </a:moveTo>
                  <a:lnTo>
                    <a:pt x="1" y="30"/>
                  </a:lnTo>
                  <a:lnTo>
                    <a:pt x="235" y="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21"/>
            <p:cNvSpPr/>
            <p:nvPr/>
          </p:nvSpPr>
          <p:spPr>
            <a:xfrm>
              <a:off x="3199450" y="3201675"/>
              <a:ext cx="18550" cy="13225"/>
            </a:xfrm>
            <a:custGeom>
              <a:rect b="b" l="l" r="r" t="t"/>
              <a:pathLst>
                <a:path extrusionOk="0" h="529" w="742">
                  <a:moveTo>
                    <a:pt x="338" y="1"/>
                  </a:moveTo>
                  <a:lnTo>
                    <a:pt x="338" y="1"/>
                  </a:lnTo>
                  <a:cubicBezTo>
                    <a:pt x="111" y="206"/>
                    <a:pt x="1" y="529"/>
                    <a:pt x="434" y="529"/>
                  </a:cubicBezTo>
                  <a:cubicBezTo>
                    <a:pt x="741" y="529"/>
                    <a:pt x="734" y="184"/>
                    <a:pt x="33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21"/>
            <p:cNvSpPr/>
            <p:nvPr/>
          </p:nvSpPr>
          <p:spPr>
            <a:xfrm>
              <a:off x="3212275" y="3212050"/>
              <a:ext cx="13600" cy="13125"/>
            </a:xfrm>
            <a:custGeom>
              <a:rect b="b" l="l" r="r" t="t"/>
              <a:pathLst>
                <a:path extrusionOk="0" h="525" w="544">
                  <a:moveTo>
                    <a:pt x="215" y="1"/>
                  </a:moveTo>
                  <a:cubicBezTo>
                    <a:pt x="90" y="1"/>
                    <a:pt x="1" y="97"/>
                    <a:pt x="60" y="341"/>
                  </a:cubicBezTo>
                  <a:cubicBezTo>
                    <a:pt x="92" y="468"/>
                    <a:pt x="164" y="525"/>
                    <a:pt x="243" y="525"/>
                  </a:cubicBezTo>
                  <a:cubicBezTo>
                    <a:pt x="365" y="525"/>
                    <a:pt x="504" y="393"/>
                    <a:pt x="544" y="180"/>
                  </a:cubicBezTo>
                  <a:cubicBezTo>
                    <a:pt x="456" y="71"/>
                    <a:pt x="322" y="1"/>
                    <a:pt x="21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7" name="Google Shape;2277;p21"/>
            <p:cNvSpPr/>
            <p:nvPr/>
          </p:nvSpPr>
          <p:spPr>
            <a:xfrm>
              <a:off x="3203100" y="3224600"/>
              <a:ext cx="16625" cy="12300"/>
            </a:xfrm>
            <a:custGeom>
              <a:rect b="b" l="l" r="r" t="t"/>
              <a:pathLst>
                <a:path extrusionOk="0" h="492" w="665">
                  <a:moveTo>
                    <a:pt x="443" y="0"/>
                  </a:moveTo>
                  <a:cubicBezTo>
                    <a:pt x="397" y="0"/>
                    <a:pt x="340" y="14"/>
                    <a:pt x="273" y="44"/>
                  </a:cubicBezTo>
                  <a:cubicBezTo>
                    <a:pt x="0" y="173"/>
                    <a:pt x="191" y="492"/>
                    <a:pt x="543" y="492"/>
                  </a:cubicBezTo>
                  <a:cubicBezTo>
                    <a:pt x="550" y="492"/>
                    <a:pt x="558" y="492"/>
                    <a:pt x="566" y="492"/>
                  </a:cubicBezTo>
                  <a:cubicBezTo>
                    <a:pt x="663" y="304"/>
                    <a:pt x="665" y="0"/>
                    <a:pt x="44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8" name="Google Shape;2278;p21"/>
            <p:cNvSpPr/>
            <p:nvPr/>
          </p:nvSpPr>
          <p:spPr>
            <a:xfrm>
              <a:off x="3191025" y="3209450"/>
              <a:ext cx="15425" cy="12650"/>
            </a:xfrm>
            <a:custGeom>
              <a:rect b="b" l="l" r="r" t="t"/>
              <a:pathLst>
                <a:path extrusionOk="0" h="506" w="617">
                  <a:moveTo>
                    <a:pt x="250" y="1"/>
                  </a:moveTo>
                  <a:cubicBezTo>
                    <a:pt x="176" y="1"/>
                    <a:pt x="91" y="14"/>
                    <a:pt x="1" y="42"/>
                  </a:cubicBezTo>
                  <a:cubicBezTo>
                    <a:pt x="30" y="309"/>
                    <a:pt x="146" y="505"/>
                    <a:pt x="283" y="505"/>
                  </a:cubicBezTo>
                  <a:cubicBezTo>
                    <a:pt x="352" y="505"/>
                    <a:pt x="427" y="454"/>
                    <a:pt x="499" y="335"/>
                  </a:cubicBezTo>
                  <a:cubicBezTo>
                    <a:pt x="617" y="134"/>
                    <a:pt x="487" y="1"/>
                    <a:pt x="25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9" name="Google Shape;2279;p21"/>
            <p:cNvSpPr/>
            <p:nvPr/>
          </p:nvSpPr>
          <p:spPr>
            <a:xfrm>
              <a:off x="3193225" y="3221275"/>
              <a:ext cx="16775" cy="12875"/>
            </a:xfrm>
            <a:custGeom>
              <a:rect b="b" l="l" r="r" t="t"/>
              <a:pathLst>
                <a:path extrusionOk="0" h="515" w="671">
                  <a:moveTo>
                    <a:pt x="236" y="1"/>
                  </a:moveTo>
                  <a:cubicBezTo>
                    <a:pt x="101" y="1"/>
                    <a:pt x="0" y="174"/>
                    <a:pt x="15" y="500"/>
                  </a:cubicBezTo>
                  <a:cubicBezTo>
                    <a:pt x="68" y="509"/>
                    <a:pt x="120" y="514"/>
                    <a:pt x="169" y="514"/>
                  </a:cubicBezTo>
                  <a:cubicBezTo>
                    <a:pt x="460" y="514"/>
                    <a:pt x="670" y="355"/>
                    <a:pt x="426" y="104"/>
                  </a:cubicBezTo>
                  <a:cubicBezTo>
                    <a:pt x="361" y="34"/>
                    <a:pt x="295" y="1"/>
                    <a:pt x="23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21"/>
            <p:cNvSpPr/>
            <p:nvPr/>
          </p:nvSpPr>
          <p:spPr>
            <a:xfrm>
              <a:off x="3198000" y="3211400"/>
              <a:ext cx="21175" cy="17650"/>
            </a:xfrm>
            <a:custGeom>
              <a:rect b="b" l="l" r="r" t="t"/>
              <a:pathLst>
                <a:path extrusionOk="0" h="706" w="847">
                  <a:moveTo>
                    <a:pt x="426" y="1"/>
                  </a:moveTo>
                  <a:cubicBezTo>
                    <a:pt x="384" y="1"/>
                    <a:pt x="342" y="8"/>
                    <a:pt x="301" y="22"/>
                  </a:cubicBezTo>
                  <a:cubicBezTo>
                    <a:pt x="8" y="140"/>
                    <a:pt x="0" y="543"/>
                    <a:pt x="286" y="675"/>
                  </a:cubicBezTo>
                  <a:cubicBezTo>
                    <a:pt x="333" y="696"/>
                    <a:pt x="381" y="705"/>
                    <a:pt x="427" y="705"/>
                  </a:cubicBezTo>
                  <a:cubicBezTo>
                    <a:pt x="654" y="705"/>
                    <a:pt x="847" y="472"/>
                    <a:pt x="755" y="228"/>
                  </a:cubicBezTo>
                  <a:cubicBezTo>
                    <a:pt x="704" y="85"/>
                    <a:pt x="569" y="1"/>
                    <a:pt x="42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1" name="Google Shape;2281;p21"/>
            <p:cNvSpPr/>
            <p:nvPr/>
          </p:nvSpPr>
          <p:spPr>
            <a:xfrm>
              <a:off x="3200550" y="3203700"/>
              <a:ext cx="16350" cy="11950"/>
            </a:xfrm>
            <a:custGeom>
              <a:rect b="b" l="l" r="r" t="t"/>
              <a:pathLst>
                <a:path extrusionOk="0" h="478" w="654">
                  <a:moveTo>
                    <a:pt x="294" y="1"/>
                  </a:moveTo>
                  <a:cubicBezTo>
                    <a:pt x="89" y="184"/>
                    <a:pt x="1" y="477"/>
                    <a:pt x="382" y="477"/>
                  </a:cubicBezTo>
                  <a:cubicBezTo>
                    <a:pt x="653" y="477"/>
                    <a:pt x="646" y="162"/>
                    <a:pt x="29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21"/>
            <p:cNvSpPr/>
            <p:nvPr/>
          </p:nvSpPr>
          <p:spPr>
            <a:xfrm>
              <a:off x="3211825" y="3213000"/>
              <a:ext cx="12225" cy="11650"/>
            </a:xfrm>
            <a:custGeom>
              <a:rect b="b" l="l" r="r" t="t"/>
              <a:pathLst>
                <a:path extrusionOk="0" h="466" w="489">
                  <a:moveTo>
                    <a:pt x="192" y="0"/>
                  </a:moveTo>
                  <a:cubicBezTo>
                    <a:pt x="80" y="0"/>
                    <a:pt x="0" y="85"/>
                    <a:pt x="56" y="303"/>
                  </a:cubicBezTo>
                  <a:cubicBezTo>
                    <a:pt x="82" y="416"/>
                    <a:pt x="144" y="466"/>
                    <a:pt x="214" y="466"/>
                  </a:cubicBezTo>
                  <a:cubicBezTo>
                    <a:pt x="322" y="466"/>
                    <a:pt x="448" y="347"/>
                    <a:pt x="488" y="156"/>
                  </a:cubicBezTo>
                  <a:cubicBezTo>
                    <a:pt x="407" y="62"/>
                    <a:pt x="288" y="0"/>
                    <a:pt x="19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21"/>
            <p:cNvSpPr/>
            <p:nvPr/>
          </p:nvSpPr>
          <p:spPr>
            <a:xfrm>
              <a:off x="3203650" y="3224200"/>
              <a:ext cx="14825" cy="10875"/>
            </a:xfrm>
            <a:custGeom>
              <a:rect b="b" l="l" r="r" t="t"/>
              <a:pathLst>
                <a:path extrusionOk="0" h="435" w="593">
                  <a:moveTo>
                    <a:pt x="393" y="0"/>
                  </a:moveTo>
                  <a:cubicBezTo>
                    <a:pt x="352" y="0"/>
                    <a:pt x="303" y="12"/>
                    <a:pt x="244" y="38"/>
                  </a:cubicBezTo>
                  <a:cubicBezTo>
                    <a:pt x="0" y="153"/>
                    <a:pt x="169" y="435"/>
                    <a:pt x="484" y="435"/>
                  </a:cubicBezTo>
                  <a:cubicBezTo>
                    <a:pt x="492" y="435"/>
                    <a:pt x="499" y="435"/>
                    <a:pt x="507" y="434"/>
                  </a:cubicBezTo>
                  <a:cubicBezTo>
                    <a:pt x="593" y="270"/>
                    <a:pt x="592" y="0"/>
                    <a:pt x="39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4" name="Google Shape;2284;p21"/>
            <p:cNvSpPr/>
            <p:nvPr/>
          </p:nvSpPr>
          <p:spPr>
            <a:xfrm>
              <a:off x="3192875" y="3210700"/>
              <a:ext cx="13825" cy="11300"/>
            </a:xfrm>
            <a:custGeom>
              <a:rect b="b" l="l" r="r" t="t"/>
              <a:pathLst>
                <a:path extrusionOk="0" h="452" w="553">
                  <a:moveTo>
                    <a:pt x="219" y="1"/>
                  </a:moveTo>
                  <a:cubicBezTo>
                    <a:pt x="153" y="1"/>
                    <a:pt x="79" y="12"/>
                    <a:pt x="0" y="36"/>
                  </a:cubicBezTo>
                  <a:cubicBezTo>
                    <a:pt x="24" y="274"/>
                    <a:pt x="126" y="451"/>
                    <a:pt x="248" y="451"/>
                  </a:cubicBezTo>
                  <a:cubicBezTo>
                    <a:pt x="309" y="451"/>
                    <a:pt x="376" y="406"/>
                    <a:pt x="440" y="300"/>
                  </a:cubicBezTo>
                  <a:cubicBezTo>
                    <a:pt x="552" y="120"/>
                    <a:pt x="432" y="1"/>
                    <a:pt x="21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5" name="Google Shape;2285;p21"/>
            <p:cNvSpPr/>
            <p:nvPr/>
          </p:nvSpPr>
          <p:spPr>
            <a:xfrm>
              <a:off x="3194800" y="3221250"/>
              <a:ext cx="14950" cy="11550"/>
            </a:xfrm>
            <a:custGeom>
              <a:rect b="b" l="l" r="r" t="t"/>
              <a:pathLst>
                <a:path extrusionOk="0" h="462" w="598">
                  <a:moveTo>
                    <a:pt x="212" y="0"/>
                  </a:moveTo>
                  <a:cubicBezTo>
                    <a:pt x="93" y="0"/>
                    <a:pt x="1" y="154"/>
                    <a:pt x="11" y="450"/>
                  </a:cubicBezTo>
                  <a:cubicBezTo>
                    <a:pt x="57" y="458"/>
                    <a:pt x="103" y="462"/>
                    <a:pt x="146" y="462"/>
                  </a:cubicBezTo>
                  <a:cubicBezTo>
                    <a:pt x="408" y="462"/>
                    <a:pt x="598" y="317"/>
                    <a:pt x="378" y="90"/>
                  </a:cubicBezTo>
                  <a:cubicBezTo>
                    <a:pt x="322" y="30"/>
                    <a:pt x="264" y="0"/>
                    <a:pt x="21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6" name="Google Shape;2286;p21"/>
            <p:cNvSpPr/>
            <p:nvPr/>
          </p:nvSpPr>
          <p:spPr>
            <a:xfrm>
              <a:off x="3198425" y="3222025"/>
              <a:ext cx="9925" cy="7625"/>
            </a:xfrm>
            <a:custGeom>
              <a:rect b="b" l="l" r="r" t="t"/>
              <a:pathLst>
                <a:path extrusionOk="0" h="305" w="397">
                  <a:moveTo>
                    <a:pt x="144" y="1"/>
                  </a:moveTo>
                  <a:cubicBezTo>
                    <a:pt x="63" y="1"/>
                    <a:pt x="0" y="104"/>
                    <a:pt x="5" y="294"/>
                  </a:cubicBezTo>
                  <a:cubicBezTo>
                    <a:pt x="40" y="301"/>
                    <a:pt x="73" y="304"/>
                    <a:pt x="105" y="304"/>
                  </a:cubicBezTo>
                  <a:cubicBezTo>
                    <a:pt x="278" y="304"/>
                    <a:pt x="397" y="208"/>
                    <a:pt x="255" y="59"/>
                  </a:cubicBezTo>
                  <a:cubicBezTo>
                    <a:pt x="217" y="20"/>
                    <a:pt x="179" y="1"/>
                    <a:pt x="14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7" name="Google Shape;2287;p21"/>
            <p:cNvSpPr/>
            <p:nvPr/>
          </p:nvSpPr>
          <p:spPr>
            <a:xfrm>
              <a:off x="3200300" y="3221675"/>
              <a:ext cx="7900" cy="6025"/>
            </a:xfrm>
            <a:custGeom>
              <a:rect b="b" l="l" r="r" t="t"/>
              <a:pathLst>
                <a:path extrusionOk="0" h="241" w="316">
                  <a:moveTo>
                    <a:pt x="110" y="1"/>
                  </a:moveTo>
                  <a:cubicBezTo>
                    <a:pt x="47" y="1"/>
                    <a:pt x="1" y="83"/>
                    <a:pt x="11" y="235"/>
                  </a:cubicBezTo>
                  <a:cubicBezTo>
                    <a:pt x="34" y="239"/>
                    <a:pt x="57" y="241"/>
                    <a:pt x="79" y="241"/>
                  </a:cubicBezTo>
                  <a:cubicBezTo>
                    <a:pt x="217" y="241"/>
                    <a:pt x="315" y="165"/>
                    <a:pt x="202" y="51"/>
                  </a:cubicBezTo>
                  <a:cubicBezTo>
                    <a:pt x="170" y="17"/>
                    <a:pt x="138" y="1"/>
                    <a:pt x="11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8" name="Google Shape;2288;p21"/>
            <p:cNvSpPr/>
            <p:nvPr/>
          </p:nvSpPr>
          <p:spPr>
            <a:xfrm>
              <a:off x="3197275" y="3213600"/>
              <a:ext cx="8625" cy="7200"/>
            </a:xfrm>
            <a:custGeom>
              <a:rect b="b" l="l" r="r" t="t"/>
              <a:pathLst>
                <a:path extrusionOk="0" h="288" w="345">
                  <a:moveTo>
                    <a:pt x="132" y="0"/>
                  </a:moveTo>
                  <a:cubicBezTo>
                    <a:pt x="92" y="0"/>
                    <a:pt x="47" y="7"/>
                    <a:pt x="0" y="22"/>
                  </a:cubicBezTo>
                  <a:cubicBezTo>
                    <a:pt x="10" y="177"/>
                    <a:pt x="74" y="287"/>
                    <a:pt x="150" y="287"/>
                  </a:cubicBezTo>
                  <a:cubicBezTo>
                    <a:pt x="189" y="287"/>
                    <a:pt x="231" y="258"/>
                    <a:pt x="271" y="191"/>
                  </a:cubicBezTo>
                  <a:cubicBezTo>
                    <a:pt x="345" y="78"/>
                    <a:pt x="266" y="0"/>
                    <a:pt x="13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21"/>
            <p:cNvSpPr/>
            <p:nvPr/>
          </p:nvSpPr>
          <p:spPr>
            <a:xfrm>
              <a:off x="3199275" y="3214825"/>
              <a:ext cx="7450" cy="6225"/>
            </a:xfrm>
            <a:custGeom>
              <a:rect b="b" l="l" r="r" t="t"/>
              <a:pathLst>
                <a:path extrusionOk="0" h="249" w="298">
                  <a:moveTo>
                    <a:pt x="129" y="0"/>
                  </a:moveTo>
                  <a:cubicBezTo>
                    <a:pt x="91" y="0"/>
                    <a:pt x="48" y="8"/>
                    <a:pt x="1" y="25"/>
                  </a:cubicBezTo>
                  <a:cubicBezTo>
                    <a:pt x="10" y="151"/>
                    <a:pt x="68" y="249"/>
                    <a:pt x="136" y="249"/>
                  </a:cubicBezTo>
                  <a:cubicBezTo>
                    <a:pt x="171" y="249"/>
                    <a:pt x="208" y="223"/>
                    <a:pt x="243" y="164"/>
                  </a:cubicBezTo>
                  <a:cubicBezTo>
                    <a:pt x="297" y="66"/>
                    <a:pt x="238" y="0"/>
                    <a:pt x="12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21"/>
            <p:cNvSpPr/>
            <p:nvPr/>
          </p:nvSpPr>
          <p:spPr>
            <a:xfrm>
              <a:off x="3203125" y="3207725"/>
              <a:ext cx="11200" cy="8100"/>
            </a:xfrm>
            <a:custGeom>
              <a:rect b="b" l="l" r="r" t="t"/>
              <a:pathLst>
                <a:path extrusionOk="0" h="324" w="448">
                  <a:moveTo>
                    <a:pt x="206" y="1"/>
                  </a:moveTo>
                  <a:lnTo>
                    <a:pt x="206" y="1"/>
                  </a:lnTo>
                  <a:cubicBezTo>
                    <a:pt x="67" y="125"/>
                    <a:pt x="1" y="323"/>
                    <a:pt x="265" y="323"/>
                  </a:cubicBezTo>
                  <a:cubicBezTo>
                    <a:pt x="448" y="323"/>
                    <a:pt x="448" y="111"/>
                    <a:pt x="20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1" name="Google Shape;2291;p21"/>
            <p:cNvSpPr/>
            <p:nvPr/>
          </p:nvSpPr>
          <p:spPr>
            <a:xfrm>
              <a:off x="3203300" y="3209750"/>
              <a:ext cx="11025" cy="7900"/>
            </a:xfrm>
            <a:custGeom>
              <a:rect b="b" l="l" r="r" t="t"/>
              <a:pathLst>
                <a:path extrusionOk="0" h="316" w="441">
                  <a:moveTo>
                    <a:pt x="199" y="0"/>
                  </a:moveTo>
                  <a:lnTo>
                    <a:pt x="199" y="0"/>
                  </a:lnTo>
                  <a:cubicBezTo>
                    <a:pt x="60" y="118"/>
                    <a:pt x="1" y="316"/>
                    <a:pt x="258" y="316"/>
                  </a:cubicBezTo>
                  <a:cubicBezTo>
                    <a:pt x="441" y="316"/>
                    <a:pt x="441" y="103"/>
                    <a:pt x="19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2" name="Google Shape;2292;p21"/>
            <p:cNvSpPr/>
            <p:nvPr/>
          </p:nvSpPr>
          <p:spPr>
            <a:xfrm>
              <a:off x="3211775" y="3214525"/>
              <a:ext cx="8600" cy="8325"/>
            </a:xfrm>
            <a:custGeom>
              <a:rect b="b" l="l" r="r" t="t"/>
              <a:pathLst>
                <a:path extrusionOk="0" h="333" w="344">
                  <a:moveTo>
                    <a:pt x="134" y="0"/>
                  </a:moveTo>
                  <a:cubicBezTo>
                    <a:pt x="56" y="0"/>
                    <a:pt x="0" y="62"/>
                    <a:pt x="36" y="220"/>
                  </a:cubicBezTo>
                  <a:cubicBezTo>
                    <a:pt x="56" y="298"/>
                    <a:pt x="101" y="333"/>
                    <a:pt x="151" y="333"/>
                  </a:cubicBezTo>
                  <a:cubicBezTo>
                    <a:pt x="229" y="333"/>
                    <a:pt x="317" y="251"/>
                    <a:pt x="344" y="117"/>
                  </a:cubicBezTo>
                  <a:cubicBezTo>
                    <a:pt x="286" y="46"/>
                    <a:pt x="202" y="0"/>
                    <a:pt x="13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3" name="Google Shape;2293;p21"/>
            <p:cNvSpPr/>
            <p:nvPr/>
          </p:nvSpPr>
          <p:spPr>
            <a:xfrm>
              <a:off x="3209475" y="3214525"/>
              <a:ext cx="8525" cy="8325"/>
            </a:xfrm>
            <a:custGeom>
              <a:rect b="b" l="l" r="r" t="t"/>
              <a:pathLst>
                <a:path extrusionOk="0" h="333" w="341">
                  <a:moveTo>
                    <a:pt x="132" y="0"/>
                  </a:moveTo>
                  <a:cubicBezTo>
                    <a:pt x="54" y="0"/>
                    <a:pt x="0" y="62"/>
                    <a:pt x="40" y="220"/>
                  </a:cubicBezTo>
                  <a:cubicBezTo>
                    <a:pt x="57" y="298"/>
                    <a:pt x="101" y="333"/>
                    <a:pt x="150" y="333"/>
                  </a:cubicBezTo>
                  <a:cubicBezTo>
                    <a:pt x="225" y="333"/>
                    <a:pt x="314" y="251"/>
                    <a:pt x="340" y="117"/>
                  </a:cubicBezTo>
                  <a:cubicBezTo>
                    <a:pt x="283" y="46"/>
                    <a:pt x="199" y="0"/>
                    <a:pt x="13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4" name="Google Shape;2294;p21"/>
            <p:cNvSpPr/>
            <p:nvPr/>
          </p:nvSpPr>
          <p:spPr>
            <a:xfrm>
              <a:off x="3205950" y="3224325"/>
              <a:ext cx="10125" cy="7450"/>
            </a:xfrm>
            <a:custGeom>
              <a:rect b="b" l="l" r="r" t="t"/>
              <a:pathLst>
                <a:path extrusionOk="0" h="298" w="405">
                  <a:moveTo>
                    <a:pt x="268" y="1"/>
                  </a:moveTo>
                  <a:cubicBezTo>
                    <a:pt x="240" y="1"/>
                    <a:pt x="206" y="8"/>
                    <a:pt x="166" y="26"/>
                  </a:cubicBezTo>
                  <a:cubicBezTo>
                    <a:pt x="1" y="105"/>
                    <a:pt x="118" y="297"/>
                    <a:pt x="337" y="297"/>
                  </a:cubicBezTo>
                  <a:cubicBezTo>
                    <a:pt x="341" y="297"/>
                    <a:pt x="345" y="297"/>
                    <a:pt x="350" y="297"/>
                  </a:cubicBezTo>
                  <a:cubicBezTo>
                    <a:pt x="404" y="182"/>
                    <a:pt x="403" y="1"/>
                    <a:pt x="26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5" name="Google Shape;2295;p21"/>
            <p:cNvSpPr/>
            <p:nvPr/>
          </p:nvSpPr>
          <p:spPr>
            <a:xfrm>
              <a:off x="3204850" y="3221950"/>
              <a:ext cx="10125" cy="7250"/>
            </a:xfrm>
            <a:custGeom>
              <a:rect b="b" l="l" r="r" t="t"/>
              <a:pathLst>
                <a:path extrusionOk="0" h="290" w="405">
                  <a:moveTo>
                    <a:pt x="268" y="0"/>
                  </a:moveTo>
                  <a:cubicBezTo>
                    <a:pt x="240" y="0"/>
                    <a:pt x="206" y="8"/>
                    <a:pt x="166" y="26"/>
                  </a:cubicBezTo>
                  <a:cubicBezTo>
                    <a:pt x="1" y="98"/>
                    <a:pt x="118" y="290"/>
                    <a:pt x="337" y="290"/>
                  </a:cubicBezTo>
                  <a:cubicBezTo>
                    <a:pt x="341" y="290"/>
                    <a:pt x="345" y="290"/>
                    <a:pt x="350" y="290"/>
                  </a:cubicBezTo>
                  <a:cubicBezTo>
                    <a:pt x="404" y="180"/>
                    <a:pt x="403" y="0"/>
                    <a:pt x="26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21"/>
            <p:cNvSpPr/>
            <p:nvPr/>
          </p:nvSpPr>
          <p:spPr>
            <a:xfrm>
              <a:off x="3203400" y="3219125"/>
              <a:ext cx="10075" cy="7325"/>
            </a:xfrm>
            <a:custGeom>
              <a:rect b="b" l="l" r="r" t="t"/>
              <a:pathLst>
                <a:path extrusionOk="0" h="293" w="403">
                  <a:moveTo>
                    <a:pt x="272" y="0"/>
                  </a:moveTo>
                  <a:cubicBezTo>
                    <a:pt x="243" y="0"/>
                    <a:pt x="208" y="9"/>
                    <a:pt x="166" y="29"/>
                  </a:cubicBezTo>
                  <a:cubicBezTo>
                    <a:pt x="0" y="101"/>
                    <a:pt x="117" y="293"/>
                    <a:pt x="337" y="293"/>
                  </a:cubicBezTo>
                  <a:cubicBezTo>
                    <a:pt x="341" y="293"/>
                    <a:pt x="345" y="293"/>
                    <a:pt x="349" y="293"/>
                  </a:cubicBezTo>
                  <a:cubicBezTo>
                    <a:pt x="403" y="178"/>
                    <a:pt x="403" y="0"/>
                    <a:pt x="27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7" name="Google Shape;2297;p21"/>
            <p:cNvSpPr/>
            <p:nvPr/>
          </p:nvSpPr>
          <p:spPr>
            <a:xfrm>
              <a:off x="3208050" y="3215500"/>
              <a:ext cx="8125" cy="6625"/>
            </a:xfrm>
            <a:custGeom>
              <a:rect b="b" l="l" r="r" t="t"/>
              <a:pathLst>
                <a:path extrusionOk="0" h="265" w="325">
                  <a:moveTo>
                    <a:pt x="122" y="0"/>
                  </a:moveTo>
                  <a:cubicBezTo>
                    <a:pt x="51" y="0"/>
                    <a:pt x="0" y="43"/>
                    <a:pt x="24" y="159"/>
                  </a:cubicBezTo>
                  <a:cubicBezTo>
                    <a:pt x="41" y="232"/>
                    <a:pt x="78" y="265"/>
                    <a:pt x="121" y="265"/>
                  </a:cubicBezTo>
                  <a:cubicBezTo>
                    <a:pt x="186" y="265"/>
                    <a:pt x="267" y="193"/>
                    <a:pt x="324" y="78"/>
                  </a:cubicBezTo>
                  <a:cubicBezTo>
                    <a:pt x="266" y="34"/>
                    <a:pt x="186" y="0"/>
                    <a:pt x="12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8" name="Google Shape;2298;p21"/>
            <p:cNvSpPr/>
            <p:nvPr/>
          </p:nvSpPr>
          <p:spPr>
            <a:xfrm>
              <a:off x="3203125" y="3211025"/>
              <a:ext cx="10075" cy="7800"/>
            </a:xfrm>
            <a:custGeom>
              <a:rect b="b" l="l" r="r" t="t"/>
              <a:pathLst>
                <a:path extrusionOk="0" h="312" w="403">
                  <a:moveTo>
                    <a:pt x="243" y="1"/>
                  </a:moveTo>
                  <a:cubicBezTo>
                    <a:pt x="111" y="81"/>
                    <a:pt x="1" y="272"/>
                    <a:pt x="221" y="309"/>
                  </a:cubicBezTo>
                  <a:cubicBezTo>
                    <a:pt x="234" y="311"/>
                    <a:pt x="246" y="312"/>
                    <a:pt x="257" y="312"/>
                  </a:cubicBezTo>
                  <a:cubicBezTo>
                    <a:pt x="402" y="312"/>
                    <a:pt x="385" y="144"/>
                    <a:pt x="2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9" name="Google Shape;2299;p21"/>
            <p:cNvSpPr/>
            <p:nvPr/>
          </p:nvSpPr>
          <p:spPr>
            <a:xfrm>
              <a:off x="3201100" y="3214650"/>
              <a:ext cx="8350" cy="6525"/>
            </a:xfrm>
            <a:custGeom>
              <a:rect b="b" l="l" r="r" t="t"/>
              <a:pathLst>
                <a:path extrusionOk="0" h="261" w="334">
                  <a:moveTo>
                    <a:pt x="189" y="1"/>
                  </a:moveTo>
                  <a:cubicBezTo>
                    <a:pt x="136" y="1"/>
                    <a:pt x="69" y="20"/>
                    <a:pt x="1" y="61"/>
                  </a:cubicBezTo>
                  <a:cubicBezTo>
                    <a:pt x="25" y="158"/>
                    <a:pt x="100" y="261"/>
                    <a:pt x="176" y="261"/>
                  </a:cubicBezTo>
                  <a:cubicBezTo>
                    <a:pt x="215" y="261"/>
                    <a:pt x="254" y="234"/>
                    <a:pt x="287" y="164"/>
                  </a:cubicBezTo>
                  <a:cubicBezTo>
                    <a:pt x="333" y="58"/>
                    <a:pt x="280" y="1"/>
                    <a:pt x="189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0" name="Google Shape;2300;p21"/>
            <p:cNvSpPr/>
            <p:nvPr/>
          </p:nvSpPr>
          <p:spPr>
            <a:xfrm>
              <a:off x="3203100" y="3217850"/>
              <a:ext cx="9150" cy="7050"/>
            </a:xfrm>
            <a:custGeom>
              <a:rect b="b" l="l" r="r" t="t"/>
              <a:pathLst>
                <a:path extrusionOk="0" h="282" w="366">
                  <a:moveTo>
                    <a:pt x="130" y="0"/>
                  </a:moveTo>
                  <a:cubicBezTo>
                    <a:pt x="52" y="0"/>
                    <a:pt x="0" y="121"/>
                    <a:pt x="16" y="278"/>
                  </a:cubicBezTo>
                  <a:cubicBezTo>
                    <a:pt x="33" y="280"/>
                    <a:pt x="50" y="281"/>
                    <a:pt x="68" y="281"/>
                  </a:cubicBezTo>
                  <a:cubicBezTo>
                    <a:pt x="212" y="281"/>
                    <a:pt x="365" y="201"/>
                    <a:pt x="222" y="50"/>
                  </a:cubicBezTo>
                  <a:cubicBezTo>
                    <a:pt x="189" y="16"/>
                    <a:pt x="157" y="0"/>
                    <a:pt x="13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1" name="Google Shape;2301;p21"/>
            <p:cNvSpPr/>
            <p:nvPr/>
          </p:nvSpPr>
          <p:spPr>
            <a:xfrm>
              <a:off x="3195425" y="3226800"/>
              <a:ext cx="5525" cy="5525"/>
            </a:xfrm>
            <a:custGeom>
              <a:rect b="b" l="l" r="r" t="t"/>
              <a:pathLst>
                <a:path extrusionOk="0" h="221" w="221">
                  <a:moveTo>
                    <a:pt x="191" y="0"/>
                  </a:moveTo>
                  <a:lnTo>
                    <a:pt x="1" y="220"/>
                  </a:lnTo>
                  <a:lnTo>
                    <a:pt x="221" y="3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2" name="Google Shape;2302;p21"/>
            <p:cNvSpPr/>
            <p:nvPr/>
          </p:nvSpPr>
          <p:spPr>
            <a:xfrm>
              <a:off x="3192500" y="3211775"/>
              <a:ext cx="6425" cy="3675"/>
            </a:xfrm>
            <a:custGeom>
              <a:rect b="b" l="l" r="r" t="t"/>
              <a:pathLst>
                <a:path extrusionOk="0" h="147" w="257">
                  <a:moveTo>
                    <a:pt x="0" y="0"/>
                  </a:moveTo>
                  <a:lnTo>
                    <a:pt x="242" y="147"/>
                  </a:lnTo>
                  <a:lnTo>
                    <a:pt x="257" y="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3" name="Google Shape;2303;p21"/>
            <p:cNvSpPr/>
            <p:nvPr/>
          </p:nvSpPr>
          <p:spPr>
            <a:xfrm>
              <a:off x="3207900" y="3202425"/>
              <a:ext cx="1125" cy="7175"/>
            </a:xfrm>
            <a:custGeom>
              <a:rect b="b" l="l" r="r" t="t"/>
              <a:pathLst>
                <a:path extrusionOk="0" h="287" w="45">
                  <a:moveTo>
                    <a:pt x="0" y="0"/>
                  </a:moveTo>
                  <a:lnTo>
                    <a:pt x="8" y="286"/>
                  </a:lnTo>
                  <a:lnTo>
                    <a:pt x="44" y="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4" name="Google Shape;2304;p21"/>
            <p:cNvSpPr/>
            <p:nvPr/>
          </p:nvSpPr>
          <p:spPr>
            <a:xfrm>
              <a:off x="3212850" y="3229175"/>
              <a:ext cx="4050" cy="6450"/>
            </a:xfrm>
            <a:custGeom>
              <a:rect b="b" l="l" r="r" t="t"/>
              <a:pathLst>
                <a:path extrusionOk="0" h="258" w="162">
                  <a:moveTo>
                    <a:pt x="37" y="1"/>
                  </a:moveTo>
                  <a:lnTo>
                    <a:pt x="0" y="15"/>
                  </a:lnTo>
                  <a:lnTo>
                    <a:pt x="161" y="257"/>
                  </a:lnTo>
                  <a:lnTo>
                    <a:pt x="161" y="257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21"/>
            <p:cNvSpPr/>
            <p:nvPr/>
          </p:nvSpPr>
          <p:spPr>
            <a:xfrm>
              <a:off x="3204400" y="3214525"/>
              <a:ext cx="8825" cy="9000"/>
            </a:xfrm>
            <a:custGeom>
              <a:rect b="b" l="l" r="r" t="t"/>
              <a:pathLst>
                <a:path extrusionOk="0" h="360" w="353">
                  <a:moveTo>
                    <a:pt x="192" y="0"/>
                  </a:moveTo>
                  <a:cubicBezTo>
                    <a:pt x="155" y="22"/>
                    <a:pt x="133" y="51"/>
                    <a:pt x="111" y="88"/>
                  </a:cubicBezTo>
                  <a:cubicBezTo>
                    <a:pt x="74" y="88"/>
                    <a:pt x="30" y="103"/>
                    <a:pt x="1" y="117"/>
                  </a:cubicBezTo>
                  <a:cubicBezTo>
                    <a:pt x="8" y="161"/>
                    <a:pt x="30" y="198"/>
                    <a:pt x="67" y="220"/>
                  </a:cubicBezTo>
                  <a:cubicBezTo>
                    <a:pt x="60" y="257"/>
                    <a:pt x="52" y="293"/>
                    <a:pt x="60" y="323"/>
                  </a:cubicBezTo>
                  <a:cubicBezTo>
                    <a:pt x="67" y="325"/>
                    <a:pt x="75" y="326"/>
                    <a:pt x="83" y="326"/>
                  </a:cubicBezTo>
                  <a:cubicBezTo>
                    <a:pt x="100" y="326"/>
                    <a:pt x="118" y="323"/>
                    <a:pt x="133" y="323"/>
                  </a:cubicBezTo>
                  <a:cubicBezTo>
                    <a:pt x="170" y="345"/>
                    <a:pt x="214" y="359"/>
                    <a:pt x="258" y="359"/>
                  </a:cubicBezTo>
                  <a:cubicBezTo>
                    <a:pt x="272" y="323"/>
                    <a:pt x="280" y="279"/>
                    <a:pt x="272" y="242"/>
                  </a:cubicBezTo>
                  <a:cubicBezTo>
                    <a:pt x="309" y="220"/>
                    <a:pt x="338" y="191"/>
                    <a:pt x="353" y="154"/>
                  </a:cubicBezTo>
                  <a:cubicBezTo>
                    <a:pt x="324" y="132"/>
                    <a:pt x="287" y="117"/>
                    <a:pt x="258" y="110"/>
                  </a:cubicBezTo>
                  <a:cubicBezTo>
                    <a:pt x="243" y="66"/>
                    <a:pt x="221" y="29"/>
                    <a:pt x="19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21"/>
            <p:cNvSpPr/>
            <p:nvPr/>
          </p:nvSpPr>
          <p:spPr>
            <a:xfrm>
              <a:off x="3207725" y="3219025"/>
              <a:ext cx="2300" cy="1275"/>
            </a:xfrm>
            <a:custGeom>
              <a:rect b="b" l="l" r="r" t="t"/>
              <a:pathLst>
                <a:path extrusionOk="0" h="51" w="92">
                  <a:moveTo>
                    <a:pt x="20" y="0"/>
                  </a:moveTo>
                  <a:cubicBezTo>
                    <a:pt x="8" y="0"/>
                    <a:pt x="0" y="7"/>
                    <a:pt x="7" y="25"/>
                  </a:cubicBezTo>
                  <a:cubicBezTo>
                    <a:pt x="13" y="42"/>
                    <a:pt x="26" y="50"/>
                    <a:pt x="39" y="50"/>
                  </a:cubicBezTo>
                  <a:cubicBezTo>
                    <a:pt x="43" y="50"/>
                    <a:pt x="48" y="49"/>
                    <a:pt x="51" y="47"/>
                  </a:cubicBezTo>
                  <a:cubicBezTo>
                    <a:pt x="91" y="32"/>
                    <a:pt x="46" y="0"/>
                    <a:pt x="2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21"/>
            <p:cNvSpPr/>
            <p:nvPr/>
          </p:nvSpPr>
          <p:spPr>
            <a:xfrm>
              <a:off x="3217975" y="3216725"/>
              <a:ext cx="7175" cy="1675"/>
            </a:xfrm>
            <a:custGeom>
              <a:rect b="b" l="l" r="r" t="t"/>
              <a:pathLst>
                <a:path extrusionOk="0" h="67" w="287">
                  <a:moveTo>
                    <a:pt x="286" y="0"/>
                  </a:moveTo>
                  <a:lnTo>
                    <a:pt x="0" y="37"/>
                  </a:lnTo>
                  <a:lnTo>
                    <a:pt x="8" y="66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21"/>
            <p:cNvSpPr/>
            <p:nvPr/>
          </p:nvSpPr>
          <p:spPr>
            <a:xfrm>
              <a:off x="3239875" y="3201550"/>
              <a:ext cx="12100" cy="10500"/>
            </a:xfrm>
            <a:custGeom>
              <a:rect b="b" l="l" r="r" t="t"/>
              <a:pathLst>
                <a:path extrusionOk="0" h="420" w="484">
                  <a:moveTo>
                    <a:pt x="269" y="1"/>
                  </a:moveTo>
                  <a:cubicBezTo>
                    <a:pt x="109" y="1"/>
                    <a:pt x="1" y="93"/>
                    <a:pt x="122" y="314"/>
                  </a:cubicBezTo>
                  <a:cubicBezTo>
                    <a:pt x="162" y="386"/>
                    <a:pt x="216" y="419"/>
                    <a:pt x="269" y="419"/>
                  </a:cubicBezTo>
                  <a:cubicBezTo>
                    <a:pt x="377" y="419"/>
                    <a:pt x="483" y="279"/>
                    <a:pt x="473" y="43"/>
                  </a:cubicBezTo>
                  <a:cubicBezTo>
                    <a:pt x="405" y="15"/>
                    <a:pt x="333" y="1"/>
                    <a:pt x="2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21"/>
            <p:cNvSpPr/>
            <p:nvPr/>
          </p:nvSpPr>
          <p:spPr>
            <a:xfrm>
              <a:off x="3235850" y="3211750"/>
              <a:ext cx="13775" cy="10225"/>
            </a:xfrm>
            <a:custGeom>
              <a:rect b="b" l="l" r="r" t="t"/>
              <a:pathLst>
                <a:path extrusionOk="0" h="409" w="551">
                  <a:moveTo>
                    <a:pt x="363" y="1"/>
                  </a:moveTo>
                  <a:cubicBezTo>
                    <a:pt x="312" y="1"/>
                    <a:pt x="248" y="29"/>
                    <a:pt x="173" y="96"/>
                  </a:cubicBezTo>
                  <a:cubicBezTo>
                    <a:pt x="1" y="250"/>
                    <a:pt x="132" y="409"/>
                    <a:pt x="348" y="409"/>
                  </a:cubicBezTo>
                  <a:cubicBezTo>
                    <a:pt x="389" y="409"/>
                    <a:pt x="434" y="403"/>
                    <a:pt x="480" y="390"/>
                  </a:cubicBezTo>
                  <a:cubicBezTo>
                    <a:pt x="551" y="217"/>
                    <a:pt x="506" y="1"/>
                    <a:pt x="36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21"/>
            <p:cNvSpPr/>
            <p:nvPr/>
          </p:nvSpPr>
          <p:spPr>
            <a:xfrm>
              <a:off x="3226600" y="3212150"/>
              <a:ext cx="15400" cy="11000"/>
            </a:xfrm>
            <a:custGeom>
              <a:rect b="b" l="l" r="r" t="t"/>
              <a:pathLst>
                <a:path extrusionOk="0" h="440" w="616">
                  <a:moveTo>
                    <a:pt x="220" y="0"/>
                  </a:moveTo>
                  <a:cubicBezTo>
                    <a:pt x="81" y="0"/>
                    <a:pt x="1" y="227"/>
                    <a:pt x="125" y="440"/>
                  </a:cubicBezTo>
                  <a:cubicBezTo>
                    <a:pt x="330" y="432"/>
                    <a:pt x="616" y="264"/>
                    <a:pt x="330" y="44"/>
                  </a:cubicBezTo>
                  <a:cubicBezTo>
                    <a:pt x="291" y="14"/>
                    <a:pt x="254" y="0"/>
                    <a:pt x="22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21"/>
            <p:cNvSpPr/>
            <p:nvPr/>
          </p:nvSpPr>
          <p:spPr>
            <a:xfrm>
              <a:off x="3229700" y="3193625"/>
              <a:ext cx="14725" cy="11950"/>
            </a:xfrm>
            <a:custGeom>
              <a:rect b="b" l="l" r="r" t="t"/>
              <a:pathLst>
                <a:path extrusionOk="0" h="478" w="589">
                  <a:moveTo>
                    <a:pt x="360" y="0"/>
                  </a:moveTo>
                  <a:lnTo>
                    <a:pt x="360" y="0"/>
                  </a:lnTo>
                  <a:cubicBezTo>
                    <a:pt x="81" y="191"/>
                    <a:pt x="1" y="462"/>
                    <a:pt x="338" y="477"/>
                  </a:cubicBezTo>
                  <a:cubicBezTo>
                    <a:pt x="345" y="477"/>
                    <a:pt x="351" y="477"/>
                    <a:pt x="358" y="477"/>
                  </a:cubicBezTo>
                  <a:cubicBezTo>
                    <a:pt x="587" y="477"/>
                    <a:pt x="588" y="228"/>
                    <a:pt x="36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2" name="Google Shape;2312;p21"/>
            <p:cNvSpPr/>
            <p:nvPr/>
          </p:nvSpPr>
          <p:spPr>
            <a:xfrm>
              <a:off x="3222550" y="3202000"/>
              <a:ext cx="12675" cy="10575"/>
            </a:xfrm>
            <a:custGeom>
              <a:rect b="b" l="l" r="r" t="t"/>
              <a:pathLst>
                <a:path extrusionOk="0" h="423" w="507">
                  <a:moveTo>
                    <a:pt x="308" y="1"/>
                  </a:moveTo>
                  <a:cubicBezTo>
                    <a:pt x="228" y="1"/>
                    <a:pt x="124" y="33"/>
                    <a:pt x="1" y="105"/>
                  </a:cubicBezTo>
                  <a:cubicBezTo>
                    <a:pt x="60" y="284"/>
                    <a:pt x="180" y="423"/>
                    <a:pt x="288" y="423"/>
                  </a:cubicBezTo>
                  <a:cubicBezTo>
                    <a:pt x="353" y="423"/>
                    <a:pt x="414" y="373"/>
                    <a:pt x="455" y="252"/>
                  </a:cubicBezTo>
                  <a:cubicBezTo>
                    <a:pt x="507" y="98"/>
                    <a:pt x="445" y="1"/>
                    <a:pt x="30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3" name="Google Shape;2313;p21"/>
            <p:cNvSpPr/>
            <p:nvPr/>
          </p:nvSpPr>
          <p:spPr>
            <a:xfrm>
              <a:off x="3230775" y="3203000"/>
              <a:ext cx="15625" cy="14625"/>
            </a:xfrm>
            <a:custGeom>
              <a:rect b="b" l="l" r="r" t="t"/>
              <a:pathLst>
                <a:path extrusionOk="0" h="585" w="625">
                  <a:moveTo>
                    <a:pt x="305" y="1"/>
                  </a:moveTo>
                  <a:cubicBezTo>
                    <a:pt x="149" y="1"/>
                    <a:pt x="1" y="128"/>
                    <a:pt x="16" y="314"/>
                  </a:cubicBezTo>
                  <a:cubicBezTo>
                    <a:pt x="26" y="480"/>
                    <a:pt x="164" y="585"/>
                    <a:pt x="306" y="585"/>
                  </a:cubicBezTo>
                  <a:cubicBezTo>
                    <a:pt x="383" y="585"/>
                    <a:pt x="462" y="553"/>
                    <a:pt x="522" y="483"/>
                  </a:cubicBezTo>
                  <a:cubicBezTo>
                    <a:pt x="625" y="366"/>
                    <a:pt x="618" y="175"/>
                    <a:pt x="493" y="73"/>
                  </a:cubicBezTo>
                  <a:cubicBezTo>
                    <a:pt x="437" y="23"/>
                    <a:pt x="370" y="1"/>
                    <a:pt x="30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21"/>
            <p:cNvSpPr/>
            <p:nvPr/>
          </p:nvSpPr>
          <p:spPr>
            <a:xfrm>
              <a:off x="3239600" y="3202450"/>
              <a:ext cx="10850" cy="9475"/>
            </a:xfrm>
            <a:custGeom>
              <a:rect b="b" l="l" r="r" t="t"/>
              <a:pathLst>
                <a:path extrusionOk="0" h="379" w="434">
                  <a:moveTo>
                    <a:pt x="238" y="0"/>
                  </a:moveTo>
                  <a:cubicBezTo>
                    <a:pt x="96" y="0"/>
                    <a:pt x="1" y="81"/>
                    <a:pt x="111" y="285"/>
                  </a:cubicBezTo>
                  <a:cubicBezTo>
                    <a:pt x="146" y="349"/>
                    <a:pt x="193" y="379"/>
                    <a:pt x="240" y="379"/>
                  </a:cubicBezTo>
                  <a:cubicBezTo>
                    <a:pt x="337" y="379"/>
                    <a:pt x="433" y="249"/>
                    <a:pt x="418" y="36"/>
                  </a:cubicBezTo>
                  <a:cubicBezTo>
                    <a:pt x="358" y="13"/>
                    <a:pt x="294" y="0"/>
                    <a:pt x="23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21"/>
            <p:cNvSpPr/>
            <p:nvPr/>
          </p:nvSpPr>
          <p:spPr>
            <a:xfrm>
              <a:off x="3236175" y="3211550"/>
              <a:ext cx="12200" cy="9175"/>
            </a:xfrm>
            <a:custGeom>
              <a:rect b="b" l="l" r="r" t="t"/>
              <a:pathLst>
                <a:path extrusionOk="0" h="367" w="488">
                  <a:moveTo>
                    <a:pt x="325" y="1"/>
                  </a:moveTo>
                  <a:cubicBezTo>
                    <a:pt x="279" y="1"/>
                    <a:pt x="221" y="27"/>
                    <a:pt x="152" y="90"/>
                  </a:cubicBezTo>
                  <a:cubicBezTo>
                    <a:pt x="1" y="223"/>
                    <a:pt x="110" y="367"/>
                    <a:pt x="297" y="367"/>
                  </a:cubicBezTo>
                  <a:cubicBezTo>
                    <a:pt x="336" y="367"/>
                    <a:pt x="379" y="360"/>
                    <a:pt x="424" y="346"/>
                  </a:cubicBezTo>
                  <a:cubicBezTo>
                    <a:pt x="488" y="191"/>
                    <a:pt x="450" y="1"/>
                    <a:pt x="32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21"/>
            <p:cNvSpPr/>
            <p:nvPr/>
          </p:nvSpPr>
          <p:spPr>
            <a:xfrm>
              <a:off x="3227825" y="3212075"/>
              <a:ext cx="13625" cy="9800"/>
            </a:xfrm>
            <a:custGeom>
              <a:rect b="b" l="l" r="r" t="t"/>
              <a:pathLst>
                <a:path extrusionOk="0" h="392" w="545">
                  <a:moveTo>
                    <a:pt x="195" y="0"/>
                  </a:moveTo>
                  <a:cubicBezTo>
                    <a:pt x="68" y="0"/>
                    <a:pt x="0" y="203"/>
                    <a:pt x="112" y="391"/>
                  </a:cubicBezTo>
                  <a:cubicBezTo>
                    <a:pt x="296" y="384"/>
                    <a:pt x="545" y="230"/>
                    <a:pt x="296" y="39"/>
                  </a:cubicBezTo>
                  <a:cubicBezTo>
                    <a:pt x="260" y="12"/>
                    <a:pt x="225" y="0"/>
                    <a:pt x="19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7" name="Google Shape;2317;p21"/>
            <p:cNvSpPr/>
            <p:nvPr/>
          </p:nvSpPr>
          <p:spPr>
            <a:xfrm>
              <a:off x="3230450" y="3195625"/>
              <a:ext cx="13300" cy="10675"/>
            </a:xfrm>
            <a:custGeom>
              <a:rect b="b" l="l" r="r" t="t"/>
              <a:pathLst>
                <a:path extrusionOk="0" h="427" w="532">
                  <a:moveTo>
                    <a:pt x="323" y="1"/>
                  </a:moveTo>
                  <a:cubicBezTo>
                    <a:pt x="73" y="162"/>
                    <a:pt x="0" y="404"/>
                    <a:pt x="308" y="426"/>
                  </a:cubicBezTo>
                  <a:cubicBezTo>
                    <a:pt x="311" y="426"/>
                    <a:pt x="315" y="426"/>
                    <a:pt x="318" y="426"/>
                  </a:cubicBezTo>
                  <a:cubicBezTo>
                    <a:pt x="528" y="426"/>
                    <a:pt x="532" y="196"/>
                    <a:pt x="32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8" name="Google Shape;2318;p21"/>
            <p:cNvSpPr/>
            <p:nvPr/>
          </p:nvSpPr>
          <p:spPr>
            <a:xfrm>
              <a:off x="3224200" y="3202950"/>
              <a:ext cx="11275" cy="9375"/>
            </a:xfrm>
            <a:custGeom>
              <a:rect b="b" l="l" r="r" t="t"/>
              <a:pathLst>
                <a:path extrusionOk="0" h="375" w="451">
                  <a:moveTo>
                    <a:pt x="272" y="1"/>
                  </a:moveTo>
                  <a:cubicBezTo>
                    <a:pt x="202" y="1"/>
                    <a:pt x="110" y="28"/>
                    <a:pt x="1" y="89"/>
                  </a:cubicBezTo>
                  <a:cubicBezTo>
                    <a:pt x="55" y="253"/>
                    <a:pt x="161" y="375"/>
                    <a:pt x="256" y="375"/>
                  </a:cubicBezTo>
                  <a:cubicBezTo>
                    <a:pt x="314" y="375"/>
                    <a:pt x="368" y="329"/>
                    <a:pt x="404" y="221"/>
                  </a:cubicBezTo>
                  <a:cubicBezTo>
                    <a:pt x="451" y="86"/>
                    <a:pt x="396" y="1"/>
                    <a:pt x="27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9" name="Google Shape;2319;p21"/>
            <p:cNvSpPr/>
            <p:nvPr/>
          </p:nvSpPr>
          <p:spPr>
            <a:xfrm>
              <a:off x="3227700" y="3205075"/>
              <a:ext cx="7475" cy="6175"/>
            </a:xfrm>
            <a:custGeom>
              <a:rect b="b" l="l" r="r" t="t"/>
              <a:pathLst>
                <a:path extrusionOk="0" h="247" w="299">
                  <a:moveTo>
                    <a:pt x="183" y="0"/>
                  </a:moveTo>
                  <a:cubicBezTo>
                    <a:pt x="136" y="0"/>
                    <a:pt x="73" y="19"/>
                    <a:pt x="0" y="63"/>
                  </a:cubicBezTo>
                  <a:cubicBezTo>
                    <a:pt x="36" y="167"/>
                    <a:pt x="106" y="246"/>
                    <a:pt x="170" y="246"/>
                  </a:cubicBezTo>
                  <a:cubicBezTo>
                    <a:pt x="209" y="246"/>
                    <a:pt x="246" y="216"/>
                    <a:pt x="271" y="143"/>
                  </a:cubicBezTo>
                  <a:cubicBezTo>
                    <a:pt x="299" y="56"/>
                    <a:pt x="263" y="0"/>
                    <a:pt x="18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0" name="Google Shape;2320;p21"/>
            <p:cNvSpPr/>
            <p:nvPr/>
          </p:nvSpPr>
          <p:spPr>
            <a:xfrm>
              <a:off x="3229900" y="3206025"/>
              <a:ext cx="5900" cy="4925"/>
            </a:xfrm>
            <a:custGeom>
              <a:rect b="b" l="l" r="r" t="t"/>
              <a:pathLst>
                <a:path extrusionOk="0" h="197" w="236">
                  <a:moveTo>
                    <a:pt x="142" y="0"/>
                  </a:moveTo>
                  <a:cubicBezTo>
                    <a:pt x="105" y="0"/>
                    <a:pt x="57" y="15"/>
                    <a:pt x="0" y="47"/>
                  </a:cubicBezTo>
                  <a:cubicBezTo>
                    <a:pt x="27" y="133"/>
                    <a:pt x="82" y="196"/>
                    <a:pt x="132" y="196"/>
                  </a:cubicBezTo>
                  <a:cubicBezTo>
                    <a:pt x="164" y="196"/>
                    <a:pt x="193" y="172"/>
                    <a:pt x="213" y="113"/>
                  </a:cubicBezTo>
                  <a:cubicBezTo>
                    <a:pt x="236" y="43"/>
                    <a:pt x="206" y="0"/>
                    <a:pt x="14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21"/>
            <p:cNvSpPr/>
            <p:nvPr/>
          </p:nvSpPr>
          <p:spPr>
            <a:xfrm>
              <a:off x="3233175" y="3199475"/>
              <a:ext cx="8475" cy="6825"/>
            </a:xfrm>
            <a:custGeom>
              <a:rect b="b" l="l" r="r" t="t"/>
              <a:pathLst>
                <a:path extrusionOk="0" h="273" w="339">
                  <a:moveTo>
                    <a:pt x="206" y="1"/>
                  </a:moveTo>
                  <a:cubicBezTo>
                    <a:pt x="45" y="111"/>
                    <a:pt x="1" y="265"/>
                    <a:pt x="192" y="272"/>
                  </a:cubicBezTo>
                  <a:cubicBezTo>
                    <a:pt x="195" y="272"/>
                    <a:pt x="199" y="272"/>
                    <a:pt x="202" y="272"/>
                  </a:cubicBezTo>
                  <a:cubicBezTo>
                    <a:pt x="338" y="272"/>
                    <a:pt x="335" y="130"/>
                    <a:pt x="20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21"/>
            <p:cNvSpPr/>
            <p:nvPr/>
          </p:nvSpPr>
          <p:spPr>
            <a:xfrm>
              <a:off x="3233925" y="3201500"/>
              <a:ext cx="7175" cy="5900"/>
            </a:xfrm>
            <a:custGeom>
              <a:rect b="b" l="l" r="r" t="t"/>
              <a:pathLst>
                <a:path extrusionOk="0" h="236" w="287">
                  <a:moveTo>
                    <a:pt x="176" y="1"/>
                  </a:moveTo>
                  <a:lnTo>
                    <a:pt x="176" y="1"/>
                  </a:lnTo>
                  <a:cubicBezTo>
                    <a:pt x="37" y="96"/>
                    <a:pt x="0" y="228"/>
                    <a:pt x="162" y="235"/>
                  </a:cubicBezTo>
                  <a:cubicBezTo>
                    <a:pt x="165" y="235"/>
                    <a:pt x="168" y="235"/>
                    <a:pt x="171" y="235"/>
                  </a:cubicBezTo>
                  <a:cubicBezTo>
                    <a:pt x="286" y="235"/>
                    <a:pt x="283" y="108"/>
                    <a:pt x="17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3" name="Google Shape;2323;p21"/>
            <p:cNvSpPr/>
            <p:nvPr/>
          </p:nvSpPr>
          <p:spPr>
            <a:xfrm>
              <a:off x="3240175" y="3204600"/>
              <a:ext cx="7400" cy="6375"/>
            </a:xfrm>
            <a:custGeom>
              <a:rect b="b" l="l" r="r" t="t"/>
              <a:pathLst>
                <a:path extrusionOk="0" h="255" w="296">
                  <a:moveTo>
                    <a:pt x="167" y="1"/>
                  </a:moveTo>
                  <a:cubicBezTo>
                    <a:pt x="70" y="1"/>
                    <a:pt x="1" y="54"/>
                    <a:pt x="80" y="192"/>
                  </a:cubicBezTo>
                  <a:cubicBezTo>
                    <a:pt x="102" y="234"/>
                    <a:pt x="132" y="254"/>
                    <a:pt x="163" y="254"/>
                  </a:cubicBezTo>
                  <a:cubicBezTo>
                    <a:pt x="228" y="254"/>
                    <a:pt x="295" y="167"/>
                    <a:pt x="285" y="23"/>
                  </a:cubicBezTo>
                  <a:cubicBezTo>
                    <a:pt x="247" y="9"/>
                    <a:pt x="205" y="1"/>
                    <a:pt x="16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4" name="Google Shape;2324;p21"/>
            <p:cNvSpPr/>
            <p:nvPr/>
          </p:nvSpPr>
          <p:spPr>
            <a:xfrm>
              <a:off x="3238850" y="3205350"/>
              <a:ext cx="7325" cy="6375"/>
            </a:xfrm>
            <a:custGeom>
              <a:rect b="b" l="l" r="r" t="t"/>
              <a:pathLst>
                <a:path extrusionOk="0" h="255" w="293">
                  <a:moveTo>
                    <a:pt x="166" y="0"/>
                  </a:moveTo>
                  <a:cubicBezTo>
                    <a:pt x="68" y="0"/>
                    <a:pt x="1" y="54"/>
                    <a:pt x="75" y="191"/>
                  </a:cubicBezTo>
                  <a:cubicBezTo>
                    <a:pt x="99" y="235"/>
                    <a:pt x="131" y="255"/>
                    <a:pt x="163" y="255"/>
                  </a:cubicBezTo>
                  <a:cubicBezTo>
                    <a:pt x="228" y="255"/>
                    <a:pt x="292" y="170"/>
                    <a:pt x="287" y="23"/>
                  </a:cubicBezTo>
                  <a:cubicBezTo>
                    <a:pt x="246" y="8"/>
                    <a:pt x="204" y="0"/>
                    <a:pt x="16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5" name="Google Shape;2325;p21"/>
            <p:cNvSpPr/>
            <p:nvPr/>
          </p:nvSpPr>
          <p:spPr>
            <a:xfrm>
              <a:off x="3237550" y="3211550"/>
              <a:ext cx="8650" cy="6425"/>
            </a:xfrm>
            <a:custGeom>
              <a:rect b="b" l="l" r="r" t="t"/>
              <a:pathLst>
                <a:path extrusionOk="0" h="257" w="346">
                  <a:moveTo>
                    <a:pt x="227" y="0"/>
                  </a:moveTo>
                  <a:cubicBezTo>
                    <a:pt x="194" y="0"/>
                    <a:pt x="153" y="18"/>
                    <a:pt x="105" y="60"/>
                  </a:cubicBezTo>
                  <a:cubicBezTo>
                    <a:pt x="1" y="158"/>
                    <a:pt x="85" y="256"/>
                    <a:pt x="218" y="256"/>
                  </a:cubicBezTo>
                  <a:cubicBezTo>
                    <a:pt x="245" y="256"/>
                    <a:pt x="273" y="252"/>
                    <a:pt x="303" y="244"/>
                  </a:cubicBezTo>
                  <a:cubicBezTo>
                    <a:pt x="346" y="136"/>
                    <a:pt x="317" y="0"/>
                    <a:pt x="22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6" name="Google Shape;2326;p21"/>
            <p:cNvSpPr/>
            <p:nvPr/>
          </p:nvSpPr>
          <p:spPr>
            <a:xfrm>
              <a:off x="3236675" y="3209900"/>
              <a:ext cx="8600" cy="6425"/>
            </a:xfrm>
            <a:custGeom>
              <a:rect b="b" l="l" r="r" t="t"/>
              <a:pathLst>
                <a:path extrusionOk="0" h="257" w="344">
                  <a:moveTo>
                    <a:pt x="228" y="0"/>
                  </a:moveTo>
                  <a:cubicBezTo>
                    <a:pt x="196" y="0"/>
                    <a:pt x="157" y="18"/>
                    <a:pt x="110" y="60"/>
                  </a:cubicBezTo>
                  <a:cubicBezTo>
                    <a:pt x="0" y="158"/>
                    <a:pt x="84" y="256"/>
                    <a:pt x="217" y="256"/>
                  </a:cubicBezTo>
                  <a:cubicBezTo>
                    <a:pt x="243" y="256"/>
                    <a:pt x="272" y="252"/>
                    <a:pt x="301" y="244"/>
                  </a:cubicBezTo>
                  <a:cubicBezTo>
                    <a:pt x="344" y="136"/>
                    <a:pt x="316" y="0"/>
                    <a:pt x="22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7" name="Google Shape;2327;p21"/>
            <p:cNvSpPr/>
            <p:nvPr/>
          </p:nvSpPr>
          <p:spPr>
            <a:xfrm>
              <a:off x="3230500" y="3212600"/>
              <a:ext cx="9125" cy="6525"/>
            </a:xfrm>
            <a:custGeom>
              <a:rect b="b" l="l" r="r" t="t"/>
              <a:pathLst>
                <a:path extrusionOk="0" h="261" w="365">
                  <a:moveTo>
                    <a:pt x="131" y="1"/>
                  </a:moveTo>
                  <a:cubicBezTo>
                    <a:pt x="48" y="1"/>
                    <a:pt x="1" y="131"/>
                    <a:pt x="71" y="260"/>
                  </a:cubicBezTo>
                  <a:cubicBezTo>
                    <a:pt x="203" y="260"/>
                    <a:pt x="365" y="158"/>
                    <a:pt x="196" y="26"/>
                  </a:cubicBezTo>
                  <a:cubicBezTo>
                    <a:pt x="173" y="9"/>
                    <a:pt x="151" y="1"/>
                    <a:pt x="13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8" name="Google Shape;2328;p21"/>
            <p:cNvSpPr/>
            <p:nvPr/>
          </p:nvSpPr>
          <p:spPr>
            <a:xfrm>
              <a:off x="3231975" y="3210775"/>
              <a:ext cx="9125" cy="6525"/>
            </a:xfrm>
            <a:custGeom>
              <a:rect b="b" l="l" r="r" t="t"/>
              <a:pathLst>
                <a:path extrusionOk="0" h="261" w="365">
                  <a:moveTo>
                    <a:pt x="128" y="1"/>
                  </a:moveTo>
                  <a:cubicBezTo>
                    <a:pt x="43" y="1"/>
                    <a:pt x="0" y="130"/>
                    <a:pt x="71" y="260"/>
                  </a:cubicBezTo>
                  <a:cubicBezTo>
                    <a:pt x="196" y="260"/>
                    <a:pt x="364" y="157"/>
                    <a:pt x="196" y="25"/>
                  </a:cubicBezTo>
                  <a:cubicBezTo>
                    <a:pt x="171" y="8"/>
                    <a:pt x="148" y="1"/>
                    <a:pt x="12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9" name="Google Shape;2329;p21"/>
            <p:cNvSpPr/>
            <p:nvPr/>
          </p:nvSpPr>
          <p:spPr>
            <a:xfrm>
              <a:off x="3233425" y="3208600"/>
              <a:ext cx="9125" cy="6500"/>
            </a:xfrm>
            <a:custGeom>
              <a:rect b="b" l="l" r="r" t="t"/>
              <a:pathLst>
                <a:path extrusionOk="0" h="260" w="365">
                  <a:moveTo>
                    <a:pt x="130" y="0"/>
                  </a:moveTo>
                  <a:cubicBezTo>
                    <a:pt x="44" y="0"/>
                    <a:pt x="0" y="134"/>
                    <a:pt x="72" y="259"/>
                  </a:cubicBezTo>
                  <a:cubicBezTo>
                    <a:pt x="196" y="259"/>
                    <a:pt x="365" y="156"/>
                    <a:pt x="196" y="24"/>
                  </a:cubicBezTo>
                  <a:cubicBezTo>
                    <a:pt x="172" y="8"/>
                    <a:pt x="150" y="0"/>
                    <a:pt x="13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21"/>
            <p:cNvSpPr/>
            <p:nvPr/>
          </p:nvSpPr>
          <p:spPr>
            <a:xfrm>
              <a:off x="3236050" y="3209050"/>
              <a:ext cx="7850" cy="5675"/>
            </a:xfrm>
            <a:custGeom>
              <a:rect b="b" l="l" r="r" t="t"/>
              <a:pathLst>
                <a:path extrusionOk="0" h="227" w="314">
                  <a:moveTo>
                    <a:pt x="204" y="1"/>
                  </a:moveTo>
                  <a:cubicBezTo>
                    <a:pt x="179" y="1"/>
                    <a:pt x="149" y="13"/>
                    <a:pt x="113" y="43"/>
                  </a:cubicBezTo>
                  <a:cubicBezTo>
                    <a:pt x="0" y="135"/>
                    <a:pt x="105" y="227"/>
                    <a:pt x="277" y="227"/>
                  </a:cubicBezTo>
                  <a:cubicBezTo>
                    <a:pt x="283" y="227"/>
                    <a:pt x="290" y="227"/>
                    <a:pt x="297" y="226"/>
                  </a:cubicBezTo>
                  <a:cubicBezTo>
                    <a:pt x="313" y="126"/>
                    <a:pt x="283" y="1"/>
                    <a:pt x="20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21"/>
            <p:cNvSpPr/>
            <p:nvPr/>
          </p:nvSpPr>
          <p:spPr>
            <a:xfrm>
              <a:off x="3238525" y="3206100"/>
              <a:ext cx="6600" cy="5500"/>
            </a:xfrm>
            <a:custGeom>
              <a:rect b="b" l="l" r="r" t="t"/>
              <a:pathLst>
                <a:path extrusionOk="0" h="220" w="264">
                  <a:moveTo>
                    <a:pt x="124" y="1"/>
                  </a:moveTo>
                  <a:cubicBezTo>
                    <a:pt x="54" y="1"/>
                    <a:pt x="1" y="40"/>
                    <a:pt x="36" y="146"/>
                  </a:cubicBezTo>
                  <a:cubicBezTo>
                    <a:pt x="55" y="197"/>
                    <a:pt x="84" y="220"/>
                    <a:pt x="116" y="220"/>
                  </a:cubicBezTo>
                  <a:cubicBezTo>
                    <a:pt x="172" y="220"/>
                    <a:pt x="236" y="151"/>
                    <a:pt x="264" y="44"/>
                  </a:cubicBezTo>
                  <a:cubicBezTo>
                    <a:pt x="223" y="18"/>
                    <a:pt x="170" y="1"/>
                    <a:pt x="12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21"/>
            <p:cNvSpPr/>
            <p:nvPr/>
          </p:nvSpPr>
          <p:spPr>
            <a:xfrm>
              <a:off x="3234775" y="3203150"/>
              <a:ext cx="8525" cy="6275"/>
            </a:xfrm>
            <a:custGeom>
              <a:rect b="b" l="l" r="r" t="t"/>
              <a:pathLst>
                <a:path extrusionOk="0" h="251" w="341">
                  <a:moveTo>
                    <a:pt x="150" y="1"/>
                  </a:moveTo>
                  <a:lnTo>
                    <a:pt x="150" y="1"/>
                  </a:lnTo>
                  <a:cubicBezTo>
                    <a:pt x="58" y="85"/>
                    <a:pt x="0" y="251"/>
                    <a:pt x="165" y="251"/>
                  </a:cubicBezTo>
                  <a:cubicBezTo>
                    <a:pt x="172" y="251"/>
                    <a:pt x="179" y="250"/>
                    <a:pt x="186" y="250"/>
                  </a:cubicBezTo>
                  <a:cubicBezTo>
                    <a:pt x="340" y="242"/>
                    <a:pt x="296" y="96"/>
                    <a:pt x="1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21"/>
            <p:cNvSpPr/>
            <p:nvPr/>
          </p:nvSpPr>
          <p:spPr>
            <a:xfrm>
              <a:off x="3233000" y="3206800"/>
              <a:ext cx="6900" cy="5400"/>
            </a:xfrm>
            <a:custGeom>
              <a:rect b="b" l="l" r="r" t="t"/>
              <a:pathLst>
                <a:path extrusionOk="0" h="216" w="276">
                  <a:moveTo>
                    <a:pt x="173" y="1"/>
                  </a:moveTo>
                  <a:cubicBezTo>
                    <a:pt x="126" y="1"/>
                    <a:pt x="63" y="23"/>
                    <a:pt x="1" y="67"/>
                  </a:cubicBezTo>
                  <a:cubicBezTo>
                    <a:pt x="33" y="141"/>
                    <a:pt x="101" y="216"/>
                    <a:pt x="161" y="216"/>
                  </a:cubicBezTo>
                  <a:cubicBezTo>
                    <a:pt x="196" y="216"/>
                    <a:pt x="228" y="190"/>
                    <a:pt x="250" y="126"/>
                  </a:cubicBezTo>
                  <a:cubicBezTo>
                    <a:pt x="275" y="42"/>
                    <a:pt x="238" y="1"/>
                    <a:pt x="17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4" name="Google Shape;2334;p21"/>
            <p:cNvSpPr/>
            <p:nvPr/>
          </p:nvSpPr>
          <p:spPr>
            <a:xfrm>
              <a:off x="3224400" y="3205525"/>
              <a:ext cx="5875" cy="2050"/>
            </a:xfrm>
            <a:custGeom>
              <a:rect b="b" l="l" r="r" t="t"/>
              <a:pathLst>
                <a:path extrusionOk="0" h="82" w="235">
                  <a:moveTo>
                    <a:pt x="0" y="1"/>
                  </a:moveTo>
                  <a:lnTo>
                    <a:pt x="227" y="81"/>
                  </a:lnTo>
                  <a:lnTo>
                    <a:pt x="235" y="5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5" name="Google Shape;2335;p21"/>
            <p:cNvSpPr/>
            <p:nvPr/>
          </p:nvSpPr>
          <p:spPr>
            <a:xfrm>
              <a:off x="3237950" y="3195275"/>
              <a:ext cx="750" cy="5875"/>
            </a:xfrm>
            <a:custGeom>
              <a:rect b="b" l="l" r="r" t="t"/>
              <a:pathLst>
                <a:path extrusionOk="0" h="235" w="30">
                  <a:moveTo>
                    <a:pt x="15" y="0"/>
                  </a:moveTo>
                  <a:lnTo>
                    <a:pt x="1" y="235"/>
                  </a:lnTo>
                  <a:lnTo>
                    <a:pt x="30" y="23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6" name="Google Shape;2336;p21"/>
            <p:cNvSpPr/>
            <p:nvPr/>
          </p:nvSpPr>
          <p:spPr>
            <a:xfrm>
              <a:off x="3245825" y="3202775"/>
              <a:ext cx="5175" cy="3700"/>
            </a:xfrm>
            <a:custGeom>
              <a:rect b="b" l="l" r="r" t="t"/>
              <a:pathLst>
                <a:path extrusionOk="0" h="148" w="207">
                  <a:moveTo>
                    <a:pt x="206" y="1"/>
                  </a:moveTo>
                  <a:lnTo>
                    <a:pt x="1" y="118"/>
                  </a:lnTo>
                  <a:lnTo>
                    <a:pt x="16" y="148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7" name="Google Shape;2337;p21"/>
            <p:cNvSpPr/>
            <p:nvPr/>
          </p:nvSpPr>
          <p:spPr>
            <a:xfrm>
              <a:off x="3230450" y="3217075"/>
              <a:ext cx="3500" cy="5175"/>
            </a:xfrm>
            <a:custGeom>
              <a:rect b="b" l="l" r="r" t="t"/>
              <a:pathLst>
                <a:path extrusionOk="0" h="207" w="140">
                  <a:moveTo>
                    <a:pt x="110" y="1"/>
                  </a:moveTo>
                  <a:lnTo>
                    <a:pt x="0" y="206"/>
                  </a:lnTo>
                  <a:lnTo>
                    <a:pt x="139" y="15"/>
                  </a:lnTo>
                  <a:lnTo>
                    <a:pt x="11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8" name="Google Shape;2338;p21"/>
            <p:cNvSpPr/>
            <p:nvPr/>
          </p:nvSpPr>
          <p:spPr>
            <a:xfrm>
              <a:off x="3235575" y="3205900"/>
              <a:ext cx="7175" cy="7175"/>
            </a:xfrm>
            <a:custGeom>
              <a:rect b="b" l="l" r="r" t="t"/>
              <a:pathLst>
                <a:path extrusionOk="0" h="287" w="287">
                  <a:moveTo>
                    <a:pt x="125" y="1"/>
                  </a:moveTo>
                  <a:cubicBezTo>
                    <a:pt x="103" y="23"/>
                    <a:pt x="88" y="52"/>
                    <a:pt x="81" y="88"/>
                  </a:cubicBezTo>
                  <a:cubicBezTo>
                    <a:pt x="52" y="96"/>
                    <a:pt x="22" y="110"/>
                    <a:pt x="0" y="125"/>
                  </a:cubicBezTo>
                  <a:cubicBezTo>
                    <a:pt x="8" y="140"/>
                    <a:pt x="22" y="162"/>
                    <a:pt x="37" y="176"/>
                  </a:cubicBezTo>
                  <a:cubicBezTo>
                    <a:pt x="22" y="213"/>
                    <a:pt x="30" y="257"/>
                    <a:pt x="52" y="286"/>
                  </a:cubicBezTo>
                  <a:cubicBezTo>
                    <a:pt x="88" y="286"/>
                    <a:pt x="118" y="272"/>
                    <a:pt x="147" y="257"/>
                  </a:cubicBezTo>
                  <a:cubicBezTo>
                    <a:pt x="168" y="268"/>
                    <a:pt x="194" y="275"/>
                    <a:pt x="217" y="275"/>
                  </a:cubicBezTo>
                  <a:cubicBezTo>
                    <a:pt x="226" y="275"/>
                    <a:pt x="234" y="274"/>
                    <a:pt x="242" y="272"/>
                  </a:cubicBezTo>
                  <a:cubicBezTo>
                    <a:pt x="250" y="242"/>
                    <a:pt x="250" y="213"/>
                    <a:pt x="235" y="184"/>
                  </a:cubicBezTo>
                  <a:cubicBezTo>
                    <a:pt x="264" y="154"/>
                    <a:pt x="279" y="125"/>
                    <a:pt x="286" y="88"/>
                  </a:cubicBezTo>
                  <a:cubicBezTo>
                    <a:pt x="264" y="74"/>
                    <a:pt x="228" y="66"/>
                    <a:pt x="198" y="66"/>
                  </a:cubicBezTo>
                  <a:cubicBezTo>
                    <a:pt x="184" y="37"/>
                    <a:pt x="154" y="15"/>
                    <a:pt x="12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9" name="Google Shape;2339;p21"/>
            <p:cNvSpPr/>
            <p:nvPr/>
          </p:nvSpPr>
          <p:spPr>
            <a:xfrm>
              <a:off x="3238125" y="3209300"/>
              <a:ext cx="1875" cy="1525"/>
            </a:xfrm>
            <a:custGeom>
              <a:rect b="b" l="l" r="r" t="t"/>
              <a:pathLst>
                <a:path extrusionOk="0" h="61" w="75">
                  <a:moveTo>
                    <a:pt x="40" y="0"/>
                  </a:moveTo>
                  <a:cubicBezTo>
                    <a:pt x="32" y="0"/>
                    <a:pt x="23" y="4"/>
                    <a:pt x="16" y="11"/>
                  </a:cubicBezTo>
                  <a:cubicBezTo>
                    <a:pt x="8" y="18"/>
                    <a:pt x="1" y="40"/>
                    <a:pt x="16" y="55"/>
                  </a:cubicBezTo>
                  <a:cubicBezTo>
                    <a:pt x="23" y="59"/>
                    <a:pt x="32" y="61"/>
                    <a:pt x="40" y="61"/>
                  </a:cubicBezTo>
                  <a:cubicBezTo>
                    <a:pt x="49" y="61"/>
                    <a:pt x="56" y="59"/>
                    <a:pt x="60" y="55"/>
                  </a:cubicBezTo>
                  <a:cubicBezTo>
                    <a:pt x="74" y="40"/>
                    <a:pt x="74" y="18"/>
                    <a:pt x="60" y="11"/>
                  </a:cubicBezTo>
                  <a:cubicBezTo>
                    <a:pt x="56" y="4"/>
                    <a:pt x="49" y="0"/>
                    <a:pt x="4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0" name="Google Shape;2340;p21"/>
            <p:cNvSpPr/>
            <p:nvPr/>
          </p:nvSpPr>
          <p:spPr>
            <a:xfrm>
              <a:off x="3243450" y="3216175"/>
              <a:ext cx="4050" cy="4775"/>
            </a:xfrm>
            <a:custGeom>
              <a:rect b="b" l="l" r="r" t="t"/>
              <a:pathLst>
                <a:path extrusionOk="0" h="191" w="162">
                  <a:moveTo>
                    <a:pt x="23" y="0"/>
                  </a:moveTo>
                  <a:lnTo>
                    <a:pt x="1" y="15"/>
                  </a:lnTo>
                  <a:lnTo>
                    <a:pt x="162" y="19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1" name="Google Shape;2341;p21"/>
            <p:cNvSpPr/>
            <p:nvPr/>
          </p:nvSpPr>
          <p:spPr>
            <a:xfrm>
              <a:off x="3238600" y="3238550"/>
              <a:ext cx="11100" cy="10525"/>
            </a:xfrm>
            <a:custGeom>
              <a:rect b="b" l="l" r="r" t="t"/>
              <a:pathLst>
                <a:path extrusionOk="0" h="421" w="444">
                  <a:moveTo>
                    <a:pt x="159" y="0"/>
                  </a:moveTo>
                  <a:cubicBezTo>
                    <a:pt x="67" y="0"/>
                    <a:pt x="0" y="69"/>
                    <a:pt x="11" y="249"/>
                  </a:cubicBezTo>
                  <a:cubicBezTo>
                    <a:pt x="18" y="362"/>
                    <a:pt x="80" y="420"/>
                    <a:pt x="158" y="420"/>
                  </a:cubicBezTo>
                  <a:cubicBezTo>
                    <a:pt x="253" y="420"/>
                    <a:pt x="372" y="334"/>
                    <a:pt x="444" y="153"/>
                  </a:cubicBezTo>
                  <a:cubicBezTo>
                    <a:pt x="358" y="64"/>
                    <a:pt x="247" y="0"/>
                    <a:pt x="15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2" name="Google Shape;2342;p21"/>
            <p:cNvSpPr/>
            <p:nvPr/>
          </p:nvSpPr>
          <p:spPr>
            <a:xfrm>
              <a:off x="3227700" y="3247325"/>
              <a:ext cx="15500" cy="10475"/>
            </a:xfrm>
            <a:custGeom>
              <a:rect b="b" l="l" r="r" t="t"/>
              <a:pathLst>
                <a:path extrusionOk="0" h="419" w="620">
                  <a:moveTo>
                    <a:pt x="392" y="1"/>
                  </a:moveTo>
                  <a:cubicBezTo>
                    <a:pt x="356" y="1"/>
                    <a:pt x="314" y="7"/>
                    <a:pt x="264" y="22"/>
                  </a:cubicBezTo>
                  <a:cubicBezTo>
                    <a:pt x="0" y="103"/>
                    <a:pt x="125" y="374"/>
                    <a:pt x="418" y="418"/>
                  </a:cubicBezTo>
                  <a:cubicBezTo>
                    <a:pt x="576" y="273"/>
                    <a:pt x="620" y="1"/>
                    <a:pt x="39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3" name="Google Shape;2343;p21"/>
            <p:cNvSpPr/>
            <p:nvPr/>
          </p:nvSpPr>
          <p:spPr>
            <a:xfrm>
              <a:off x="3220525" y="3242250"/>
              <a:ext cx="12225" cy="10250"/>
            </a:xfrm>
            <a:custGeom>
              <a:rect b="b" l="l" r="r" t="t"/>
              <a:pathLst>
                <a:path extrusionOk="0" h="410" w="489">
                  <a:moveTo>
                    <a:pt x="239" y="1"/>
                  </a:moveTo>
                  <a:cubicBezTo>
                    <a:pt x="123" y="1"/>
                    <a:pt x="0" y="158"/>
                    <a:pt x="16" y="372"/>
                  </a:cubicBezTo>
                  <a:cubicBezTo>
                    <a:pt x="72" y="396"/>
                    <a:pt x="140" y="410"/>
                    <a:pt x="204" y="410"/>
                  </a:cubicBezTo>
                  <a:cubicBezTo>
                    <a:pt x="358" y="410"/>
                    <a:pt x="489" y="328"/>
                    <a:pt x="375" y="101"/>
                  </a:cubicBezTo>
                  <a:cubicBezTo>
                    <a:pt x="339" y="31"/>
                    <a:pt x="290" y="1"/>
                    <a:pt x="23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21"/>
            <p:cNvSpPr/>
            <p:nvPr/>
          </p:nvSpPr>
          <p:spPr>
            <a:xfrm>
              <a:off x="3228600" y="3228800"/>
              <a:ext cx="15450" cy="11275"/>
            </a:xfrm>
            <a:custGeom>
              <a:rect b="b" l="l" r="r" t="t"/>
              <a:pathLst>
                <a:path extrusionOk="0" h="451" w="618">
                  <a:moveTo>
                    <a:pt x="521" y="1"/>
                  </a:moveTo>
                  <a:lnTo>
                    <a:pt x="521" y="1"/>
                  </a:lnTo>
                  <a:cubicBezTo>
                    <a:pt x="191" y="45"/>
                    <a:pt x="1" y="258"/>
                    <a:pt x="301" y="419"/>
                  </a:cubicBezTo>
                  <a:cubicBezTo>
                    <a:pt x="342" y="440"/>
                    <a:pt x="378" y="450"/>
                    <a:pt x="411" y="450"/>
                  </a:cubicBezTo>
                  <a:cubicBezTo>
                    <a:pt x="556" y="450"/>
                    <a:pt x="617" y="252"/>
                    <a:pt x="52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21"/>
            <p:cNvSpPr/>
            <p:nvPr/>
          </p:nvSpPr>
          <p:spPr>
            <a:xfrm>
              <a:off x="3221900" y="3231625"/>
              <a:ext cx="13300" cy="10575"/>
            </a:xfrm>
            <a:custGeom>
              <a:rect b="b" l="l" r="r" t="t"/>
              <a:pathLst>
                <a:path extrusionOk="0" h="423" w="532">
                  <a:moveTo>
                    <a:pt x="126" y="0"/>
                  </a:moveTo>
                  <a:cubicBezTo>
                    <a:pt x="95" y="0"/>
                    <a:pt x="62" y="2"/>
                    <a:pt x="27" y="5"/>
                  </a:cubicBezTo>
                  <a:cubicBezTo>
                    <a:pt x="0" y="223"/>
                    <a:pt x="70" y="422"/>
                    <a:pt x="200" y="422"/>
                  </a:cubicBezTo>
                  <a:cubicBezTo>
                    <a:pt x="249" y="422"/>
                    <a:pt x="307" y="394"/>
                    <a:pt x="371" y="328"/>
                  </a:cubicBezTo>
                  <a:cubicBezTo>
                    <a:pt x="531" y="161"/>
                    <a:pt x="437" y="0"/>
                    <a:pt x="12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21"/>
            <p:cNvSpPr/>
            <p:nvPr/>
          </p:nvSpPr>
          <p:spPr>
            <a:xfrm>
              <a:off x="3225525" y="3236275"/>
              <a:ext cx="17025" cy="14625"/>
            </a:xfrm>
            <a:custGeom>
              <a:rect b="b" l="l" r="r" t="t"/>
              <a:pathLst>
                <a:path extrusionOk="0" h="585" w="681">
                  <a:moveTo>
                    <a:pt x="353" y="1"/>
                  </a:moveTo>
                  <a:cubicBezTo>
                    <a:pt x="241" y="1"/>
                    <a:pt x="128" y="63"/>
                    <a:pt x="80" y="186"/>
                  </a:cubicBezTo>
                  <a:cubicBezTo>
                    <a:pt x="0" y="388"/>
                    <a:pt x="155" y="584"/>
                    <a:pt x="350" y="584"/>
                  </a:cubicBezTo>
                  <a:cubicBezTo>
                    <a:pt x="388" y="584"/>
                    <a:pt x="428" y="577"/>
                    <a:pt x="468" y="560"/>
                  </a:cubicBezTo>
                  <a:cubicBezTo>
                    <a:pt x="615" y="494"/>
                    <a:pt x="681" y="325"/>
                    <a:pt x="622" y="178"/>
                  </a:cubicBezTo>
                  <a:cubicBezTo>
                    <a:pt x="572" y="59"/>
                    <a:pt x="462" y="1"/>
                    <a:pt x="35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7" name="Google Shape;2347;p21"/>
            <p:cNvSpPr/>
            <p:nvPr/>
          </p:nvSpPr>
          <p:spPr>
            <a:xfrm>
              <a:off x="3238050" y="3239000"/>
              <a:ext cx="9825" cy="9425"/>
            </a:xfrm>
            <a:custGeom>
              <a:rect b="b" l="l" r="r" t="t"/>
              <a:pathLst>
                <a:path extrusionOk="0" h="377" w="393">
                  <a:moveTo>
                    <a:pt x="141" y="1"/>
                  </a:moveTo>
                  <a:cubicBezTo>
                    <a:pt x="60" y="1"/>
                    <a:pt x="0" y="62"/>
                    <a:pt x="11" y="223"/>
                  </a:cubicBezTo>
                  <a:cubicBezTo>
                    <a:pt x="15" y="325"/>
                    <a:pt x="68" y="377"/>
                    <a:pt x="136" y="377"/>
                  </a:cubicBezTo>
                  <a:cubicBezTo>
                    <a:pt x="220" y="377"/>
                    <a:pt x="328" y="298"/>
                    <a:pt x="392" y="135"/>
                  </a:cubicBezTo>
                  <a:cubicBezTo>
                    <a:pt x="317" y="57"/>
                    <a:pt x="219" y="1"/>
                    <a:pt x="14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8" name="Google Shape;2348;p21"/>
            <p:cNvSpPr/>
            <p:nvPr/>
          </p:nvSpPr>
          <p:spPr>
            <a:xfrm>
              <a:off x="3228425" y="3246975"/>
              <a:ext cx="13850" cy="9350"/>
            </a:xfrm>
            <a:custGeom>
              <a:rect b="b" l="l" r="r" t="t"/>
              <a:pathLst>
                <a:path extrusionOk="0" h="374" w="554">
                  <a:moveTo>
                    <a:pt x="354" y="1"/>
                  </a:moveTo>
                  <a:cubicBezTo>
                    <a:pt x="321" y="1"/>
                    <a:pt x="281" y="7"/>
                    <a:pt x="235" y="22"/>
                  </a:cubicBezTo>
                  <a:cubicBezTo>
                    <a:pt x="0" y="88"/>
                    <a:pt x="103" y="330"/>
                    <a:pt x="367" y="374"/>
                  </a:cubicBezTo>
                  <a:cubicBezTo>
                    <a:pt x="512" y="241"/>
                    <a:pt x="554" y="1"/>
                    <a:pt x="35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21"/>
            <p:cNvSpPr/>
            <p:nvPr/>
          </p:nvSpPr>
          <p:spPr>
            <a:xfrm>
              <a:off x="3222000" y="3242425"/>
              <a:ext cx="10875" cy="9075"/>
            </a:xfrm>
            <a:custGeom>
              <a:rect b="b" l="l" r="r" t="t"/>
              <a:pathLst>
                <a:path extrusionOk="0" h="363" w="435">
                  <a:moveTo>
                    <a:pt x="212" y="0"/>
                  </a:moveTo>
                  <a:cubicBezTo>
                    <a:pt x="109" y="0"/>
                    <a:pt x="0" y="139"/>
                    <a:pt x="15" y="328"/>
                  </a:cubicBezTo>
                  <a:cubicBezTo>
                    <a:pt x="65" y="350"/>
                    <a:pt x="125" y="363"/>
                    <a:pt x="181" y="363"/>
                  </a:cubicBezTo>
                  <a:cubicBezTo>
                    <a:pt x="318" y="363"/>
                    <a:pt x="434" y="289"/>
                    <a:pt x="331" y="86"/>
                  </a:cubicBezTo>
                  <a:cubicBezTo>
                    <a:pt x="300" y="26"/>
                    <a:pt x="256" y="0"/>
                    <a:pt x="21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21"/>
            <p:cNvSpPr/>
            <p:nvPr/>
          </p:nvSpPr>
          <p:spPr>
            <a:xfrm>
              <a:off x="3229150" y="3230275"/>
              <a:ext cx="13850" cy="10125"/>
            </a:xfrm>
            <a:custGeom>
              <a:rect b="b" l="l" r="r" t="t"/>
              <a:pathLst>
                <a:path extrusionOk="0" h="405" w="554">
                  <a:moveTo>
                    <a:pt x="470" y="1"/>
                  </a:moveTo>
                  <a:lnTo>
                    <a:pt x="470" y="1"/>
                  </a:lnTo>
                  <a:cubicBezTo>
                    <a:pt x="169" y="45"/>
                    <a:pt x="1" y="228"/>
                    <a:pt x="272" y="374"/>
                  </a:cubicBezTo>
                  <a:cubicBezTo>
                    <a:pt x="309" y="395"/>
                    <a:pt x="343" y="405"/>
                    <a:pt x="373" y="405"/>
                  </a:cubicBezTo>
                  <a:cubicBezTo>
                    <a:pt x="501" y="405"/>
                    <a:pt x="553" y="227"/>
                    <a:pt x="47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21"/>
            <p:cNvSpPr/>
            <p:nvPr/>
          </p:nvSpPr>
          <p:spPr>
            <a:xfrm>
              <a:off x="3223125" y="3232750"/>
              <a:ext cx="11975" cy="9600"/>
            </a:xfrm>
            <a:custGeom>
              <a:rect b="b" l="l" r="r" t="t"/>
              <a:pathLst>
                <a:path extrusionOk="0" h="384" w="479">
                  <a:moveTo>
                    <a:pt x="102" y="1"/>
                  </a:moveTo>
                  <a:cubicBezTo>
                    <a:pt x="77" y="1"/>
                    <a:pt x="50" y="2"/>
                    <a:pt x="22" y="4"/>
                  </a:cubicBezTo>
                  <a:cubicBezTo>
                    <a:pt x="0" y="201"/>
                    <a:pt x="64" y="383"/>
                    <a:pt x="183" y="383"/>
                  </a:cubicBezTo>
                  <a:cubicBezTo>
                    <a:pt x="227" y="383"/>
                    <a:pt x="279" y="358"/>
                    <a:pt x="337" y="297"/>
                  </a:cubicBezTo>
                  <a:cubicBezTo>
                    <a:pt x="479" y="149"/>
                    <a:pt x="391" y="1"/>
                    <a:pt x="1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21"/>
            <p:cNvSpPr/>
            <p:nvPr/>
          </p:nvSpPr>
          <p:spPr>
            <a:xfrm>
              <a:off x="3225875" y="3235700"/>
              <a:ext cx="7850" cy="6300"/>
            </a:xfrm>
            <a:custGeom>
              <a:rect b="b" l="l" r="r" t="t"/>
              <a:pathLst>
                <a:path extrusionOk="0" h="252" w="314">
                  <a:moveTo>
                    <a:pt x="81" y="1"/>
                  </a:moveTo>
                  <a:cubicBezTo>
                    <a:pt x="62" y="1"/>
                    <a:pt x="43" y="2"/>
                    <a:pt x="22" y="4"/>
                  </a:cubicBezTo>
                  <a:cubicBezTo>
                    <a:pt x="0" y="131"/>
                    <a:pt x="45" y="251"/>
                    <a:pt x="124" y="251"/>
                  </a:cubicBezTo>
                  <a:cubicBezTo>
                    <a:pt x="154" y="251"/>
                    <a:pt x="189" y="234"/>
                    <a:pt x="227" y="194"/>
                  </a:cubicBezTo>
                  <a:cubicBezTo>
                    <a:pt x="314" y="94"/>
                    <a:pt x="261" y="1"/>
                    <a:pt x="8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21"/>
            <p:cNvSpPr/>
            <p:nvPr/>
          </p:nvSpPr>
          <p:spPr>
            <a:xfrm>
              <a:off x="3227650" y="3237200"/>
              <a:ext cx="6325" cy="4900"/>
            </a:xfrm>
            <a:custGeom>
              <a:rect b="b" l="l" r="r" t="t"/>
              <a:pathLst>
                <a:path extrusionOk="0" h="196" w="253">
                  <a:moveTo>
                    <a:pt x="57" y="0"/>
                  </a:moveTo>
                  <a:cubicBezTo>
                    <a:pt x="44" y="0"/>
                    <a:pt x="31" y="1"/>
                    <a:pt x="17" y="2"/>
                  </a:cubicBezTo>
                  <a:cubicBezTo>
                    <a:pt x="1" y="103"/>
                    <a:pt x="35" y="195"/>
                    <a:pt x="96" y="195"/>
                  </a:cubicBezTo>
                  <a:cubicBezTo>
                    <a:pt x="119" y="195"/>
                    <a:pt x="147" y="182"/>
                    <a:pt x="178" y="149"/>
                  </a:cubicBezTo>
                  <a:cubicBezTo>
                    <a:pt x="252" y="75"/>
                    <a:pt x="202" y="0"/>
                    <a:pt x="5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21"/>
            <p:cNvSpPr/>
            <p:nvPr/>
          </p:nvSpPr>
          <p:spPr>
            <a:xfrm>
              <a:off x="3231525" y="3233950"/>
              <a:ext cx="8725" cy="6325"/>
            </a:xfrm>
            <a:custGeom>
              <a:rect b="b" l="l" r="r" t="t"/>
              <a:pathLst>
                <a:path extrusionOk="0" h="253" w="349">
                  <a:moveTo>
                    <a:pt x="294" y="0"/>
                  </a:moveTo>
                  <a:lnTo>
                    <a:pt x="294" y="0"/>
                  </a:lnTo>
                  <a:cubicBezTo>
                    <a:pt x="111" y="22"/>
                    <a:pt x="1" y="140"/>
                    <a:pt x="170" y="235"/>
                  </a:cubicBezTo>
                  <a:cubicBezTo>
                    <a:pt x="192" y="247"/>
                    <a:pt x="213" y="252"/>
                    <a:pt x="231" y="252"/>
                  </a:cubicBezTo>
                  <a:cubicBezTo>
                    <a:pt x="314" y="252"/>
                    <a:pt x="348" y="139"/>
                    <a:pt x="29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21"/>
            <p:cNvSpPr/>
            <p:nvPr/>
          </p:nvSpPr>
          <p:spPr>
            <a:xfrm>
              <a:off x="3231525" y="3235600"/>
              <a:ext cx="7650" cy="5550"/>
            </a:xfrm>
            <a:custGeom>
              <a:rect b="b" l="l" r="r" t="t"/>
              <a:pathLst>
                <a:path extrusionOk="0" h="222" w="306">
                  <a:moveTo>
                    <a:pt x="258" y="0"/>
                  </a:moveTo>
                  <a:lnTo>
                    <a:pt x="258" y="0"/>
                  </a:lnTo>
                  <a:cubicBezTo>
                    <a:pt x="96" y="22"/>
                    <a:pt x="1" y="132"/>
                    <a:pt x="148" y="205"/>
                  </a:cubicBezTo>
                  <a:cubicBezTo>
                    <a:pt x="168" y="216"/>
                    <a:pt x="187" y="222"/>
                    <a:pt x="203" y="222"/>
                  </a:cubicBezTo>
                  <a:cubicBezTo>
                    <a:pt x="275" y="222"/>
                    <a:pt x="305" y="125"/>
                    <a:pt x="25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21"/>
            <p:cNvSpPr/>
            <p:nvPr/>
          </p:nvSpPr>
          <p:spPr>
            <a:xfrm>
              <a:off x="3237950" y="3240575"/>
              <a:ext cx="6625" cy="6375"/>
            </a:xfrm>
            <a:custGeom>
              <a:rect b="b" l="l" r="r" t="t"/>
              <a:pathLst>
                <a:path extrusionOk="0" h="255" w="265">
                  <a:moveTo>
                    <a:pt x="94" y="0"/>
                  </a:moveTo>
                  <a:cubicBezTo>
                    <a:pt x="40" y="0"/>
                    <a:pt x="1" y="42"/>
                    <a:pt x="8" y="153"/>
                  </a:cubicBezTo>
                  <a:cubicBezTo>
                    <a:pt x="11" y="219"/>
                    <a:pt x="49" y="254"/>
                    <a:pt x="96" y="254"/>
                  </a:cubicBezTo>
                  <a:cubicBezTo>
                    <a:pt x="153" y="254"/>
                    <a:pt x="224" y="203"/>
                    <a:pt x="265" y="94"/>
                  </a:cubicBezTo>
                  <a:cubicBezTo>
                    <a:pt x="214" y="40"/>
                    <a:pt x="147" y="0"/>
                    <a:pt x="9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21"/>
            <p:cNvSpPr/>
            <p:nvPr/>
          </p:nvSpPr>
          <p:spPr>
            <a:xfrm>
              <a:off x="3236300" y="3240625"/>
              <a:ext cx="6800" cy="6400"/>
            </a:xfrm>
            <a:custGeom>
              <a:rect b="b" l="l" r="r" t="t"/>
              <a:pathLst>
                <a:path extrusionOk="0" h="256" w="272">
                  <a:moveTo>
                    <a:pt x="97" y="1"/>
                  </a:moveTo>
                  <a:cubicBezTo>
                    <a:pt x="41" y="1"/>
                    <a:pt x="0" y="42"/>
                    <a:pt x="8" y="151"/>
                  </a:cubicBezTo>
                  <a:cubicBezTo>
                    <a:pt x="11" y="220"/>
                    <a:pt x="48" y="255"/>
                    <a:pt x="96" y="255"/>
                  </a:cubicBezTo>
                  <a:cubicBezTo>
                    <a:pt x="154" y="255"/>
                    <a:pt x="227" y="202"/>
                    <a:pt x="272" y="92"/>
                  </a:cubicBezTo>
                  <a:cubicBezTo>
                    <a:pt x="218" y="39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21"/>
            <p:cNvSpPr/>
            <p:nvPr/>
          </p:nvSpPr>
          <p:spPr>
            <a:xfrm>
              <a:off x="3230800" y="3246625"/>
              <a:ext cx="9725" cy="6600"/>
            </a:xfrm>
            <a:custGeom>
              <a:rect b="b" l="l" r="r" t="t"/>
              <a:pathLst>
                <a:path extrusionOk="0" h="264" w="389">
                  <a:moveTo>
                    <a:pt x="243" y="1"/>
                  </a:moveTo>
                  <a:cubicBezTo>
                    <a:pt x="220" y="1"/>
                    <a:pt x="193" y="5"/>
                    <a:pt x="162" y="14"/>
                  </a:cubicBezTo>
                  <a:cubicBezTo>
                    <a:pt x="1" y="65"/>
                    <a:pt x="74" y="234"/>
                    <a:pt x="257" y="263"/>
                  </a:cubicBezTo>
                  <a:cubicBezTo>
                    <a:pt x="359" y="168"/>
                    <a:pt x="389" y="1"/>
                    <a:pt x="24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21"/>
            <p:cNvSpPr/>
            <p:nvPr/>
          </p:nvSpPr>
          <p:spPr>
            <a:xfrm>
              <a:off x="3230800" y="3244750"/>
              <a:ext cx="9600" cy="6625"/>
            </a:xfrm>
            <a:custGeom>
              <a:rect b="b" l="l" r="r" t="t"/>
              <a:pathLst>
                <a:path extrusionOk="0" h="265" w="384">
                  <a:moveTo>
                    <a:pt x="244" y="0"/>
                  </a:moveTo>
                  <a:cubicBezTo>
                    <a:pt x="222" y="0"/>
                    <a:pt x="194" y="5"/>
                    <a:pt x="162" y="15"/>
                  </a:cubicBezTo>
                  <a:cubicBezTo>
                    <a:pt x="1" y="67"/>
                    <a:pt x="74" y="235"/>
                    <a:pt x="257" y="265"/>
                  </a:cubicBezTo>
                  <a:cubicBezTo>
                    <a:pt x="358" y="170"/>
                    <a:pt x="383" y="0"/>
                    <a:pt x="24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21"/>
            <p:cNvSpPr/>
            <p:nvPr/>
          </p:nvSpPr>
          <p:spPr>
            <a:xfrm>
              <a:off x="3224875" y="3243500"/>
              <a:ext cx="7275" cy="6100"/>
            </a:xfrm>
            <a:custGeom>
              <a:rect b="b" l="l" r="r" t="t"/>
              <a:pathLst>
                <a:path extrusionOk="0" h="244" w="291">
                  <a:moveTo>
                    <a:pt x="140" y="0"/>
                  </a:moveTo>
                  <a:cubicBezTo>
                    <a:pt x="71" y="0"/>
                    <a:pt x="0" y="92"/>
                    <a:pt x="10" y="219"/>
                  </a:cubicBezTo>
                  <a:cubicBezTo>
                    <a:pt x="45" y="234"/>
                    <a:pt x="86" y="243"/>
                    <a:pt x="124" y="243"/>
                  </a:cubicBezTo>
                  <a:cubicBezTo>
                    <a:pt x="215" y="243"/>
                    <a:pt x="290" y="193"/>
                    <a:pt x="223" y="58"/>
                  </a:cubicBezTo>
                  <a:cubicBezTo>
                    <a:pt x="201" y="18"/>
                    <a:pt x="171" y="0"/>
                    <a:pt x="14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1" name="Google Shape;2361;p21"/>
            <p:cNvSpPr/>
            <p:nvPr/>
          </p:nvSpPr>
          <p:spPr>
            <a:xfrm>
              <a:off x="3227025" y="3242450"/>
              <a:ext cx="7150" cy="6075"/>
            </a:xfrm>
            <a:custGeom>
              <a:rect b="b" l="l" r="r" t="t"/>
              <a:pathLst>
                <a:path extrusionOk="0" h="243" w="286">
                  <a:moveTo>
                    <a:pt x="139" y="1"/>
                  </a:moveTo>
                  <a:cubicBezTo>
                    <a:pt x="71" y="1"/>
                    <a:pt x="0" y="92"/>
                    <a:pt x="5" y="217"/>
                  </a:cubicBezTo>
                  <a:cubicBezTo>
                    <a:pt x="41" y="233"/>
                    <a:pt x="85" y="243"/>
                    <a:pt x="124" y="243"/>
                  </a:cubicBezTo>
                  <a:cubicBezTo>
                    <a:pt x="214" y="243"/>
                    <a:pt x="286" y="195"/>
                    <a:pt x="225" y="63"/>
                  </a:cubicBezTo>
                  <a:cubicBezTo>
                    <a:pt x="202" y="20"/>
                    <a:pt x="171" y="1"/>
                    <a:pt x="13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2" name="Google Shape;2362;p21"/>
            <p:cNvSpPr/>
            <p:nvPr/>
          </p:nvSpPr>
          <p:spPr>
            <a:xfrm>
              <a:off x="3229075" y="3241100"/>
              <a:ext cx="7375" cy="6150"/>
            </a:xfrm>
            <a:custGeom>
              <a:rect b="b" l="l" r="r" t="t"/>
              <a:pathLst>
                <a:path extrusionOk="0" h="246" w="295">
                  <a:moveTo>
                    <a:pt x="144" y="1"/>
                  </a:moveTo>
                  <a:cubicBezTo>
                    <a:pt x="76" y="1"/>
                    <a:pt x="1" y="93"/>
                    <a:pt x="11" y="220"/>
                  </a:cubicBezTo>
                  <a:cubicBezTo>
                    <a:pt x="47" y="236"/>
                    <a:pt x="90" y="245"/>
                    <a:pt x="130" y="245"/>
                  </a:cubicBezTo>
                  <a:cubicBezTo>
                    <a:pt x="221" y="245"/>
                    <a:pt x="295" y="196"/>
                    <a:pt x="224" y="59"/>
                  </a:cubicBezTo>
                  <a:cubicBezTo>
                    <a:pt x="203" y="19"/>
                    <a:pt x="174" y="1"/>
                    <a:pt x="14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21"/>
            <p:cNvSpPr/>
            <p:nvPr/>
          </p:nvSpPr>
          <p:spPr>
            <a:xfrm>
              <a:off x="3231175" y="3243425"/>
              <a:ext cx="8125" cy="6125"/>
            </a:xfrm>
            <a:custGeom>
              <a:rect b="b" l="l" r="r" t="t"/>
              <a:pathLst>
                <a:path extrusionOk="0" h="245" w="325">
                  <a:moveTo>
                    <a:pt x="204" y="1"/>
                  </a:moveTo>
                  <a:cubicBezTo>
                    <a:pt x="188" y="1"/>
                    <a:pt x="169" y="4"/>
                    <a:pt x="147" y="10"/>
                  </a:cubicBezTo>
                  <a:cubicBezTo>
                    <a:pt x="0" y="46"/>
                    <a:pt x="66" y="186"/>
                    <a:pt x="228" y="244"/>
                  </a:cubicBezTo>
                  <a:cubicBezTo>
                    <a:pt x="299" y="154"/>
                    <a:pt x="324" y="1"/>
                    <a:pt x="20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21"/>
            <p:cNvSpPr/>
            <p:nvPr/>
          </p:nvSpPr>
          <p:spPr>
            <a:xfrm>
              <a:off x="3235400" y="3240850"/>
              <a:ext cx="6600" cy="5450"/>
            </a:xfrm>
            <a:custGeom>
              <a:rect b="b" l="l" r="r" t="t"/>
              <a:pathLst>
                <a:path extrusionOk="0" h="218" w="264">
                  <a:moveTo>
                    <a:pt x="92" y="0"/>
                  </a:moveTo>
                  <a:cubicBezTo>
                    <a:pt x="48" y="0"/>
                    <a:pt x="14" y="31"/>
                    <a:pt x="7" y="113"/>
                  </a:cubicBezTo>
                  <a:cubicBezTo>
                    <a:pt x="0" y="184"/>
                    <a:pt x="31" y="217"/>
                    <a:pt x="79" y="217"/>
                  </a:cubicBezTo>
                  <a:cubicBezTo>
                    <a:pt x="130" y="217"/>
                    <a:pt x="200" y="181"/>
                    <a:pt x="264" y="113"/>
                  </a:cubicBezTo>
                  <a:cubicBezTo>
                    <a:pt x="222" y="54"/>
                    <a:pt x="149" y="0"/>
                    <a:pt x="9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21"/>
            <p:cNvSpPr/>
            <p:nvPr/>
          </p:nvSpPr>
          <p:spPr>
            <a:xfrm>
              <a:off x="3231175" y="3237250"/>
              <a:ext cx="8300" cy="6325"/>
            </a:xfrm>
            <a:custGeom>
              <a:rect b="b" l="l" r="r" t="t"/>
              <a:pathLst>
                <a:path extrusionOk="0" h="253" w="332">
                  <a:moveTo>
                    <a:pt x="250" y="0"/>
                  </a:moveTo>
                  <a:lnTo>
                    <a:pt x="250" y="0"/>
                  </a:lnTo>
                  <a:cubicBezTo>
                    <a:pt x="132" y="44"/>
                    <a:pt x="0" y="169"/>
                    <a:pt x="176" y="242"/>
                  </a:cubicBezTo>
                  <a:cubicBezTo>
                    <a:pt x="196" y="249"/>
                    <a:pt x="213" y="253"/>
                    <a:pt x="228" y="253"/>
                  </a:cubicBezTo>
                  <a:cubicBezTo>
                    <a:pt x="321" y="253"/>
                    <a:pt x="332" y="126"/>
                    <a:pt x="25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6" name="Google Shape;2366;p21"/>
            <p:cNvSpPr/>
            <p:nvPr/>
          </p:nvSpPr>
          <p:spPr>
            <a:xfrm>
              <a:off x="3230125" y="3239475"/>
              <a:ext cx="7475" cy="5425"/>
            </a:xfrm>
            <a:custGeom>
              <a:rect b="b" l="l" r="r" t="t"/>
              <a:pathLst>
                <a:path extrusionOk="0" h="217" w="299">
                  <a:moveTo>
                    <a:pt x="77" y="0"/>
                  </a:moveTo>
                  <a:cubicBezTo>
                    <a:pt x="54" y="0"/>
                    <a:pt x="30" y="2"/>
                    <a:pt x="6" y="6"/>
                  </a:cubicBezTo>
                  <a:cubicBezTo>
                    <a:pt x="0" y="104"/>
                    <a:pt x="43" y="217"/>
                    <a:pt x="115" y="217"/>
                  </a:cubicBezTo>
                  <a:cubicBezTo>
                    <a:pt x="141" y="217"/>
                    <a:pt x="171" y="203"/>
                    <a:pt x="204" y="168"/>
                  </a:cubicBezTo>
                  <a:cubicBezTo>
                    <a:pt x="298" y="73"/>
                    <a:pt x="214" y="0"/>
                    <a:pt x="7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7" name="Google Shape;2367;p21"/>
            <p:cNvSpPr/>
            <p:nvPr/>
          </p:nvSpPr>
          <p:spPr>
            <a:xfrm>
              <a:off x="3223850" y="3233200"/>
              <a:ext cx="4775" cy="4250"/>
            </a:xfrm>
            <a:custGeom>
              <a:rect b="b" l="l" r="r" t="t"/>
              <a:pathLst>
                <a:path extrusionOk="0" h="170" w="191">
                  <a:moveTo>
                    <a:pt x="0" y="1"/>
                  </a:moveTo>
                  <a:lnTo>
                    <a:pt x="169" y="170"/>
                  </a:lnTo>
                  <a:lnTo>
                    <a:pt x="191" y="14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8" name="Google Shape;2368;p21"/>
            <p:cNvSpPr/>
            <p:nvPr/>
          </p:nvSpPr>
          <p:spPr>
            <a:xfrm>
              <a:off x="3237775" y="3229900"/>
              <a:ext cx="2950" cy="5525"/>
            </a:xfrm>
            <a:custGeom>
              <a:rect b="b" l="l" r="r" t="t"/>
              <a:pathLst>
                <a:path extrusionOk="0" h="221" w="118">
                  <a:moveTo>
                    <a:pt x="118" y="1"/>
                  </a:moveTo>
                  <a:lnTo>
                    <a:pt x="0" y="206"/>
                  </a:lnTo>
                  <a:lnTo>
                    <a:pt x="30" y="221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21"/>
            <p:cNvSpPr/>
            <p:nvPr/>
          </p:nvSpPr>
          <p:spPr>
            <a:xfrm>
              <a:off x="3243075" y="3242375"/>
              <a:ext cx="5900" cy="1125"/>
            </a:xfrm>
            <a:custGeom>
              <a:rect b="b" l="l" r="r" t="t"/>
              <a:pathLst>
                <a:path extrusionOk="0" h="45" w="236">
                  <a:moveTo>
                    <a:pt x="235" y="0"/>
                  </a:moveTo>
                  <a:lnTo>
                    <a:pt x="1" y="15"/>
                  </a:lnTo>
                  <a:lnTo>
                    <a:pt x="1" y="44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21"/>
            <p:cNvSpPr/>
            <p:nvPr/>
          </p:nvSpPr>
          <p:spPr>
            <a:xfrm>
              <a:off x="3222000" y="3247500"/>
              <a:ext cx="5175" cy="3525"/>
            </a:xfrm>
            <a:custGeom>
              <a:rect b="b" l="l" r="r" t="t"/>
              <a:pathLst>
                <a:path extrusionOk="0" h="141" w="207">
                  <a:moveTo>
                    <a:pt x="191" y="1"/>
                  </a:moveTo>
                  <a:lnTo>
                    <a:pt x="1" y="140"/>
                  </a:lnTo>
                  <a:lnTo>
                    <a:pt x="206" y="30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21"/>
            <p:cNvSpPr/>
            <p:nvPr/>
          </p:nvSpPr>
          <p:spPr>
            <a:xfrm>
              <a:off x="3231525" y="3240000"/>
              <a:ext cx="7550" cy="7350"/>
            </a:xfrm>
            <a:custGeom>
              <a:rect b="b" l="l" r="r" t="t"/>
              <a:pathLst>
                <a:path extrusionOk="0" h="294" w="302">
                  <a:moveTo>
                    <a:pt x="192" y="0"/>
                  </a:moveTo>
                  <a:cubicBezTo>
                    <a:pt x="162" y="15"/>
                    <a:pt x="133" y="37"/>
                    <a:pt x="111" y="59"/>
                  </a:cubicBezTo>
                  <a:cubicBezTo>
                    <a:pt x="96" y="55"/>
                    <a:pt x="82" y="53"/>
                    <a:pt x="68" y="53"/>
                  </a:cubicBezTo>
                  <a:cubicBezTo>
                    <a:pt x="54" y="53"/>
                    <a:pt x="41" y="55"/>
                    <a:pt x="30" y="59"/>
                  </a:cubicBezTo>
                  <a:cubicBezTo>
                    <a:pt x="23" y="81"/>
                    <a:pt x="30" y="103"/>
                    <a:pt x="38" y="125"/>
                  </a:cubicBezTo>
                  <a:cubicBezTo>
                    <a:pt x="16" y="154"/>
                    <a:pt x="1" y="183"/>
                    <a:pt x="8" y="220"/>
                  </a:cubicBezTo>
                  <a:cubicBezTo>
                    <a:pt x="38" y="235"/>
                    <a:pt x="67" y="235"/>
                    <a:pt x="104" y="235"/>
                  </a:cubicBezTo>
                  <a:cubicBezTo>
                    <a:pt x="118" y="257"/>
                    <a:pt x="148" y="279"/>
                    <a:pt x="184" y="293"/>
                  </a:cubicBezTo>
                  <a:cubicBezTo>
                    <a:pt x="199" y="271"/>
                    <a:pt x="214" y="242"/>
                    <a:pt x="214" y="213"/>
                  </a:cubicBezTo>
                  <a:cubicBezTo>
                    <a:pt x="243" y="198"/>
                    <a:pt x="272" y="176"/>
                    <a:pt x="302" y="154"/>
                  </a:cubicBezTo>
                  <a:cubicBezTo>
                    <a:pt x="280" y="125"/>
                    <a:pt x="258" y="103"/>
                    <a:pt x="228" y="95"/>
                  </a:cubicBezTo>
                  <a:cubicBezTo>
                    <a:pt x="221" y="59"/>
                    <a:pt x="214" y="29"/>
                    <a:pt x="19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21"/>
            <p:cNvSpPr/>
            <p:nvPr/>
          </p:nvSpPr>
          <p:spPr>
            <a:xfrm>
              <a:off x="3234100" y="3242850"/>
              <a:ext cx="1850" cy="1625"/>
            </a:xfrm>
            <a:custGeom>
              <a:rect b="b" l="l" r="r" t="t"/>
              <a:pathLst>
                <a:path extrusionOk="0" h="65" w="74">
                  <a:moveTo>
                    <a:pt x="42" y="1"/>
                  </a:moveTo>
                  <a:cubicBezTo>
                    <a:pt x="38" y="1"/>
                    <a:pt x="34" y="1"/>
                    <a:pt x="30" y="3"/>
                  </a:cubicBezTo>
                  <a:cubicBezTo>
                    <a:pt x="8" y="11"/>
                    <a:pt x="1" y="33"/>
                    <a:pt x="8" y="47"/>
                  </a:cubicBezTo>
                  <a:cubicBezTo>
                    <a:pt x="13" y="58"/>
                    <a:pt x="27" y="65"/>
                    <a:pt x="39" y="65"/>
                  </a:cubicBezTo>
                  <a:cubicBezTo>
                    <a:pt x="44" y="65"/>
                    <a:pt x="48" y="64"/>
                    <a:pt x="52" y="62"/>
                  </a:cubicBezTo>
                  <a:cubicBezTo>
                    <a:pt x="67" y="55"/>
                    <a:pt x="74" y="33"/>
                    <a:pt x="67" y="18"/>
                  </a:cubicBezTo>
                  <a:cubicBezTo>
                    <a:pt x="61" y="7"/>
                    <a:pt x="52" y="1"/>
                    <a:pt x="4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21"/>
            <p:cNvSpPr/>
            <p:nvPr/>
          </p:nvSpPr>
          <p:spPr>
            <a:xfrm>
              <a:off x="3236125" y="3251350"/>
              <a:ext cx="1850" cy="5700"/>
            </a:xfrm>
            <a:custGeom>
              <a:rect b="b" l="l" r="r" t="t"/>
              <a:pathLst>
                <a:path extrusionOk="0" h="228" w="74">
                  <a:moveTo>
                    <a:pt x="0" y="1"/>
                  </a:moveTo>
                  <a:lnTo>
                    <a:pt x="74" y="228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4" name="Google Shape;2374;p21"/>
            <p:cNvSpPr/>
            <p:nvPr/>
          </p:nvSpPr>
          <p:spPr>
            <a:xfrm>
              <a:off x="3262875" y="3271050"/>
              <a:ext cx="7900" cy="7625"/>
            </a:xfrm>
            <a:custGeom>
              <a:rect b="b" l="l" r="r" t="t"/>
              <a:pathLst>
                <a:path extrusionOk="0" h="305" w="316">
                  <a:moveTo>
                    <a:pt x="113" y="1"/>
                  </a:moveTo>
                  <a:cubicBezTo>
                    <a:pt x="48" y="1"/>
                    <a:pt x="1" y="50"/>
                    <a:pt x="8" y="180"/>
                  </a:cubicBezTo>
                  <a:cubicBezTo>
                    <a:pt x="11" y="263"/>
                    <a:pt x="54" y="305"/>
                    <a:pt x="109" y="305"/>
                  </a:cubicBezTo>
                  <a:cubicBezTo>
                    <a:pt x="177" y="305"/>
                    <a:pt x="263" y="241"/>
                    <a:pt x="316" y="107"/>
                  </a:cubicBezTo>
                  <a:cubicBezTo>
                    <a:pt x="255" y="46"/>
                    <a:pt x="176" y="1"/>
                    <a:pt x="11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21"/>
            <p:cNvSpPr/>
            <p:nvPr/>
          </p:nvSpPr>
          <p:spPr>
            <a:xfrm>
              <a:off x="3255000" y="3277350"/>
              <a:ext cx="11175" cy="7575"/>
            </a:xfrm>
            <a:custGeom>
              <a:rect b="b" l="l" r="r" t="t"/>
              <a:pathLst>
                <a:path extrusionOk="0" h="303" w="447">
                  <a:moveTo>
                    <a:pt x="284" y="0"/>
                  </a:moveTo>
                  <a:cubicBezTo>
                    <a:pt x="258" y="0"/>
                    <a:pt x="227" y="5"/>
                    <a:pt x="191" y="16"/>
                  </a:cubicBezTo>
                  <a:cubicBezTo>
                    <a:pt x="0" y="75"/>
                    <a:pt x="88" y="266"/>
                    <a:pt x="301" y="302"/>
                  </a:cubicBezTo>
                  <a:cubicBezTo>
                    <a:pt x="415" y="195"/>
                    <a:pt x="447" y="0"/>
                    <a:pt x="28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21"/>
            <p:cNvSpPr/>
            <p:nvPr/>
          </p:nvSpPr>
          <p:spPr>
            <a:xfrm>
              <a:off x="3249975" y="3273750"/>
              <a:ext cx="8750" cy="7275"/>
            </a:xfrm>
            <a:custGeom>
              <a:rect b="b" l="l" r="r" t="t"/>
              <a:pathLst>
                <a:path extrusionOk="0" h="291" w="350">
                  <a:moveTo>
                    <a:pt x="167" y="1"/>
                  </a:moveTo>
                  <a:cubicBezTo>
                    <a:pt x="85" y="1"/>
                    <a:pt x="1" y="111"/>
                    <a:pt x="11" y="263"/>
                  </a:cubicBezTo>
                  <a:cubicBezTo>
                    <a:pt x="52" y="280"/>
                    <a:pt x="102" y="291"/>
                    <a:pt x="148" y="291"/>
                  </a:cubicBezTo>
                  <a:cubicBezTo>
                    <a:pt x="258" y="291"/>
                    <a:pt x="350" y="232"/>
                    <a:pt x="267" y="72"/>
                  </a:cubicBezTo>
                  <a:cubicBezTo>
                    <a:pt x="240" y="23"/>
                    <a:pt x="204" y="1"/>
                    <a:pt x="16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7" name="Google Shape;2377;p21"/>
            <p:cNvSpPr/>
            <p:nvPr/>
          </p:nvSpPr>
          <p:spPr>
            <a:xfrm>
              <a:off x="3255725" y="3264175"/>
              <a:ext cx="11000" cy="7975"/>
            </a:xfrm>
            <a:custGeom>
              <a:rect b="b" l="l" r="r" t="t"/>
              <a:pathLst>
                <a:path extrusionOk="0" h="319" w="440">
                  <a:moveTo>
                    <a:pt x="375" y="1"/>
                  </a:moveTo>
                  <a:lnTo>
                    <a:pt x="375" y="1"/>
                  </a:lnTo>
                  <a:cubicBezTo>
                    <a:pt x="140" y="30"/>
                    <a:pt x="1" y="184"/>
                    <a:pt x="213" y="294"/>
                  </a:cubicBezTo>
                  <a:cubicBezTo>
                    <a:pt x="244" y="311"/>
                    <a:pt x="272" y="319"/>
                    <a:pt x="296" y="319"/>
                  </a:cubicBezTo>
                  <a:cubicBezTo>
                    <a:pt x="400" y="319"/>
                    <a:pt x="440" y="179"/>
                    <a:pt x="37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8" name="Google Shape;2378;p21"/>
            <p:cNvSpPr/>
            <p:nvPr/>
          </p:nvSpPr>
          <p:spPr>
            <a:xfrm>
              <a:off x="3250800" y="3266150"/>
              <a:ext cx="9650" cy="7625"/>
            </a:xfrm>
            <a:custGeom>
              <a:rect b="b" l="l" r="r" t="t"/>
              <a:pathLst>
                <a:path extrusionOk="0" h="305" w="386">
                  <a:moveTo>
                    <a:pt x="84" y="0"/>
                  </a:moveTo>
                  <a:cubicBezTo>
                    <a:pt x="64" y="0"/>
                    <a:pt x="43" y="1"/>
                    <a:pt x="22" y="3"/>
                  </a:cubicBezTo>
                  <a:cubicBezTo>
                    <a:pt x="0" y="158"/>
                    <a:pt x="53" y="305"/>
                    <a:pt x="149" y="305"/>
                  </a:cubicBezTo>
                  <a:cubicBezTo>
                    <a:pt x="184" y="305"/>
                    <a:pt x="225" y="285"/>
                    <a:pt x="271" y="237"/>
                  </a:cubicBezTo>
                  <a:cubicBezTo>
                    <a:pt x="386" y="115"/>
                    <a:pt x="314" y="0"/>
                    <a:pt x="8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9" name="Google Shape;2379;p21"/>
            <p:cNvSpPr/>
            <p:nvPr/>
          </p:nvSpPr>
          <p:spPr>
            <a:xfrm>
              <a:off x="3253600" y="3269550"/>
              <a:ext cx="12225" cy="10425"/>
            </a:xfrm>
            <a:custGeom>
              <a:rect b="b" l="l" r="r" t="t"/>
              <a:pathLst>
                <a:path extrusionOk="0" h="417" w="489">
                  <a:moveTo>
                    <a:pt x="250" y="0"/>
                  </a:moveTo>
                  <a:cubicBezTo>
                    <a:pt x="170" y="0"/>
                    <a:pt x="90" y="44"/>
                    <a:pt x="56" y="130"/>
                  </a:cubicBezTo>
                  <a:cubicBezTo>
                    <a:pt x="0" y="273"/>
                    <a:pt x="113" y="416"/>
                    <a:pt x="256" y="416"/>
                  </a:cubicBezTo>
                  <a:cubicBezTo>
                    <a:pt x="282" y="416"/>
                    <a:pt x="308" y="412"/>
                    <a:pt x="335" y="402"/>
                  </a:cubicBezTo>
                  <a:cubicBezTo>
                    <a:pt x="438" y="350"/>
                    <a:pt x="489" y="226"/>
                    <a:pt x="445" y="123"/>
                  </a:cubicBezTo>
                  <a:cubicBezTo>
                    <a:pt x="406" y="41"/>
                    <a:pt x="328" y="0"/>
                    <a:pt x="25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0" name="Google Shape;2380;p21"/>
            <p:cNvSpPr/>
            <p:nvPr/>
          </p:nvSpPr>
          <p:spPr>
            <a:xfrm>
              <a:off x="3262425" y="3271400"/>
              <a:ext cx="7075" cy="6725"/>
            </a:xfrm>
            <a:custGeom>
              <a:rect b="b" l="l" r="r" t="t"/>
              <a:pathLst>
                <a:path extrusionOk="0" h="269" w="283">
                  <a:moveTo>
                    <a:pt x="101" y="1"/>
                  </a:moveTo>
                  <a:cubicBezTo>
                    <a:pt x="43" y="1"/>
                    <a:pt x="0" y="44"/>
                    <a:pt x="4" y="159"/>
                  </a:cubicBezTo>
                  <a:cubicBezTo>
                    <a:pt x="11" y="232"/>
                    <a:pt x="50" y="269"/>
                    <a:pt x="99" y="269"/>
                  </a:cubicBezTo>
                  <a:cubicBezTo>
                    <a:pt x="159" y="269"/>
                    <a:pt x="234" y="213"/>
                    <a:pt x="283" y="100"/>
                  </a:cubicBezTo>
                  <a:cubicBezTo>
                    <a:pt x="228" y="42"/>
                    <a:pt x="158" y="1"/>
                    <a:pt x="10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1" name="Google Shape;2381;p21"/>
            <p:cNvSpPr/>
            <p:nvPr/>
          </p:nvSpPr>
          <p:spPr>
            <a:xfrm>
              <a:off x="3255550" y="3277075"/>
              <a:ext cx="9925" cy="6575"/>
            </a:xfrm>
            <a:custGeom>
              <a:rect b="b" l="l" r="r" t="t"/>
              <a:pathLst>
                <a:path extrusionOk="0" h="263" w="397">
                  <a:moveTo>
                    <a:pt x="248" y="0"/>
                  </a:moveTo>
                  <a:cubicBezTo>
                    <a:pt x="226" y="0"/>
                    <a:pt x="200" y="4"/>
                    <a:pt x="169" y="13"/>
                  </a:cubicBezTo>
                  <a:cubicBezTo>
                    <a:pt x="0" y="64"/>
                    <a:pt x="74" y="240"/>
                    <a:pt x="264" y="262"/>
                  </a:cubicBezTo>
                  <a:cubicBezTo>
                    <a:pt x="366" y="173"/>
                    <a:pt x="396" y="0"/>
                    <a:pt x="24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21"/>
            <p:cNvSpPr/>
            <p:nvPr/>
          </p:nvSpPr>
          <p:spPr>
            <a:xfrm>
              <a:off x="3250900" y="3273900"/>
              <a:ext cx="7775" cy="6475"/>
            </a:xfrm>
            <a:custGeom>
              <a:rect b="b" l="l" r="r" t="t"/>
              <a:pathLst>
                <a:path extrusionOk="0" h="259" w="311">
                  <a:moveTo>
                    <a:pt x="150" y="1"/>
                  </a:moveTo>
                  <a:cubicBezTo>
                    <a:pt x="77" y="1"/>
                    <a:pt x="0" y="99"/>
                    <a:pt x="10" y="235"/>
                  </a:cubicBezTo>
                  <a:cubicBezTo>
                    <a:pt x="47" y="250"/>
                    <a:pt x="90" y="259"/>
                    <a:pt x="130" y="259"/>
                  </a:cubicBezTo>
                  <a:cubicBezTo>
                    <a:pt x="228" y="259"/>
                    <a:pt x="311" y="207"/>
                    <a:pt x="238" y="66"/>
                  </a:cubicBezTo>
                  <a:cubicBezTo>
                    <a:pt x="215" y="21"/>
                    <a:pt x="183" y="1"/>
                    <a:pt x="1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21"/>
            <p:cNvSpPr/>
            <p:nvPr/>
          </p:nvSpPr>
          <p:spPr>
            <a:xfrm>
              <a:off x="3256100" y="3265275"/>
              <a:ext cx="9750" cy="7175"/>
            </a:xfrm>
            <a:custGeom>
              <a:rect b="b" l="l" r="r" t="t"/>
              <a:pathLst>
                <a:path extrusionOk="0" h="287" w="390">
                  <a:moveTo>
                    <a:pt x="330" y="1"/>
                  </a:moveTo>
                  <a:lnTo>
                    <a:pt x="330" y="1"/>
                  </a:lnTo>
                  <a:cubicBezTo>
                    <a:pt x="125" y="30"/>
                    <a:pt x="0" y="162"/>
                    <a:pt x="191" y="265"/>
                  </a:cubicBezTo>
                  <a:cubicBezTo>
                    <a:pt x="217" y="280"/>
                    <a:pt x="241" y="287"/>
                    <a:pt x="262" y="287"/>
                  </a:cubicBezTo>
                  <a:cubicBezTo>
                    <a:pt x="353" y="287"/>
                    <a:pt x="390" y="156"/>
                    <a:pt x="33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4" name="Google Shape;2384;p21"/>
            <p:cNvSpPr/>
            <p:nvPr/>
          </p:nvSpPr>
          <p:spPr>
            <a:xfrm>
              <a:off x="3251850" y="3267050"/>
              <a:ext cx="8425" cy="6725"/>
            </a:xfrm>
            <a:custGeom>
              <a:rect b="b" l="l" r="r" t="t"/>
              <a:pathLst>
                <a:path extrusionOk="0" h="269" w="337">
                  <a:moveTo>
                    <a:pt x="78" y="0"/>
                  </a:moveTo>
                  <a:cubicBezTo>
                    <a:pt x="58" y="0"/>
                    <a:pt x="38" y="1"/>
                    <a:pt x="16" y="3"/>
                  </a:cubicBezTo>
                  <a:cubicBezTo>
                    <a:pt x="0" y="142"/>
                    <a:pt x="46" y="269"/>
                    <a:pt x="129" y="269"/>
                  </a:cubicBezTo>
                  <a:cubicBezTo>
                    <a:pt x="160" y="269"/>
                    <a:pt x="196" y="251"/>
                    <a:pt x="236" y="208"/>
                  </a:cubicBezTo>
                  <a:cubicBezTo>
                    <a:pt x="337" y="101"/>
                    <a:pt x="278" y="0"/>
                    <a:pt x="7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5" name="Google Shape;2385;p21"/>
            <p:cNvSpPr/>
            <p:nvPr/>
          </p:nvSpPr>
          <p:spPr>
            <a:xfrm>
              <a:off x="3253825" y="3269100"/>
              <a:ext cx="5625" cy="4525"/>
            </a:xfrm>
            <a:custGeom>
              <a:rect b="b" l="l" r="r" t="t"/>
              <a:pathLst>
                <a:path extrusionOk="0" h="181" w="225">
                  <a:moveTo>
                    <a:pt x="48" y="0"/>
                  </a:moveTo>
                  <a:cubicBezTo>
                    <a:pt x="36" y="0"/>
                    <a:pt x="24" y="1"/>
                    <a:pt x="11" y="2"/>
                  </a:cubicBezTo>
                  <a:cubicBezTo>
                    <a:pt x="0" y="93"/>
                    <a:pt x="33" y="180"/>
                    <a:pt x="88" y="180"/>
                  </a:cubicBezTo>
                  <a:cubicBezTo>
                    <a:pt x="108" y="180"/>
                    <a:pt x="132" y="169"/>
                    <a:pt x="157" y="141"/>
                  </a:cubicBezTo>
                  <a:cubicBezTo>
                    <a:pt x="225" y="74"/>
                    <a:pt x="181" y="0"/>
                    <a:pt x="4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6" name="Google Shape;2386;p21"/>
            <p:cNvSpPr/>
            <p:nvPr/>
          </p:nvSpPr>
          <p:spPr>
            <a:xfrm>
              <a:off x="3255050" y="3270025"/>
              <a:ext cx="4475" cy="3675"/>
            </a:xfrm>
            <a:custGeom>
              <a:rect b="b" l="l" r="r" t="t"/>
              <a:pathLst>
                <a:path extrusionOk="0" h="147" w="179">
                  <a:moveTo>
                    <a:pt x="28" y="1"/>
                  </a:moveTo>
                  <a:cubicBezTo>
                    <a:pt x="21" y="1"/>
                    <a:pt x="13" y="1"/>
                    <a:pt x="6" y="2"/>
                  </a:cubicBezTo>
                  <a:cubicBezTo>
                    <a:pt x="0" y="76"/>
                    <a:pt x="26" y="146"/>
                    <a:pt x="68" y="146"/>
                  </a:cubicBezTo>
                  <a:cubicBezTo>
                    <a:pt x="84" y="146"/>
                    <a:pt x="103" y="136"/>
                    <a:pt x="123" y="111"/>
                  </a:cubicBezTo>
                  <a:cubicBezTo>
                    <a:pt x="178" y="56"/>
                    <a:pt x="142" y="1"/>
                    <a:pt x="2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7" name="Google Shape;2387;p21"/>
            <p:cNvSpPr/>
            <p:nvPr/>
          </p:nvSpPr>
          <p:spPr>
            <a:xfrm>
              <a:off x="3257750" y="3267850"/>
              <a:ext cx="6250" cy="4525"/>
            </a:xfrm>
            <a:custGeom>
              <a:rect b="b" l="l" r="r" t="t"/>
              <a:pathLst>
                <a:path extrusionOk="0" h="181" w="250">
                  <a:moveTo>
                    <a:pt x="213" y="1"/>
                  </a:moveTo>
                  <a:cubicBezTo>
                    <a:pt x="81" y="15"/>
                    <a:pt x="0" y="103"/>
                    <a:pt x="125" y="169"/>
                  </a:cubicBezTo>
                  <a:cubicBezTo>
                    <a:pt x="141" y="177"/>
                    <a:pt x="155" y="181"/>
                    <a:pt x="168" y="181"/>
                  </a:cubicBezTo>
                  <a:cubicBezTo>
                    <a:pt x="226" y="181"/>
                    <a:pt x="249" y="103"/>
                    <a:pt x="21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8" name="Google Shape;2388;p21"/>
            <p:cNvSpPr/>
            <p:nvPr/>
          </p:nvSpPr>
          <p:spPr>
            <a:xfrm>
              <a:off x="3257925" y="3268950"/>
              <a:ext cx="5325" cy="4000"/>
            </a:xfrm>
            <a:custGeom>
              <a:rect b="b" l="l" r="r" t="t"/>
              <a:pathLst>
                <a:path extrusionOk="0" h="160" w="213">
                  <a:moveTo>
                    <a:pt x="177" y="1"/>
                  </a:moveTo>
                  <a:lnTo>
                    <a:pt x="177" y="1"/>
                  </a:lnTo>
                  <a:cubicBezTo>
                    <a:pt x="67" y="23"/>
                    <a:pt x="1" y="96"/>
                    <a:pt x="103" y="147"/>
                  </a:cubicBezTo>
                  <a:cubicBezTo>
                    <a:pt x="117" y="156"/>
                    <a:pt x="130" y="159"/>
                    <a:pt x="142" y="159"/>
                  </a:cubicBezTo>
                  <a:cubicBezTo>
                    <a:pt x="190" y="159"/>
                    <a:pt x="212" y="90"/>
                    <a:pt x="17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9" name="Google Shape;2389;p21"/>
            <p:cNvSpPr/>
            <p:nvPr/>
          </p:nvSpPr>
          <p:spPr>
            <a:xfrm>
              <a:off x="3262425" y="3272525"/>
              <a:ext cx="4700" cy="4575"/>
            </a:xfrm>
            <a:custGeom>
              <a:rect b="b" l="l" r="r" t="t"/>
              <a:pathLst>
                <a:path extrusionOk="0" h="183" w="188">
                  <a:moveTo>
                    <a:pt x="65" y="0"/>
                  </a:moveTo>
                  <a:cubicBezTo>
                    <a:pt x="28" y="0"/>
                    <a:pt x="0" y="30"/>
                    <a:pt x="4" y="107"/>
                  </a:cubicBezTo>
                  <a:cubicBezTo>
                    <a:pt x="7" y="157"/>
                    <a:pt x="34" y="183"/>
                    <a:pt x="67" y="183"/>
                  </a:cubicBezTo>
                  <a:cubicBezTo>
                    <a:pt x="106" y="183"/>
                    <a:pt x="155" y="146"/>
                    <a:pt x="187" y="70"/>
                  </a:cubicBezTo>
                  <a:cubicBezTo>
                    <a:pt x="151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21"/>
            <p:cNvSpPr/>
            <p:nvPr/>
          </p:nvSpPr>
          <p:spPr>
            <a:xfrm>
              <a:off x="3261225" y="3272625"/>
              <a:ext cx="4800" cy="4500"/>
            </a:xfrm>
            <a:custGeom>
              <a:rect b="b" l="l" r="r" t="t"/>
              <a:pathLst>
                <a:path extrusionOk="0" h="180" w="192">
                  <a:moveTo>
                    <a:pt x="70" y="0"/>
                  </a:moveTo>
                  <a:cubicBezTo>
                    <a:pt x="30" y="0"/>
                    <a:pt x="0" y="31"/>
                    <a:pt x="8" y="110"/>
                  </a:cubicBezTo>
                  <a:cubicBezTo>
                    <a:pt x="8" y="156"/>
                    <a:pt x="33" y="180"/>
                    <a:pt x="66" y="180"/>
                  </a:cubicBezTo>
                  <a:cubicBezTo>
                    <a:pt x="106" y="180"/>
                    <a:pt x="159" y="143"/>
                    <a:pt x="191" y="66"/>
                  </a:cubicBezTo>
                  <a:cubicBezTo>
                    <a:pt x="156" y="27"/>
                    <a:pt x="108" y="0"/>
                    <a:pt x="7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21"/>
            <p:cNvSpPr/>
            <p:nvPr/>
          </p:nvSpPr>
          <p:spPr>
            <a:xfrm>
              <a:off x="3257025" y="3276925"/>
              <a:ext cx="7200" cy="4700"/>
            </a:xfrm>
            <a:custGeom>
              <a:rect b="b" l="l" r="r" t="t"/>
              <a:pathLst>
                <a:path extrusionOk="0" h="188" w="288">
                  <a:moveTo>
                    <a:pt x="186" y="1"/>
                  </a:moveTo>
                  <a:cubicBezTo>
                    <a:pt x="169" y="1"/>
                    <a:pt x="149" y="4"/>
                    <a:pt x="125" y="11"/>
                  </a:cubicBezTo>
                  <a:cubicBezTo>
                    <a:pt x="0" y="48"/>
                    <a:pt x="59" y="165"/>
                    <a:pt x="191" y="187"/>
                  </a:cubicBezTo>
                  <a:cubicBezTo>
                    <a:pt x="266" y="118"/>
                    <a:pt x="288" y="1"/>
                    <a:pt x="186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21"/>
            <p:cNvSpPr/>
            <p:nvPr/>
          </p:nvSpPr>
          <p:spPr>
            <a:xfrm>
              <a:off x="3257025" y="3275475"/>
              <a:ext cx="7075" cy="4675"/>
            </a:xfrm>
            <a:custGeom>
              <a:rect b="b" l="l" r="r" t="t"/>
              <a:pathLst>
                <a:path extrusionOk="0" h="187" w="283">
                  <a:moveTo>
                    <a:pt x="182" y="1"/>
                  </a:moveTo>
                  <a:cubicBezTo>
                    <a:pt x="166" y="1"/>
                    <a:pt x="147" y="4"/>
                    <a:pt x="125" y="11"/>
                  </a:cubicBezTo>
                  <a:cubicBezTo>
                    <a:pt x="0" y="47"/>
                    <a:pt x="59" y="165"/>
                    <a:pt x="191" y="187"/>
                  </a:cubicBezTo>
                  <a:cubicBezTo>
                    <a:pt x="266" y="124"/>
                    <a:pt x="282" y="1"/>
                    <a:pt x="18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21"/>
            <p:cNvSpPr/>
            <p:nvPr/>
          </p:nvSpPr>
          <p:spPr>
            <a:xfrm>
              <a:off x="3253050" y="3274675"/>
              <a:ext cx="5150" cy="4350"/>
            </a:xfrm>
            <a:custGeom>
              <a:rect b="b" l="l" r="r" t="t"/>
              <a:pathLst>
                <a:path extrusionOk="0" h="174" w="206">
                  <a:moveTo>
                    <a:pt x="101" y="1"/>
                  </a:moveTo>
                  <a:cubicBezTo>
                    <a:pt x="51" y="1"/>
                    <a:pt x="0" y="66"/>
                    <a:pt x="5" y="153"/>
                  </a:cubicBezTo>
                  <a:cubicBezTo>
                    <a:pt x="30" y="166"/>
                    <a:pt x="59" y="173"/>
                    <a:pt x="87" y="173"/>
                  </a:cubicBezTo>
                  <a:cubicBezTo>
                    <a:pt x="151" y="173"/>
                    <a:pt x="205" y="135"/>
                    <a:pt x="159" y="43"/>
                  </a:cubicBezTo>
                  <a:cubicBezTo>
                    <a:pt x="143" y="14"/>
                    <a:pt x="122" y="1"/>
                    <a:pt x="10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4" name="Google Shape;2394;p21"/>
            <p:cNvSpPr/>
            <p:nvPr/>
          </p:nvSpPr>
          <p:spPr>
            <a:xfrm>
              <a:off x="3254500" y="3273825"/>
              <a:ext cx="5150" cy="4375"/>
            </a:xfrm>
            <a:custGeom>
              <a:rect b="b" l="l" r="r" t="t"/>
              <a:pathLst>
                <a:path extrusionOk="0" h="175" w="206">
                  <a:moveTo>
                    <a:pt x="99" y="1"/>
                  </a:moveTo>
                  <a:cubicBezTo>
                    <a:pt x="51" y="1"/>
                    <a:pt x="1" y="67"/>
                    <a:pt x="6" y="157"/>
                  </a:cubicBezTo>
                  <a:cubicBezTo>
                    <a:pt x="30" y="168"/>
                    <a:pt x="59" y="175"/>
                    <a:pt x="87" y="175"/>
                  </a:cubicBezTo>
                  <a:cubicBezTo>
                    <a:pt x="151" y="175"/>
                    <a:pt x="206" y="140"/>
                    <a:pt x="160" y="47"/>
                  </a:cubicBezTo>
                  <a:cubicBezTo>
                    <a:pt x="144" y="15"/>
                    <a:pt x="121" y="1"/>
                    <a:pt x="9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5" name="Google Shape;2395;p21"/>
            <p:cNvSpPr/>
            <p:nvPr/>
          </p:nvSpPr>
          <p:spPr>
            <a:xfrm>
              <a:off x="3256025" y="3273000"/>
              <a:ext cx="5275" cy="4300"/>
            </a:xfrm>
            <a:custGeom>
              <a:rect b="b" l="l" r="r" t="t"/>
              <a:pathLst>
                <a:path extrusionOk="0" h="172" w="211">
                  <a:moveTo>
                    <a:pt x="103" y="0"/>
                  </a:moveTo>
                  <a:cubicBezTo>
                    <a:pt x="53" y="0"/>
                    <a:pt x="1" y="63"/>
                    <a:pt x="11" y="154"/>
                  </a:cubicBezTo>
                  <a:cubicBezTo>
                    <a:pt x="35" y="165"/>
                    <a:pt x="64" y="171"/>
                    <a:pt x="92" y="171"/>
                  </a:cubicBezTo>
                  <a:cubicBezTo>
                    <a:pt x="156" y="171"/>
                    <a:pt x="211" y="136"/>
                    <a:pt x="165" y="44"/>
                  </a:cubicBezTo>
                  <a:cubicBezTo>
                    <a:pt x="149" y="14"/>
                    <a:pt x="126" y="0"/>
                    <a:pt x="10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6" name="Google Shape;2396;p21"/>
            <p:cNvSpPr/>
            <p:nvPr/>
          </p:nvSpPr>
          <p:spPr>
            <a:xfrm>
              <a:off x="3257575" y="3274650"/>
              <a:ext cx="5775" cy="4400"/>
            </a:xfrm>
            <a:custGeom>
              <a:rect b="b" l="l" r="r" t="t"/>
              <a:pathLst>
                <a:path extrusionOk="0" h="176" w="231">
                  <a:moveTo>
                    <a:pt x="143" y="1"/>
                  </a:moveTo>
                  <a:cubicBezTo>
                    <a:pt x="132" y="1"/>
                    <a:pt x="118" y="3"/>
                    <a:pt x="103" y="7"/>
                  </a:cubicBezTo>
                  <a:cubicBezTo>
                    <a:pt x="0" y="29"/>
                    <a:pt x="44" y="132"/>
                    <a:pt x="161" y="176"/>
                  </a:cubicBezTo>
                  <a:cubicBezTo>
                    <a:pt x="213" y="111"/>
                    <a:pt x="231" y="1"/>
                    <a:pt x="1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7" name="Google Shape;2397;p21"/>
            <p:cNvSpPr/>
            <p:nvPr/>
          </p:nvSpPr>
          <p:spPr>
            <a:xfrm>
              <a:off x="3260600" y="3272725"/>
              <a:ext cx="4675" cy="3850"/>
            </a:xfrm>
            <a:custGeom>
              <a:rect b="b" l="l" r="r" t="t"/>
              <a:pathLst>
                <a:path extrusionOk="0" h="154" w="187">
                  <a:moveTo>
                    <a:pt x="65" y="1"/>
                  </a:moveTo>
                  <a:cubicBezTo>
                    <a:pt x="34" y="1"/>
                    <a:pt x="10" y="21"/>
                    <a:pt x="4" y="77"/>
                  </a:cubicBezTo>
                  <a:cubicBezTo>
                    <a:pt x="0" y="130"/>
                    <a:pt x="22" y="154"/>
                    <a:pt x="56" y="154"/>
                  </a:cubicBezTo>
                  <a:cubicBezTo>
                    <a:pt x="92" y="154"/>
                    <a:pt x="141" y="126"/>
                    <a:pt x="187" y="77"/>
                  </a:cubicBezTo>
                  <a:cubicBezTo>
                    <a:pt x="157" y="39"/>
                    <a:pt x="106" y="1"/>
                    <a:pt x="6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8" name="Google Shape;2398;p21"/>
            <p:cNvSpPr/>
            <p:nvPr/>
          </p:nvSpPr>
          <p:spPr>
            <a:xfrm>
              <a:off x="3257575" y="3270050"/>
              <a:ext cx="5825" cy="4625"/>
            </a:xfrm>
            <a:custGeom>
              <a:rect b="b" l="l" r="r" t="t"/>
              <a:pathLst>
                <a:path extrusionOk="0" h="185" w="233">
                  <a:moveTo>
                    <a:pt x="176" y="1"/>
                  </a:moveTo>
                  <a:lnTo>
                    <a:pt x="176" y="1"/>
                  </a:lnTo>
                  <a:cubicBezTo>
                    <a:pt x="95" y="30"/>
                    <a:pt x="0" y="125"/>
                    <a:pt x="125" y="176"/>
                  </a:cubicBezTo>
                  <a:cubicBezTo>
                    <a:pt x="139" y="182"/>
                    <a:pt x="152" y="184"/>
                    <a:pt x="163" y="184"/>
                  </a:cubicBezTo>
                  <a:cubicBezTo>
                    <a:pt x="230" y="184"/>
                    <a:pt x="233" y="95"/>
                    <a:pt x="17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9" name="Google Shape;2399;p21"/>
            <p:cNvSpPr/>
            <p:nvPr/>
          </p:nvSpPr>
          <p:spPr>
            <a:xfrm>
              <a:off x="3256875" y="3271775"/>
              <a:ext cx="5225" cy="3925"/>
            </a:xfrm>
            <a:custGeom>
              <a:rect b="b" l="l" r="r" t="t"/>
              <a:pathLst>
                <a:path extrusionOk="0" h="157" w="209">
                  <a:moveTo>
                    <a:pt x="57" y="0"/>
                  </a:moveTo>
                  <a:cubicBezTo>
                    <a:pt x="41" y="0"/>
                    <a:pt x="24" y="2"/>
                    <a:pt x="6" y="5"/>
                  </a:cubicBezTo>
                  <a:cubicBezTo>
                    <a:pt x="1" y="70"/>
                    <a:pt x="28" y="156"/>
                    <a:pt x="81" y="156"/>
                  </a:cubicBezTo>
                  <a:cubicBezTo>
                    <a:pt x="100" y="156"/>
                    <a:pt x="121" y="146"/>
                    <a:pt x="145" y="122"/>
                  </a:cubicBezTo>
                  <a:cubicBezTo>
                    <a:pt x="208" y="53"/>
                    <a:pt x="153" y="0"/>
                    <a:pt x="5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21"/>
            <p:cNvSpPr/>
            <p:nvPr/>
          </p:nvSpPr>
          <p:spPr>
            <a:xfrm>
              <a:off x="3252250" y="3267300"/>
              <a:ext cx="3500" cy="3150"/>
            </a:xfrm>
            <a:custGeom>
              <a:rect b="b" l="l" r="r" t="t"/>
              <a:pathLst>
                <a:path extrusionOk="0" h="126" w="140">
                  <a:moveTo>
                    <a:pt x="0" y="1"/>
                  </a:moveTo>
                  <a:lnTo>
                    <a:pt x="118" y="125"/>
                  </a:lnTo>
                  <a:lnTo>
                    <a:pt x="140" y="10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21"/>
            <p:cNvSpPr/>
            <p:nvPr/>
          </p:nvSpPr>
          <p:spPr>
            <a:xfrm>
              <a:off x="3262325" y="3264925"/>
              <a:ext cx="2050" cy="4050"/>
            </a:xfrm>
            <a:custGeom>
              <a:rect b="b" l="l" r="r" t="t"/>
              <a:pathLst>
                <a:path extrusionOk="0" h="162" w="82">
                  <a:moveTo>
                    <a:pt x="81" y="0"/>
                  </a:moveTo>
                  <a:lnTo>
                    <a:pt x="1" y="147"/>
                  </a:lnTo>
                  <a:lnTo>
                    <a:pt x="15" y="16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21"/>
            <p:cNvSpPr/>
            <p:nvPr/>
          </p:nvSpPr>
          <p:spPr>
            <a:xfrm>
              <a:off x="3266000" y="3273900"/>
              <a:ext cx="4225" cy="750"/>
            </a:xfrm>
            <a:custGeom>
              <a:rect b="b" l="l" r="r" t="t"/>
              <a:pathLst>
                <a:path extrusionOk="0" h="30" w="169">
                  <a:moveTo>
                    <a:pt x="169" y="0"/>
                  </a:moveTo>
                  <a:lnTo>
                    <a:pt x="0" y="8"/>
                  </a:lnTo>
                  <a:lnTo>
                    <a:pt x="0" y="30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3" name="Google Shape;2403;p21"/>
            <p:cNvSpPr/>
            <p:nvPr/>
          </p:nvSpPr>
          <p:spPr>
            <a:xfrm>
              <a:off x="3250975" y="3277375"/>
              <a:ext cx="3675" cy="2600"/>
            </a:xfrm>
            <a:custGeom>
              <a:rect b="b" l="l" r="r" t="t"/>
              <a:pathLst>
                <a:path extrusionOk="0" h="104" w="147">
                  <a:moveTo>
                    <a:pt x="139" y="1"/>
                  </a:moveTo>
                  <a:lnTo>
                    <a:pt x="0" y="103"/>
                  </a:lnTo>
                  <a:lnTo>
                    <a:pt x="147" y="23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4" name="Google Shape;2404;p21"/>
            <p:cNvSpPr/>
            <p:nvPr/>
          </p:nvSpPr>
          <p:spPr>
            <a:xfrm>
              <a:off x="3257925" y="3272075"/>
              <a:ext cx="5350" cy="5325"/>
            </a:xfrm>
            <a:custGeom>
              <a:rect b="b" l="l" r="r" t="t"/>
              <a:pathLst>
                <a:path extrusionOk="0" h="213" w="214">
                  <a:moveTo>
                    <a:pt x="140" y="0"/>
                  </a:moveTo>
                  <a:cubicBezTo>
                    <a:pt x="111" y="7"/>
                    <a:pt x="89" y="22"/>
                    <a:pt x="81" y="44"/>
                  </a:cubicBezTo>
                  <a:cubicBezTo>
                    <a:pt x="70" y="40"/>
                    <a:pt x="59" y="39"/>
                    <a:pt x="48" y="39"/>
                  </a:cubicBezTo>
                  <a:cubicBezTo>
                    <a:pt x="37" y="39"/>
                    <a:pt x="26" y="40"/>
                    <a:pt x="15" y="44"/>
                  </a:cubicBezTo>
                  <a:cubicBezTo>
                    <a:pt x="15" y="59"/>
                    <a:pt x="15" y="73"/>
                    <a:pt x="23" y="88"/>
                  </a:cubicBezTo>
                  <a:cubicBezTo>
                    <a:pt x="8" y="110"/>
                    <a:pt x="1" y="132"/>
                    <a:pt x="1" y="161"/>
                  </a:cubicBezTo>
                  <a:cubicBezTo>
                    <a:pt x="16" y="167"/>
                    <a:pt x="32" y="172"/>
                    <a:pt x="47" y="172"/>
                  </a:cubicBezTo>
                  <a:cubicBezTo>
                    <a:pt x="54" y="172"/>
                    <a:pt x="60" y="171"/>
                    <a:pt x="67" y="169"/>
                  </a:cubicBezTo>
                  <a:cubicBezTo>
                    <a:pt x="81" y="191"/>
                    <a:pt x="103" y="205"/>
                    <a:pt x="125" y="213"/>
                  </a:cubicBezTo>
                  <a:cubicBezTo>
                    <a:pt x="140" y="191"/>
                    <a:pt x="147" y="176"/>
                    <a:pt x="155" y="154"/>
                  </a:cubicBezTo>
                  <a:cubicBezTo>
                    <a:pt x="177" y="147"/>
                    <a:pt x="191" y="132"/>
                    <a:pt x="213" y="110"/>
                  </a:cubicBezTo>
                  <a:cubicBezTo>
                    <a:pt x="199" y="95"/>
                    <a:pt x="177" y="81"/>
                    <a:pt x="162" y="66"/>
                  </a:cubicBezTo>
                  <a:cubicBezTo>
                    <a:pt x="155" y="44"/>
                    <a:pt x="147" y="22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5" name="Google Shape;2405;p21"/>
            <p:cNvSpPr/>
            <p:nvPr/>
          </p:nvSpPr>
          <p:spPr>
            <a:xfrm>
              <a:off x="3259575" y="3274200"/>
              <a:ext cx="1325" cy="1075"/>
            </a:xfrm>
            <a:custGeom>
              <a:rect b="b" l="l" r="r" t="t"/>
              <a:pathLst>
                <a:path extrusionOk="0" h="43" w="53">
                  <a:moveTo>
                    <a:pt x="31" y="0"/>
                  </a:moveTo>
                  <a:cubicBezTo>
                    <a:pt x="28" y="0"/>
                    <a:pt x="25" y="1"/>
                    <a:pt x="23" y="3"/>
                  </a:cubicBezTo>
                  <a:cubicBezTo>
                    <a:pt x="8" y="3"/>
                    <a:pt x="1" y="18"/>
                    <a:pt x="8" y="32"/>
                  </a:cubicBezTo>
                  <a:cubicBezTo>
                    <a:pt x="13" y="38"/>
                    <a:pt x="22" y="43"/>
                    <a:pt x="29" y="43"/>
                  </a:cubicBezTo>
                  <a:cubicBezTo>
                    <a:pt x="32" y="43"/>
                    <a:pt x="35" y="42"/>
                    <a:pt x="37" y="40"/>
                  </a:cubicBezTo>
                  <a:cubicBezTo>
                    <a:pt x="52" y="32"/>
                    <a:pt x="52" y="25"/>
                    <a:pt x="52" y="10"/>
                  </a:cubicBezTo>
                  <a:cubicBezTo>
                    <a:pt x="47" y="5"/>
                    <a:pt x="38" y="0"/>
                    <a:pt x="31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21"/>
            <p:cNvSpPr/>
            <p:nvPr/>
          </p:nvSpPr>
          <p:spPr>
            <a:xfrm>
              <a:off x="3261050" y="3280125"/>
              <a:ext cx="1300" cy="4250"/>
            </a:xfrm>
            <a:custGeom>
              <a:rect b="b" l="l" r="r" t="t"/>
              <a:pathLst>
                <a:path extrusionOk="0" h="170" w="52">
                  <a:moveTo>
                    <a:pt x="22" y="1"/>
                  </a:moveTo>
                  <a:lnTo>
                    <a:pt x="0" y="8"/>
                  </a:lnTo>
                  <a:lnTo>
                    <a:pt x="52" y="169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21"/>
            <p:cNvSpPr/>
            <p:nvPr/>
          </p:nvSpPr>
          <p:spPr>
            <a:xfrm>
              <a:off x="3271675" y="3209575"/>
              <a:ext cx="7900" cy="7650"/>
            </a:xfrm>
            <a:custGeom>
              <a:rect b="b" l="l" r="r" t="t"/>
              <a:pathLst>
                <a:path extrusionOk="0" h="306" w="316">
                  <a:moveTo>
                    <a:pt x="115" y="1"/>
                  </a:moveTo>
                  <a:cubicBezTo>
                    <a:pt x="49" y="1"/>
                    <a:pt x="0" y="51"/>
                    <a:pt x="8" y="183"/>
                  </a:cubicBezTo>
                  <a:cubicBezTo>
                    <a:pt x="11" y="265"/>
                    <a:pt x="53" y="306"/>
                    <a:pt x="107" y="306"/>
                  </a:cubicBezTo>
                  <a:cubicBezTo>
                    <a:pt x="176" y="306"/>
                    <a:pt x="263" y="241"/>
                    <a:pt x="316" y="110"/>
                  </a:cubicBezTo>
                  <a:cubicBezTo>
                    <a:pt x="255" y="46"/>
                    <a:pt x="177" y="1"/>
                    <a:pt x="11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21"/>
            <p:cNvSpPr/>
            <p:nvPr/>
          </p:nvSpPr>
          <p:spPr>
            <a:xfrm>
              <a:off x="3263975" y="3215950"/>
              <a:ext cx="11050" cy="7375"/>
            </a:xfrm>
            <a:custGeom>
              <a:rect b="b" l="l" r="r" t="t"/>
              <a:pathLst>
                <a:path extrusionOk="0" h="295" w="442">
                  <a:moveTo>
                    <a:pt x="278" y="0"/>
                  </a:moveTo>
                  <a:cubicBezTo>
                    <a:pt x="252" y="0"/>
                    <a:pt x="220" y="5"/>
                    <a:pt x="184" y="16"/>
                  </a:cubicBezTo>
                  <a:cubicBezTo>
                    <a:pt x="1" y="68"/>
                    <a:pt x="89" y="266"/>
                    <a:pt x="294" y="295"/>
                  </a:cubicBezTo>
                  <a:cubicBezTo>
                    <a:pt x="414" y="194"/>
                    <a:pt x="441" y="0"/>
                    <a:pt x="27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21"/>
            <p:cNvSpPr/>
            <p:nvPr/>
          </p:nvSpPr>
          <p:spPr>
            <a:xfrm>
              <a:off x="3258775" y="3212350"/>
              <a:ext cx="8750" cy="7275"/>
            </a:xfrm>
            <a:custGeom>
              <a:rect b="b" l="l" r="r" t="t"/>
              <a:pathLst>
                <a:path extrusionOk="0" h="291" w="350">
                  <a:moveTo>
                    <a:pt x="171" y="1"/>
                  </a:moveTo>
                  <a:cubicBezTo>
                    <a:pt x="89" y="1"/>
                    <a:pt x="1" y="111"/>
                    <a:pt x="11" y="263"/>
                  </a:cubicBezTo>
                  <a:cubicBezTo>
                    <a:pt x="52" y="280"/>
                    <a:pt x="102" y="291"/>
                    <a:pt x="148" y="291"/>
                  </a:cubicBezTo>
                  <a:cubicBezTo>
                    <a:pt x="258" y="291"/>
                    <a:pt x="350" y="232"/>
                    <a:pt x="267" y="72"/>
                  </a:cubicBezTo>
                  <a:cubicBezTo>
                    <a:pt x="242" y="23"/>
                    <a:pt x="207" y="1"/>
                    <a:pt x="17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21"/>
            <p:cNvSpPr/>
            <p:nvPr/>
          </p:nvSpPr>
          <p:spPr>
            <a:xfrm>
              <a:off x="3264700" y="3202600"/>
              <a:ext cx="10850" cy="8125"/>
            </a:xfrm>
            <a:custGeom>
              <a:rect b="b" l="l" r="r" t="t"/>
              <a:pathLst>
                <a:path extrusionOk="0" h="325" w="434">
                  <a:moveTo>
                    <a:pt x="368" y="1"/>
                  </a:moveTo>
                  <a:cubicBezTo>
                    <a:pt x="133" y="37"/>
                    <a:pt x="1" y="184"/>
                    <a:pt x="214" y="301"/>
                  </a:cubicBezTo>
                  <a:cubicBezTo>
                    <a:pt x="242" y="317"/>
                    <a:pt x="268" y="325"/>
                    <a:pt x="291" y="325"/>
                  </a:cubicBezTo>
                  <a:cubicBezTo>
                    <a:pt x="392" y="325"/>
                    <a:pt x="433" y="180"/>
                    <a:pt x="36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21"/>
            <p:cNvSpPr/>
            <p:nvPr/>
          </p:nvSpPr>
          <p:spPr>
            <a:xfrm>
              <a:off x="3259775" y="3204725"/>
              <a:ext cx="9475" cy="7500"/>
            </a:xfrm>
            <a:custGeom>
              <a:rect b="b" l="l" r="r" t="t"/>
              <a:pathLst>
                <a:path extrusionOk="0" h="300" w="379">
                  <a:moveTo>
                    <a:pt x="82" y="1"/>
                  </a:moveTo>
                  <a:cubicBezTo>
                    <a:pt x="63" y="1"/>
                    <a:pt x="43" y="2"/>
                    <a:pt x="22" y="4"/>
                  </a:cubicBezTo>
                  <a:cubicBezTo>
                    <a:pt x="1" y="158"/>
                    <a:pt x="53" y="300"/>
                    <a:pt x="144" y="300"/>
                  </a:cubicBezTo>
                  <a:cubicBezTo>
                    <a:pt x="179" y="300"/>
                    <a:pt x="219" y="279"/>
                    <a:pt x="264" y="231"/>
                  </a:cubicBezTo>
                  <a:cubicBezTo>
                    <a:pt x="379" y="116"/>
                    <a:pt x="307" y="1"/>
                    <a:pt x="8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21"/>
            <p:cNvSpPr/>
            <p:nvPr/>
          </p:nvSpPr>
          <p:spPr>
            <a:xfrm>
              <a:off x="3262425" y="3208075"/>
              <a:ext cx="12200" cy="10375"/>
            </a:xfrm>
            <a:custGeom>
              <a:rect b="b" l="l" r="r" t="t"/>
              <a:pathLst>
                <a:path extrusionOk="0" h="415" w="488">
                  <a:moveTo>
                    <a:pt x="247" y="1"/>
                  </a:moveTo>
                  <a:cubicBezTo>
                    <a:pt x="167" y="1"/>
                    <a:pt x="89" y="45"/>
                    <a:pt x="55" y="133"/>
                  </a:cubicBezTo>
                  <a:cubicBezTo>
                    <a:pt x="0" y="274"/>
                    <a:pt x="109" y="415"/>
                    <a:pt x="248" y="415"/>
                  </a:cubicBezTo>
                  <a:cubicBezTo>
                    <a:pt x="276" y="415"/>
                    <a:pt x="305" y="409"/>
                    <a:pt x="334" y="397"/>
                  </a:cubicBezTo>
                  <a:cubicBezTo>
                    <a:pt x="437" y="353"/>
                    <a:pt x="488" y="229"/>
                    <a:pt x="444" y="126"/>
                  </a:cubicBezTo>
                  <a:cubicBezTo>
                    <a:pt x="404" y="43"/>
                    <a:pt x="325" y="1"/>
                    <a:pt x="24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21"/>
            <p:cNvSpPr/>
            <p:nvPr/>
          </p:nvSpPr>
          <p:spPr>
            <a:xfrm>
              <a:off x="3271300" y="3210000"/>
              <a:ext cx="7175" cy="6725"/>
            </a:xfrm>
            <a:custGeom>
              <a:rect b="b" l="l" r="r" t="t"/>
              <a:pathLst>
                <a:path extrusionOk="0" h="269" w="287">
                  <a:moveTo>
                    <a:pt x="100" y="1"/>
                  </a:moveTo>
                  <a:cubicBezTo>
                    <a:pt x="42" y="1"/>
                    <a:pt x="1" y="44"/>
                    <a:pt x="8" y="159"/>
                  </a:cubicBezTo>
                  <a:cubicBezTo>
                    <a:pt x="12" y="232"/>
                    <a:pt x="50" y="269"/>
                    <a:pt x="100" y="269"/>
                  </a:cubicBezTo>
                  <a:cubicBezTo>
                    <a:pt x="161" y="269"/>
                    <a:pt x="238" y="213"/>
                    <a:pt x="287" y="100"/>
                  </a:cubicBezTo>
                  <a:cubicBezTo>
                    <a:pt x="229" y="42"/>
                    <a:pt x="156" y="1"/>
                    <a:pt x="10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21"/>
            <p:cNvSpPr/>
            <p:nvPr/>
          </p:nvSpPr>
          <p:spPr>
            <a:xfrm>
              <a:off x="3264350" y="3215600"/>
              <a:ext cx="9950" cy="6650"/>
            </a:xfrm>
            <a:custGeom>
              <a:rect b="b" l="l" r="r" t="t"/>
              <a:pathLst>
                <a:path extrusionOk="0" h="266" w="398">
                  <a:moveTo>
                    <a:pt x="254" y="1"/>
                  </a:moveTo>
                  <a:cubicBezTo>
                    <a:pt x="231" y="1"/>
                    <a:pt x="202" y="5"/>
                    <a:pt x="169" y="16"/>
                  </a:cubicBezTo>
                  <a:cubicBezTo>
                    <a:pt x="0" y="67"/>
                    <a:pt x="81" y="236"/>
                    <a:pt x="264" y="265"/>
                  </a:cubicBezTo>
                  <a:cubicBezTo>
                    <a:pt x="371" y="171"/>
                    <a:pt x="397" y="1"/>
                    <a:pt x="25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21"/>
            <p:cNvSpPr/>
            <p:nvPr/>
          </p:nvSpPr>
          <p:spPr>
            <a:xfrm>
              <a:off x="3259875" y="3212450"/>
              <a:ext cx="7750" cy="6450"/>
            </a:xfrm>
            <a:custGeom>
              <a:rect b="b" l="l" r="r" t="t"/>
              <a:pathLst>
                <a:path extrusionOk="0" h="258" w="310">
                  <a:moveTo>
                    <a:pt x="152" y="0"/>
                  </a:moveTo>
                  <a:cubicBezTo>
                    <a:pt x="79" y="0"/>
                    <a:pt x="1" y="97"/>
                    <a:pt x="11" y="230"/>
                  </a:cubicBezTo>
                  <a:cubicBezTo>
                    <a:pt x="46" y="248"/>
                    <a:pt x="91" y="258"/>
                    <a:pt x="133" y="258"/>
                  </a:cubicBezTo>
                  <a:cubicBezTo>
                    <a:pt x="228" y="258"/>
                    <a:pt x="309" y="204"/>
                    <a:pt x="238" y="61"/>
                  </a:cubicBezTo>
                  <a:cubicBezTo>
                    <a:pt x="216" y="19"/>
                    <a:pt x="184" y="0"/>
                    <a:pt x="15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21"/>
            <p:cNvSpPr/>
            <p:nvPr/>
          </p:nvSpPr>
          <p:spPr>
            <a:xfrm>
              <a:off x="3265075" y="3203700"/>
              <a:ext cx="9775" cy="7275"/>
            </a:xfrm>
            <a:custGeom>
              <a:rect b="b" l="l" r="r" t="t"/>
              <a:pathLst>
                <a:path extrusionOk="0" h="291" w="391">
                  <a:moveTo>
                    <a:pt x="331" y="1"/>
                  </a:moveTo>
                  <a:lnTo>
                    <a:pt x="331" y="1"/>
                  </a:lnTo>
                  <a:cubicBezTo>
                    <a:pt x="118" y="37"/>
                    <a:pt x="1" y="169"/>
                    <a:pt x="191" y="272"/>
                  </a:cubicBezTo>
                  <a:cubicBezTo>
                    <a:pt x="216" y="285"/>
                    <a:pt x="239" y="291"/>
                    <a:pt x="259" y="291"/>
                  </a:cubicBezTo>
                  <a:cubicBezTo>
                    <a:pt x="352" y="291"/>
                    <a:pt x="391" y="163"/>
                    <a:pt x="33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21"/>
            <p:cNvSpPr/>
            <p:nvPr/>
          </p:nvSpPr>
          <p:spPr>
            <a:xfrm>
              <a:off x="3260650" y="3205475"/>
              <a:ext cx="8600" cy="6900"/>
            </a:xfrm>
            <a:custGeom>
              <a:rect b="b" l="l" r="r" t="t"/>
              <a:pathLst>
                <a:path extrusionOk="0" h="276" w="344">
                  <a:moveTo>
                    <a:pt x="75" y="0"/>
                  </a:moveTo>
                  <a:cubicBezTo>
                    <a:pt x="56" y="0"/>
                    <a:pt x="37" y="1"/>
                    <a:pt x="16" y="3"/>
                  </a:cubicBezTo>
                  <a:cubicBezTo>
                    <a:pt x="0" y="147"/>
                    <a:pt x="46" y="275"/>
                    <a:pt x="129" y="275"/>
                  </a:cubicBezTo>
                  <a:cubicBezTo>
                    <a:pt x="160" y="275"/>
                    <a:pt x="196" y="257"/>
                    <a:pt x="236" y="215"/>
                  </a:cubicBezTo>
                  <a:cubicBezTo>
                    <a:pt x="344" y="108"/>
                    <a:pt x="279" y="0"/>
                    <a:pt x="7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8" name="Google Shape;2418;p21"/>
            <p:cNvSpPr/>
            <p:nvPr/>
          </p:nvSpPr>
          <p:spPr>
            <a:xfrm>
              <a:off x="3262625" y="3207675"/>
              <a:ext cx="5625" cy="4400"/>
            </a:xfrm>
            <a:custGeom>
              <a:rect b="b" l="l" r="r" t="t"/>
              <a:pathLst>
                <a:path extrusionOk="0" h="176" w="225">
                  <a:moveTo>
                    <a:pt x="52" y="1"/>
                  </a:moveTo>
                  <a:cubicBezTo>
                    <a:pt x="39" y="1"/>
                    <a:pt x="25" y="2"/>
                    <a:pt x="11" y="3"/>
                  </a:cubicBezTo>
                  <a:cubicBezTo>
                    <a:pt x="0" y="93"/>
                    <a:pt x="32" y="175"/>
                    <a:pt x="86" y="175"/>
                  </a:cubicBezTo>
                  <a:cubicBezTo>
                    <a:pt x="107" y="175"/>
                    <a:pt x="131" y="163"/>
                    <a:pt x="157" y="135"/>
                  </a:cubicBezTo>
                  <a:cubicBezTo>
                    <a:pt x="224" y="68"/>
                    <a:pt x="187" y="1"/>
                    <a:pt x="5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9" name="Google Shape;2419;p21"/>
            <p:cNvSpPr/>
            <p:nvPr/>
          </p:nvSpPr>
          <p:spPr>
            <a:xfrm>
              <a:off x="3263850" y="3208625"/>
              <a:ext cx="4450" cy="3575"/>
            </a:xfrm>
            <a:custGeom>
              <a:rect b="b" l="l" r="r" t="t"/>
              <a:pathLst>
                <a:path extrusionOk="0" h="143" w="178">
                  <a:moveTo>
                    <a:pt x="30" y="1"/>
                  </a:moveTo>
                  <a:cubicBezTo>
                    <a:pt x="22" y="1"/>
                    <a:pt x="14" y="1"/>
                    <a:pt x="6" y="1"/>
                  </a:cubicBezTo>
                  <a:cubicBezTo>
                    <a:pt x="0" y="76"/>
                    <a:pt x="26" y="143"/>
                    <a:pt x="69" y="143"/>
                  </a:cubicBezTo>
                  <a:cubicBezTo>
                    <a:pt x="85" y="143"/>
                    <a:pt x="103" y="133"/>
                    <a:pt x="123" y="111"/>
                  </a:cubicBezTo>
                  <a:cubicBezTo>
                    <a:pt x="178" y="50"/>
                    <a:pt x="143" y="1"/>
                    <a:pt x="3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0" name="Google Shape;2420;p21"/>
            <p:cNvSpPr/>
            <p:nvPr/>
          </p:nvSpPr>
          <p:spPr>
            <a:xfrm>
              <a:off x="3266725" y="3206275"/>
              <a:ext cx="6225" cy="4575"/>
            </a:xfrm>
            <a:custGeom>
              <a:rect b="b" l="l" r="r" t="t"/>
              <a:pathLst>
                <a:path extrusionOk="0" h="183" w="249">
                  <a:moveTo>
                    <a:pt x="213" y="0"/>
                  </a:moveTo>
                  <a:cubicBezTo>
                    <a:pt x="74" y="22"/>
                    <a:pt x="1" y="103"/>
                    <a:pt x="118" y="169"/>
                  </a:cubicBezTo>
                  <a:cubicBezTo>
                    <a:pt x="136" y="179"/>
                    <a:pt x="152" y="183"/>
                    <a:pt x="166" y="183"/>
                  </a:cubicBezTo>
                  <a:cubicBezTo>
                    <a:pt x="227" y="183"/>
                    <a:pt x="249" y="101"/>
                    <a:pt x="21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21"/>
            <p:cNvSpPr/>
            <p:nvPr/>
          </p:nvSpPr>
          <p:spPr>
            <a:xfrm>
              <a:off x="3266725" y="3207550"/>
              <a:ext cx="5350" cy="4000"/>
            </a:xfrm>
            <a:custGeom>
              <a:rect b="b" l="l" r="r" t="t"/>
              <a:pathLst>
                <a:path extrusionOk="0" h="160" w="214">
                  <a:moveTo>
                    <a:pt x="184" y="0"/>
                  </a:moveTo>
                  <a:lnTo>
                    <a:pt x="184" y="0"/>
                  </a:lnTo>
                  <a:cubicBezTo>
                    <a:pt x="67" y="22"/>
                    <a:pt x="1" y="88"/>
                    <a:pt x="103" y="147"/>
                  </a:cubicBezTo>
                  <a:cubicBezTo>
                    <a:pt x="119" y="155"/>
                    <a:pt x="132" y="159"/>
                    <a:pt x="144" y="159"/>
                  </a:cubicBezTo>
                  <a:cubicBezTo>
                    <a:pt x="195" y="159"/>
                    <a:pt x="214" y="90"/>
                    <a:pt x="18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21"/>
            <p:cNvSpPr/>
            <p:nvPr/>
          </p:nvSpPr>
          <p:spPr>
            <a:xfrm>
              <a:off x="3271225" y="3211100"/>
              <a:ext cx="4700" cy="4575"/>
            </a:xfrm>
            <a:custGeom>
              <a:rect b="b" l="l" r="r" t="t"/>
              <a:pathLst>
                <a:path extrusionOk="0" h="183" w="188">
                  <a:moveTo>
                    <a:pt x="67" y="1"/>
                  </a:moveTo>
                  <a:cubicBezTo>
                    <a:pt x="29" y="1"/>
                    <a:pt x="0" y="30"/>
                    <a:pt x="4" y="108"/>
                  </a:cubicBezTo>
                  <a:cubicBezTo>
                    <a:pt x="7" y="157"/>
                    <a:pt x="34" y="183"/>
                    <a:pt x="68" y="183"/>
                  </a:cubicBezTo>
                  <a:cubicBezTo>
                    <a:pt x="109" y="183"/>
                    <a:pt x="159" y="144"/>
                    <a:pt x="187" y="64"/>
                  </a:cubicBezTo>
                  <a:cubicBezTo>
                    <a:pt x="151" y="28"/>
                    <a:pt x="104" y="1"/>
                    <a:pt x="6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21"/>
            <p:cNvSpPr/>
            <p:nvPr/>
          </p:nvSpPr>
          <p:spPr>
            <a:xfrm>
              <a:off x="3270125" y="3211125"/>
              <a:ext cx="4700" cy="4575"/>
            </a:xfrm>
            <a:custGeom>
              <a:rect b="b" l="l" r="r" t="t"/>
              <a:pathLst>
                <a:path extrusionOk="0" h="183" w="188">
                  <a:moveTo>
                    <a:pt x="65" y="0"/>
                  </a:moveTo>
                  <a:cubicBezTo>
                    <a:pt x="28" y="0"/>
                    <a:pt x="0" y="30"/>
                    <a:pt x="4" y="107"/>
                  </a:cubicBezTo>
                  <a:cubicBezTo>
                    <a:pt x="7" y="157"/>
                    <a:pt x="35" y="183"/>
                    <a:pt x="69" y="183"/>
                  </a:cubicBezTo>
                  <a:cubicBezTo>
                    <a:pt x="110" y="183"/>
                    <a:pt x="159" y="146"/>
                    <a:pt x="187" y="70"/>
                  </a:cubicBezTo>
                  <a:cubicBezTo>
                    <a:pt x="151" y="30"/>
                    <a:pt x="103" y="0"/>
                    <a:pt x="6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21"/>
            <p:cNvSpPr/>
            <p:nvPr/>
          </p:nvSpPr>
          <p:spPr>
            <a:xfrm>
              <a:off x="3266000" y="3215425"/>
              <a:ext cx="7050" cy="4800"/>
            </a:xfrm>
            <a:custGeom>
              <a:rect b="b" l="l" r="r" t="t"/>
              <a:pathLst>
                <a:path extrusionOk="0" h="192" w="282">
                  <a:moveTo>
                    <a:pt x="173" y="0"/>
                  </a:moveTo>
                  <a:cubicBezTo>
                    <a:pt x="157" y="0"/>
                    <a:pt x="139" y="3"/>
                    <a:pt x="118" y="8"/>
                  </a:cubicBezTo>
                  <a:cubicBezTo>
                    <a:pt x="0" y="45"/>
                    <a:pt x="59" y="169"/>
                    <a:pt x="191" y="191"/>
                  </a:cubicBezTo>
                  <a:cubicBezTo>
                    <a:pt x="261" y="121"/>
                    <a:pt x="281" y="0"/>
                    <a:pt x="17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21"/>
            <p:cNvSpPr/>
            <p:nvPr/>
          </p:nvSpPr>
          <p:spPr>
            <a:xfrm>
              <a:off x="3266000" y="3214075"/>
              <a:ext cx="7025" cy="4675"/>
            </a:xfrm>
            <a:custGeom>
              <a:rect b="b" l="l" r="r" t="t"/>
              <a:pathLst>
                <a:path extrusionOk="0" h="187" w="281">
                  <a:moveTo>
                    <a:pt x="179" y="0"/>
                  </a:moveTo>
                  <a:cubicBezTo>
                    <a:pt x="162" y="0"/>
                    <a:pt x="142" y="3"/>
                    <a:pt x="118" y="11"/>
                  </a:cubicBezTo>
                  <a:cubicBezTo>
                    <a:pt x="0" y="47"/>
                    <a:pt x="52" y="165"/>
                    <a:pt x="184" y="187"/>
                  </a:cubicBezTo>
                  <a:cubicBezTo>
                    <a:pt x="259" y="118"/>
                    <a:pt x="281" y="0"/>
                    <a:pt x="17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21"/>
            <p:cNvSpPr/>
            <p:nvPr/>
          </p:nvSpPr>
          <p:spPr>
            <a:xfrm>
              <a:off x="3261900" y="3213175"/>
              <a:ext cx="5225" cy="4375"/>
            </a:xfrm>
            <a:custGeom>
              <a:rect b="b" l="l" r="r" t="t"/>
              <a:pathLst>
                <a:path extrusionOk="0" h="175" w="209">
                  <a:moveTo>
                    <a:pt x="100" y="0"/>
                  </a:moveTo>
                  <a:cubicBezTo>
                    <a:pt x="52" y="0"/>
                    <a:pt x="0" y="66"/>
                    <a:pt x="10" y="157"/>
                  </a:cubicBezTo>
                  <a:cubicBezTo>
                    <a:pt x="34" y="168"/>
                    <a:pt x="64" y="174"/>
                    <a:pt x="91" y="174"/>
                  </a:cubicBezTo>
                  <a:cubicBezTo>
                    <a:pt x="155" y="174"/>
                    <a:pt x="208" y="139"/>
                    <a:pt x="157" y="47"/>
                  </a:cubicBezTo>
                  <a:cubicBezTo>
                    <a:pt x="143" y="14"/>
                    <a:pt x="122" y="0"/>
                    <a:pt x="10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7" name="Google Shape;2427;p21"/>
            <p:cNvSpPr/>
            <p:nvPr/>
          </p:nvSpPr>
          <p:spPr>
            <a:xfrm>
              <a:off x="3263300" y="3212425"/>
              <a:ext cx="5275" cy="4375"/>
            </a:xfrm>
            <a:custGeom>
              <a:rect b="b" l="l" r="r" t="t"/>
              <a:pathLst>
                <a:path extrusionOk="0" h="175" w="211">
                  <a:moveTo>
                    <a:pt x="102" y="1"/>
                  </a:moveTo>
                  <a:cubicBezTo>
                    <a:pt x="54" y="1"/>
                    <a:pt x="1" y="67"/>
                    <a:pt x="6" y="157"/>
                  </a:cubicBezTo>
                  <a:cubicBezTo>
                    <a:pt x="32" y="168"/>
                    <a:pt x="63" y="175"/>
                    <a:pt x="91" y="175"/>
                  </a:cubicBezTo>
                  <a:cubicBezTo>
                    <a:pt x="158" y="175"/>
                    <a:pt x="211" y="140"/>
                    <a:pt x="160" y="47"/>
                  </a:cubicBezTo>
                  <a:cubicBezTo>
                    <a:pt x="146" y="15"/>
                    <a:pt x="125" y="1"/>
                    <a:pt x="10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21"/>
            <p:cNvSpPr/>
            <p:nvPr/>
          </p:nvSpPr>
          <p:spPr>
            <a:xfrm>
              <a:off x="3264950" y="3211550"/>
              <a:ext cx="5175" cy="4325"/>
            </a:xfrm>
            <a:custGeom>
              <a:rect b="b" l="l" r="r" t="t"/>
              <a:pathLst>
                <a:path extrusionOk="0" h="173" w="207">
                  <a:moveTo>
                    <a:pt x="102" y="0"/>
                  </a:moveTo>
                  <a:cubicBezTo>
                    <a:pt x="53" y="0"/>
                    <a:pt x="1" y="64"/>
                    <a:pt x="6" y="156"/>
                  </a:cubicBezTo>
                  <a:cubicBezTo>
                    <a:pt x="29" y="167"/>
                    <a:pt x="58" y="173"/>
                    <a:pt x="86" y="173"/>
                  </a:cubicBezTo>
                  <a:cubicBezTo>
                    <a:pt x="151" y="173"/>
                    <a:pt x="206" y="137"/>
                    <a:pt x="160" y="38"/>
                  </a:cubicBezTo>
                  <a:cubicBezTo>
                    <a:pt x="144" y="12"/>
                    <a:pt x="123" y="0"/>
                    <a:pt x="10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21"/>
            <p:cNvSpPr/>
            <p:nvPr/>
          </p:nvSpPr>
          <p:spPr>
            <a:xfrm>
              <a:off x="3266350" y="3213125"/>
              <a:ext cx="5825" cy="4525"/>
            </a:xfrm>
            <a:custGeom>
              <a:rect b="b" l="l" r="r" t="t"/>
              <a:pathLst>
                <a:path extrusionOk="0" h="181" w="233">
                  <a:moveTo>
                    <a:pt x="143" y="1"/>
                  </a:moveTo>
                  <a:cubicBezTo>
                    <a:pt x="134" y="1"/>
                    <a:pt x="123" y="2"/>
                    <a:pt x="111" y="5"/>
                  </a:cubicBezTo>
                  <a:cubicBezTo>
                    <a:pt x="1" y="34"/>
                    <a:pt x="52" y="129"/>
                    <a:pt x="170" y="181"/>
                  </a:cubicBezTo>
                  <a:cubicBezTo>
                    <a:pt x="216" y="115"/>
                    <a:pt x="232" y="1"/>
                    <a:pt x="14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21"/>
            <p:cNvSpPr/>
            <p:nvPr/>
          </p:nvSpPr>
          <p:spPr>
            <a:xfrm>
              <a:off x="3269400" y="3211275"/>
              <a:ext cx="4675" cy="3900"/>
            </a:xfrm>
            <a:custGeom>
              <a:rect b="b" l="l" r="r" t="t"/>
              <a:pathLst>
                <a:path extrusionOk="0" h="156" w="187">
                  <a:moveTo>
                    <a:pt x="67" y="0"/>
                  </a:moveTo>
                  <a:cubicBezTo>
                    <a:pt x="35" y="0"/>
                    <a:pt x="10" y="22"/>
                    <a:pt x="4" y="79"/>
                  </a:cubicBezTo>
                  <a:cubicBezTo>
                    <a:pt x="0" y="132"/>
                    <a:pt x="22" y="156"/>
                    <a:pt x="56" y="156"/>
                  </a:cubicBezTo>
                  <a:cubicBezTo>
                    <a:pt x="92" y="156"/>
                    <a:pt x="141" y="128"/>
                    <a:pt x="187" y="79"/>
                  </a:cubicBezTo>
                  <a:cubicBezTo>
                    <a:pt x="158" y="37"/>
                    <a:pt x="107" y="0"/>
                    <a:pt x="6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21"/>
            <p:cNvSpPr/>
            <p:nvPr/>
          </p:nvSpPr>
          <p:spPr>
            <a:xfrm>
              <a:off x="3266550" y="3208650"/>
              <a:ext cx="5825" cy="4675"/>
            </a:xfrm>
            <a:custGeom>
              <a:rect b="b" l="l" r="r" t="t"/>
              <a:pathLst>
                <a:path extrusionOk="0" h="187" w="233">
                  <a:moveTo>
                    <a:pt x="176" y="0"/>
                  </a:moveTo>
                  <a:lnTo>
                    <a:pt x="176" y="0"/>
                  </a:lnTo>
                  <a:cubicBezTo>
                    <a:pt x="88" y="30"/>
                    <a:pt x="0" y="125"/>
                    <a:pt x="125" y="176"/>
                  </a:cubicBezTo>
                  <a:cubicBezTo>
                    <a:pt x="140" y="183"/>
                    <a:pt x="153" y="186"/>
                    <a:pt x="164" y="186"/>
                  </a:cubicBezTo>
                  <a:cubicBezTo>
                    <a:pt x="225" y="186"/>
                    <a:pt x="232" y="93"/>
                    <a:pt x="17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21"/>
            <p:cNvSpPr/>
            <p:nvPr/>
          </p:nvSpPr>
          <p:spPr>
            <a:xfrm>
              <a:off x="3265675" y="3210375"/>
              <a:ext cx="5200" cy="3775"/>
            </a:xfrm>
            <a:custGeom>
              <a:rect b="b" l="l" r="r" t="t"/>
              <a:pathLst>
                <a:path extrusionOk="0" h="151" w="208">
                  <a:moveTo>
                    <a:pt x="57" y="0"/>
                  </a:moveTo>
                  <a:cubicBezTo>
                    <a:pt x="41" y="0"/>
                    <a:pt x="24" y="2"/>
                    <a:pt x="6" y="5"/>
                  </a:cubicBezTo>
                  <a:cubicBezTo>
                    <a:pt x="1" y="70"/>
                    <a:pt x="27" y="150"/>
                    <a:pt x="79" y="150"/>
                  </a:cubicBezTo>
                  <a:cubicBezTo>
                    <a:pt x="98" y="150"/>
                    <a:pt x="120" y="140"/>
                    <a:pt x="145" y="115"/>
                  </a:cubicBezTo>
                  <a:cubicBezTo>
                    <a:pt x="208" y="52"/>
                    <a:pt x="153" y="0"/>
                    <a:pt x="5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21"/>
            <p:cNvSpPr/>
            <p:nvPr/>
          </p:nvSpPr>
          <p:spPr>
            <a:xfrm>
              <a:off x="3261225" y="3205900"/>
              <a:ext cx="3325" cy="2950"/>
            </a:xfrm>
            <a:custGeom>
              <a:rect b="b" l="l" r="r" t="t"/>
              <a:pathLst>
                <a:path extrusionOk="0" h="118" w="133">
                  <a:moveTo>
                    <a:pt x="1" y="1"/>
                  </a:moveTo>
                  <a:lnTo>
                    <a:pt x="118" y="118"/>
                  </a:lnTo>
                  <a:lnTo>
                    <a:pt x="133" y="1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21"/>
            <p:cNvSpPr/>
            <p:nvPr/>
          </p:nvSpPr>
          <p:spPr>
            <a:xfrm>
              <a:off x="3271125" y="3203525"/>
              <a:ext cx="2225" cy="3875"/>
            </a:xfrm>
            <a:custGeom>
              <a:rect b="b" l="l" r="r" t="t"/>
              <a:pathLst>
                <a:path extrusionOk="0" h="155" w="89">
                  <a:moveTo>
                    <a:pt x="89" y="0"/>
                  </a:moveTo>
                  <a:lnTo>
                    <a:pt x="1" y="147"/>
                  </a:lnTo>
                  <a:lnTo>
                    <a:pt x="23" y="15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21"/>
            <p:cNvSpPr/>
            <p:nvPr/>
          </p:nvSpPr>
          <p:spPr>
            <a:xfrm>
              <a:off x="3274975" y="3212325"/>
              <a:ext cx="4250" cy="925"/>
            </a:xfrm>
            <a:custGeom>
              <a:rect b="b" l="l" r="r" t="t"/>
              <a:pathLst>
                <a:path extrusionOk="0" h="37" w="170">
                  <a:moveTo>
                    <a:pt x="169" y="0"/>
                  </a:moveTo>
                  <a:lnTo>
                    <a:pt x="1" y="15"/>
                  </a:lnTo>
                  <a:lnTo>
                    <a:pt x="1" y="3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21"/>
            <p:cNvSpPr/>
            <p:nvPr/>
          </p:nvSpPr>
          <p:spPr>
            <a:xfrm>
              <a:off x="3259950" y="3215975"/>
              <a:ext cx="3675" cy="2600"/>
            </a:xfrm>
            <a:custGeom>
              <a:rect b="b" l="l" r="r" t="t"/>
              <a:pathLst>
                <a:path extrusionOk="0" h="104" w="147">
                  <a:moveTo>
                    <a:pt x="132" y="1"/>
                  </a:moveTo>
                  <a:lnTo>
                    <a:pt x="0" y="103"/>
                  </a:lnTo>
                  <a:lnTo>
                    <a:pt x="0" y="103"/>
                  </a:lnTo>
                  <a:lnTo>
                    <a:pt x="147" y="23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21"/>
            <p:cNvSpPr/>
            <p:nvPr/>
          </p:nvSpPr>
          <p:spPr>
            <a:xfrm>
              <a:off x="3266900" y="3210675"/>
              <a:ext cx="5350" cy="5325"/>
            </a:xfrm>
            <a:custGeom>
              <a:rect b="b" l="l" r="r" t="t"/>
              <a:pathLst>
                <a:path extrusionOk="0" h="213" w="214">
                  <a:moveTo>
                    <a:pt x="140" y="0"/>
                  </a:moveTo>
                  <a:cubicBezTo>
                    <a:pt x="111" y="7"/>
                    <a:pt x="89" y="22"/>
                    <a:pt x="82" y="44"/>
                  </a:cubicBezTo>
                  <a:cubicBezTo>
                    <a:pt x="71" y="40"/>
                    <a:pt x="60" y="39"/>
                    <a:pt x="49" y="39"/>
                  </a:cubicBezTo>
                  <a:cubicBezTo>
                    <a:pt x="38" y="39"/>
                    <a:pt x="27" y="40"/>
                    <a:pt x="16" y="44"/>
                  </a:cubicBezTo>
                  <a:cubicBezTo>
                    <a:pt x="16" y="59"/>
                    <a:pt x="16" y="73"/>
                    <a:pt x="16" y="88"/>
                  </a:cubicBezTo>
                  <a:cubicBezTo>
                    <a:pt x="1" y="110"/>
                    <a:pt x="1" y="132"/>
                    <a:pt x="1" y="161"/>
                  </a:cubicBezTo>
                  <a:cubicBezTo>
                    <a:pt x="23" y="169"/>
                    <a:pt x="45" y="169"/>
                    <a:pt x="67" y="169"/>
                  </a:cubicBezTo>
                  <a:cubicBezTo>
                    <a:pt x="82" y="183"/>
                    <a:pt x="104" y="198"/>
                    <a:pt x="133" y="213"/>
                  </a:cubicBezTo>
                  <a:cubicBezTo>
                    <a:pt x="140" y="191"/>
                    <a:pt x="148" y="169"/>
                    <a:pt x="155" y="154"/>
                  </a:cubicBezTo>
                  <a:cubicBezTo>
                    <a:pt x="177" y="147"/>
                    <a:pt x="199" y="132"/>
                    <a:pt x="214" y="110"/>
                  </a:cubicBezTo>
                  <a:cubicBezTo>
                    <a:pt x="199" y="88"/>
                    <a:pt x="177" y="73"/>
                    <a:pt x="162" y="66"/>
                  </a:cubicBezTo>
                  <a:cubicBezTo>
                    <a:pt x="155" y="44"/>
                    <a:pt x="148" y="22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21"/>
            <p:cNvSpPr/>
            <p:nvPr/>
          </p:nvSpPr>
          <p:spPr>
            <a:xfrm>
              <a:off x="3268550" y="3212800"/>
              <a:ext cx="1325" cy="1075"/>
            </a:xfrm>
            <a:custGeom>
              <a:rect b="b" l="l" r="r" t="t"/>
              <a:pathLst>
                <a:path extrusionOk="0" h="43" w="53">
                  <a:moveTo>
                    <a:pt x="28" y="0"/>
                  </a:moveTo>
                  <a:cubicBezTo>
                    <a:pt x="24" y="0"/>
                    <a:pt x="20" y="1"/>
                    <a:pt x="16" y="3"/>
                  </a:cubicBezTo>
                  <a:cubicBezTo>
                    <a:pt x="8" y="3"/>
                    <a:pt x="1" y="18"/>
                    <a:pt x="8" y="32"/>
                  </a:cubicBezTo>
                  <a:cubicBezTo>
                    <a:pt x="8" y="38"/>
                    <a:pt x="16" y="43"/>
                    <a:pt x="25" y="43"/>
                  </a:cubicBezTo>
                  <a:cubicBezTo>
                    <a:pt x="29" y="43"/>
                    <a:pt x="33" y="42"/>
                    <a:pt x="38" y="40"/>
                  </a:cubicBezTo>
                  <a:cubicBezTo>
                    <a:pt x="45" y="40"/>
                    <a:pt x="52" y="25"/>
                    <a:pt x="45" y="10"/>
                  </a:cubicBezTo>
                  <a:cubicBezTo>
                    <a:pt x="45" y="5"/>
                    <a:pt x="38" y="0"/>
                    <a:pt x="2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21"/>
            <p:cNvSpPr/>
            <p:nvPr/>
          </p:nvSpPr>
          <p:spPr>
            <a:xfrm>
              <a:off x="3270025" y="3218725"/>
              <a:ext cx="1300" cy="4250"/>
            </a:xfrm>
            <a:custGeom>
              <a:rect b="b" l="l" r="r" t="t"/>
              <a:pathLst>
                <a:path extrusionOk="0" h="170" w="52">
                  <a:moveTo>
                    <a:pt x="23" y="1"/>
                  </a:moveTo>
                  <a:lnTo>
                    <a:pt x="1" y="8"/>
                  </a:lnTo>
                  <a:lnTo>
                    <a:pt x="52" y="169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21"/>
            <p:cNvSpPr/>
            <p:nvPr/>
          </p:nvSpPr>
          <p:spPr>
            <a:xfrm>
              <a:off x="3229775" y="3268950"/>
              <a:ext cx="12775" cy="11200"/>
            </a:xfrm>
            <a:custGeom>
              <a:rect b="b" l="l" r="r" t="t"/>
              <a:pathLst>
                <a:path extrusionOk="0" h="448" w="511">
                  <a:moveTo>
                    <a:pt x="226" y="1"/>
                  </a:moveTo>
                  <a:cubicBezTo>
                    <a:pt x="152" y="1"/>
                    <a:pt x="84" y="61"/>
                    <a:pt x="42" y="213"/>
                  </a:cubicBezTo>
                  <a:cubicBezTo>
                    <a:pt x="1" y="360"/>
                    <a:pt x="73" y="448"/>
                    <a:pt x="189" y="448"/>
                  </a:cubicBezTo>
                  <a:cubicBezTo>
                    <a:pt x="281" y="448"/>
                    <a:pt x="400" y="391"/>
                    <a:pt x="511" y="264"/>
                  </a:cubicBezTo>
                  <a:cubicBezTo>
                    <a:pt x="442" y="119"/>
                    <a:pt x="329" y="1"/>
                    <a:pt x="22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21"/>
            <p:cNvSpPr/>
            <p:nvPr/>
          </p:nvSpPr>
          <p:spPr>
            <a:xfrm>
              <a:off x="3217825" y="3275900"/>
              <a:ext cx="17575" cy="11400"/>
            </a:xfrm>
            <a:custGeom>
              <a:rect b="b" l="l" r="r" t="t"/>
              <a:pathLst>
                <a:path extrusionOk="0" h="456" w="703">
                  <a:moveTo>
                    <a:pt x="273" y="1"/>
                  </a:moveTo>
                  <a:cubicBezTo>
                    <a:pt x="0" y="1"/>
                    <a:pt x="28" y="305"/>
                    <a:pt x="307" y="456"/>
                  </a:cubicBezTo>
                  <a:cubicBezTo>
                    <a:pt x="556" y="346"/>
                    <a:pt x="703" y="16"/>
                    <a:pt x="292" y="1"/>
                  </a:cubicBezTo>
                  <a:cubicBezTo>
                    <a:pt x="286" y="1"/>
                    <a:pt x="279" y="1"/>
                    <a:pt x="27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21"/>
            <p:cNvSpPr/>
            <p:nvPr/>
          </p:nvSpPr>
          <p:spPr>
            <a:xfrm>
              <a:off x="3210275" y="3267325"/>
              <a:ext cx="12075" cy="10725"/>
            </a:xfrm>
            <a:custGeom>
              <a:rect b="b" l="l" r="r" t="t"/>
              <a:pathLst>
                <a:path extrusionOk="0" h="429" w="483">
                  <a:moveTo>
                    <a:pt x="303" y="0"/>
                  </a:moveTo>
                  <a:cubicBezTo>
                    <a:pt x="191" y="0"/>
                    <a:pt x="54" y="110"/>
                    <a:pt x="1" y="300"/>
                  </a:cubicBezTo>
                  <a:cubicBezTo>
                    <a:pt x="76" y="372"/>
                    <a:pt x="192" y="428"/>
                    <a:pt x="288" y="428"/>
                  </a:cubicBezTo>
                  <a:cubicBezTo>
                    <a:pt x="398" y="428"/>
                    <a:pt x="482" y="356"/>
                    <a:pt x="455" y="153"/>
                  </a:cubicBezTo>
                  <a:cubicBezTo>
                    <a:pt x="438" y="48"/>
                    <a:pt x="376" y="0"/>
                    <a:pt x="3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21"/>
            <p:cNvSpPr/>
            <p:nvPr/>
          </p:nvSpPr>
          <p:spPr>
            <a:xfrm>
              <a:off x="3224825" y="3258650"/>
              <a:ext cx="14575" cy="11125"/>
            </a:xfrm>
            <a:custGeom>
              <a:rect b="b" l="l" r="r" t="t"/>
              <a:pathLst>
                <a:path extrusionOk="0" h="445" w="583">
                  <a:moveTo>
                    <a:pt x="416" y="1"/>
                  </a:moveTo>
                  <a:cubicBezTo>
                    <a:pt x="153" y="1"/>
                    <a:pt x="0" y="140"/>
                    <a:pt x="203" y="361"/>
                  </a:cubicBezTo>
                  <a:cubicBezTo>
                    <a:pt x="254" y="418"/>
                    <a:pt x="306" y="444"/>
                    <a:pt x="355" y="444"/>
                  </a:cubicBezTo>
                  <a:cubicBezTo>
                    <a:pt x="481" y="444"/>
                    <a:pt x="582" y="271"/>
                    <a:pt x="577" y="17"/>
                  </a:cubicBezTo>
                  <a:cubicBezTo>
                    <a:pt x="520" y="6"/>
                    <a:pt x="466" y="1"/>
                    <a:pt x="41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21"/>
            <p:cNvSpPr/>
            <p:nvPr/>
          </p:nvSpPr>
          <p:spPr>
            <a:xfrm>
              <a:off x="3215900" y="3255375"/>
              <a:ext cx="14925" cy="12375"/>
            </a:xfrm>
            <a:custGeom>
              <a:rect b="b" l="l" r="r" t="t"/>
              <a:pathLst>
                <a:path extrusionOk="0" h="495" w="597">
                  <a:moveTo>
                    <a:pt x="113" y="1"/>
                  </a:moveTo>
                  <a:lnTo>
                    <a:pt x="113" y="1"/>
                  </a:lnTo>
                  <a:cubicBezTo>
                    <a:pt x="0" y="238"/>
                    <a:pt x="17" y="495"/>
                    <a:pt x="198" y="495"/>
                  </a:cubicBezTo>
                  <a:cubicBezTo>
                    <a:pt x="241" y="495"/>
                    <a:pt x="293" y="480"/>
                    <a:pt x="355" y="448"/>
                  </a:cubicBezTo>
                  <a:cubicBezTo>
                    <a:pt x="597" y="324"/>
                    <a:pt x="516" y="104"/>
                    <a:pt x="11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21"/>
            <p:cNvSpPr/>
            <p:nvPr/>
          </p:nvSpPr>
          <p:spPr>
            <a:xfrm>
              <a:off x="3216250" y="3263650"/>
              <a:ext cx="18425" cy="15775"/>
            </a:xfrm>
            <a:custGeom>
              <a:rect b="b" l="l" r="r" t="t"/>
              <a:pathLst>
                <a:path extrusionOk="0" h="631" w="737">
                  <a:moveTo>
                    <a:pt x="408" y="1"/>
                  </a:moveTo>
                  <a:cubicBezTo>
                    <a:pt x="325" y="1"/>
                    <a:pt x="242" y="35"/>
                    <a:pt x="179" y="110"/>
                  </a:cubicBezTo>
                  <a:cubicBezTo>
                    <a:pt x="0" y="318"/>
                    <a:pt x="150" y="631"/>
                    <a:pt x="418" y="631"/>
                  </a:cubicBezTo>
                  <a:cubicBezTo>
                    <a:pt x="424" y="631"/>
                    <a:pt x="430" y="631"/>
                    <a:pt x="436" y="630"/>
                  </a:cubicBezTo>
                  <a:cubicBezTo>
                    <a:pt x="612" y="616"/>
                    <a:pt x="737" y="462"/>
                    <a:pt x="722" y="293"/>
                  </a:cubicBezTo>
                  <a:cubicBezTo>
                    <a:pt x="708" y="113"/>
                    <a:pt x="559" y="1"/>
                    <a:pt x="40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21"/>
            <p:cNvSpPr/>
            <p:nvPr/>
          </p:nvSpPr>
          <p:spPr>
            <a:xfrm>
              <a:off x="3229350" y="3269200"/>
              <a:ext cx="11375" cy="9925"/>
            </a:xfrm>
            <a:custGeom>
              <a:rect b="b" l="l" r="r" t="t"/>
              <a:pathLst>
                <a:path extrusionOk="0" h="397" w="455">
                  <a:moveTo>
                    <a:pt x="203" y="1"/>
                  </a:moveTo>
                  <a:cubicBezTo>
                    <a:pt x="138" y="1"/>
                    <a:pt x="76" y="54"/>
                    <a:pt x="37" y="188"/>
                  </a:cubicBezTo>
                  <a:cubicBezTo>
                    <a:pt x="0" y="319"/>
                    <a:pt x="65" y="397"/>
                    <a:pt x="168" y="397"/>
                  </a:cubicBezTo>
                  <a:cubicBezTo>
                    <a:pt x="250" y="397"/>
                    <a:pt x="357" y="347"/>
                    <a:pt x="455" y="232"/>
                  </a:cubicBezTo>
                  <a:cubicBezTo>
                    <a:pt x="395" y="104"/>
                    <a:pt x="295" y="1"/>
                    <a:pt x="20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21"/>
            <p:cNvSpPr/>
            <p:nvPr/>
          </p:nvSpPr>
          <p:spPr>
            <a:xfrm>
              <a:off x="3218750" y="3275350"/>
              <a:ext cx="15750" cy="10125"/>
            </a:xfrm>
            <a:custGeom>
              <a:rect b="b" l="l" r="r" t="t"/>
              <a:pathLst>
                <a:path extrusionOk="0" h="405" w="630">
                  <a:moveTo>
                    <a:pt x="237" y="1"/>
                  </a:moveTo>
                  <a:cubicBezTo>
                    <a:pt x="0" y="1"/>
                    <a:pt x="27" y="276"/>
                    <a:pt x="270" y="404"/>
                  </a:cubicBezTo>
                  <a:cubicBezTo>
                    <a:pt x="497" y="309"/>
                    <a:pt x="629" y="16"/>
                    <a:pt x="255" y="1"/>
                  </a:cubicBezTo>
                  <a:cubicBezTo>
                    <a:pt x="249" y="1"/>
                    <a:pt x="243" y="1"/>
                    <a:pt x="23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21"/>
            <p:cNvSpPr/>
            <p:nvPr/>
          </p:nvSpPr>
          <p:spPr>
            <a:xfrm>
              <a:off x="3211925" y="3267650"/>
              <a:ext cx="10900" cy="9675"/>
            </a:xfrm>
            <a:custGeom>
              <a:rect b="b" l="l" r="r" t="t"/>
              <a:pathLst>
                <a:path extrusionOk="0" h="387" w="436">
                  <a:moveTo>
                    <a:pt x="271" y="0"/>
                  </a:moveTo>
                  <a:cubicBezTo>
                    <a:pt x="171" y="0"/>
                    <a:pt x="45" y="100"/>
                    <a:pt x="1" y="272"/>
                  </a:cubicBezTo>
                  <a:cubicBezTo>
                    <a:pt x="69" y="337"/>
                    <a:pt x="173" y="386"/>
                    <a:pt x="260" y="386"/>
                  </a:cubicBezTo>
                  <a:cubicBezTo>
                    <a:pt x="359" y="386"/>
                    <a:pt x="435" y="321"/>
                    <a:pt x="404" y="140"/>
                  </a:cubicBezTo>
                  <a:cubicBezTo>
                    <a:pt x="392" y="44"/>
                    <a:pt x="337" y="0"/>
                    <a:pt x="27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21"/>
            <p:cNvSpPr/>
            <p:nvPr/>
          </p:nvSpPr>
          <p:spPr>
            <a:xfrm>
              <a:off x="3224900" y="3260000"/>
              <a:ext cx="13025" cy="9875"/>
            </a:xfrm>
            <a:custGeom>
              <a:rect b="b" l="l" r="r" t="t"/>
              <a:pathLst>
                <a:path extrusionOk="0" h="395" w="521">
                  <a:moveTo>
                    <a:pt x="372" y="0"/>
                  </a:moveTo>
                  <a:cubicBezTo>
                    <a:pt x="137" y="0"/>
                    <a:pt x="1" y="125"/>
                    <a:pt x="185" y="322"/>
                  </a:cubicBezTo>
                  <a:cubicBezTo>
                    <a:pt x="230" y="372"/>
                    <a:pt x="275" y="395"/>
                    <a:pt x="318" y="395"/>
                  </a:cubicBezTo>
                  <a:cubicBezTo>
                    <a:pt x="430" y="395"/>
                    <a:pt x="521" y="237"/>
                    <a:pt x="515" y="14"/>
                  </a:cubicBezTo>
                  <a:cubicBezTo>
                    <a:pt x="465" y="5"/>
                    <a:pt x="417" y="0"/>
                    <a:pt x="37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21"/>
            <p:cNvSpPr/>
            <p:nvPr/>
          </p:nvSpPr>
          <p:spPr>
            <a:xfrm>
              <a:off x="3216950" y="3257025"/>
              <a:ext cx="13325" cy="11125"/>
            </a:xfrm>
            <a:custGeom>
              <a:rect b="b" l="l" r="r" t="t"/>
              <a:pathLst>
                <a:path extrusionOk="0" h="445" w="533">
                  <a:moveTo>
                    <a:pt x="107" y="1"/>
                  </a:moveTo>
                  <a:cubicBezTo>
                    <a:pt x="0" y="215"/>
                    <a:pt x="14" y="444"/>
                    <a:pt x="180" y="444"/>
                  </a:cubicBezTo>
                  <a:cubicBezTo>
                    <a:pt x="218" y="444"/>
                    <a:pt x="265" y="432"/>
                    <a:pt x="320" y="404"/>
                  </a:cubicBezTo>
                  <a:cubicBezTo>
                    <a:pt x="533" y="287"/>
                    <a:pt x="467" y="89"/>
                    <a:pt x="10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21"/>
            <p:cNvSpPr/>
            <p:nvPr/>
          </p:nvSpPr>
          <p:spPr>
            <a:xfrm>
              <a:off x="3219475" y="3260700"/>
              <a:ext cx="8800" cy="7450"/>
            </a:xfrm>
            <a:custGeom>
              <a:rect b="b" l="l" r="r" t="t"/>
              <a:pathLst>
                <a:path extrusionOk="0" h="298" w="352">
                  <a:moveTo>
                    <a:pt x="72" y="1"/>
                  </a:moveTo>
                  <a:lnTo>
                    <a:pt x="72" y="1"/>
                  </a:lnTo>
                  <a:cubicBezTo>
                    <a:pt x="1" y="144"/>
                    <a:pt x="12" y="297"/>
                    <a:pt x="122" y="297"/>
                  </a:cubicBezTo>
                  <a:cubicBezTo>
                    <a:pt x="147" y="297"/>
                    <a:pt x="177" y="289"/>
                    <a:pt x="212" y="272"/>
                  </a:cubicBezTo>
                  <a:cubicBezTo>
                    <a:pt x="351" y="199"/>
                    <a:pt x="307" y="59"/>
                    <a:pt x="7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21"/>
            <p:cNvSpPr/>
            <p:nvPr/>
          </p:nvSpPr>
          <p:spPr>
            <a:xfrm>
              <a:off x="3221050" y="3262900"/>
              <a:ext cx="7025" cy="5725"/>
            </a:xfrm>
            <a:custGeom>
              <a:rect b="b" l="l" r="r" t="t"/>
              <a:pathLst>
                <a:path extrusionOk="0" h="229" w="281">
                  <a:moveTo>
                    <a:pt x="53" y="1"/>
                  </a:moveTo>
                  <a:lnTo>
                    <a:pt x="53" y="1"/>
                  </a:lnTo>
                  <a:cubicBezTo>
                    <a:pt x="0" y="107"/>
                    <a:pt x="9" y="228"/>
                    <a:pt x="92" y="228"/>
                  </a:cubicBezTo>
                  <a:cubicBezTo>
                    <a:pt x="111" y="228"/>
                    <a:pt x="135" y="221"/>
                    <a:pt x="163" y="206"/>
                  </a:cubicBezTo>
                  <a:cubicBezTo>
                    <a:pt x="281" y="147"/>
                    <a:pt x="244" y="45"/>
                    <a:pt x="5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21"/>
            <p:cNvSpPr/>
            <p:nvPr/>
          </p:nvSpPr>
          <p:spPr>
            <a:xfrm>
              <a:off x="3226425" y="3263050"/>
              <a:ext cx="8250" cy="6275"/>
            </a:xfrm>
            <a:custGeom>
              <a:rect b="b" l="l" r="r" t="t"/>
              <a:pathLst>
                <a:path extrusionOk="0" h="251" w="330">
                  <a:moveTo>
                    <a:pt x="238" y="0"/>
                  </a:moveTo>
                  <a:cubicBezTo>
                    <a:pt x="90" y="0"/>
                    <a:pt x="0" y="78"/>
                    <a:pt x="117" y="207"/>
                  </a:cubicBezTo>
                  <a:cubicBezTo>
                    <a:pt x="145" y="237"/>
                    <a:pt x="173" y="251"/>
                    <a:pt x="200" y="251"/>
                  </a:cubicBezTo>
                  <a:cubicBezTo>
                    <a:pt x="271" y="251"/>
                    <a:pt x="330" y="153"/>
                    <a:pt x="330" y="9"/>
                  </a:cubicBezTo>
                  <a:cubicBezTo>
                    <a:pt x="298" y="3"/>
                    <a:pt x="267" y="0"/>
                    <a:pt x="23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21"/>
            <p:cNvSpPr/>
            <p:nvPr/>
          </p:nvSpPr>
          <p:spPr>
            <a:xfrm>
              <a:off x="3225950" y="3264575"/>
              <a:ext cx="7250" cy="5425"/>
            </a:xfrm>
            <a:custGeom>
              <a:rect b="b" l="l" r="r" t="t"/>
              <a:pathLst>
                <a:path extrusionOk="0" h="217" w="290">
                  <a:moveTo>
                    <a:pt x="215" y="0"/>
                  </a:moveTo>
                  <a:cubicBezTo>
                    <a:pt x="81" y="0"/>
                    <a:pt x="1" y="69"/>
                    <a:pt x="107" y="176"/>
                  </a:cubicBezTo>
                  <a:cubicBezTo>
                    <a:pt x="131" y="204"/>
                    <a:pt x="156" y="217"/>
                    <a:pt x="179" y="217"/>
                  </a:cubicBezTo>
                  <a:cubicBezTo>
                    <a:pt x="240" y="217"/>
                    <a:pt x="290" y="129"/>
                    <a:pt x="290" y="7"/>
                  </a:cubicBezTo>
                  <a:cubicBezTo>
                    <a:pt x="264" y="3"/>
                    <a:pt x="239" y="0"/>
                    <a:pt x="21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21"/>
            <p:cNvSpPr/>
            <p:nvPr/>
          </p:nvSpPr>
          <p:spPr>
            <a:xfrm>
              <a:off x="3229650" y="3270375"/>
              <a:ext cx="7775" cy="6775"/>
            </a:xfrm>
            <a:custGeom>
              <a:rect b="b" l="l" r="r" t="t"/>
              <a:pathLst>
                <a:path extrusionOk="0" h="271" w="311">
                  <a:moveTo>
                    <a:pt x="134" y="0"/>
                  </a:moveTo>
                  <a:cubicBezTo>
                    <a:pt x="89" y="0"/>
                    <a:pt x="49" y="36"/>
                    <a:pt x="25" y="127"/>
                  </a:cubicBezTo>
                  <a:cubicBezTo>
                    <a:pt x="0" y="217"/>
                    <a:pt x="44" y="271"/>
                    <a:pt x="115" y="271"/>
                  </a:cubicBezTo>
                  <a:cubicBezTo>
                    <a:pt x="171" y="271"/>
                    <a:pt x="243" y="238"/>
                    <a:pt x="311" y="163"/>
                  </a:cubicBezTo>
                  <a:cubicBezTo>
                    <a:pt x="268" y="73"/>
                    <a:pt x="197" y="0"/>
                    <a:pt x="13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6" name="Google Shape;2456;p21"/>
            <p:cNvSpPr/>
            <p:nvPr/>
          </p:nvSpPr>
          <p:spPr>
            <a:xfrm>
              <a:off x="3227800" y="3269900"/>
              <a:ext cx="7800" cy="6800"/>
            </a:xfrm>
            <a:custGeom>
              <a:rect b="b" l="l" r="r" t="t"/>
              <a:pathLst>
                <a:path extrusionOk="0" h="272" w="312">
                  <a:moveTo>
                    <a:pt x="140" y="1"/>
                  </a:moveTo>
                  <a:cubicBezTo>
                    <a:pt x="95" y="1"/>
                    <a:pt x="53" y="37"/>
                    <a:pt x="25" y="131"/>
                  </a:cubicBezTo>
                  <a:cubicBezTo>
                    <a:pt x="1" y="217"/>
                    <a:pt x="47" y="271"/>
                    <a:pt x="119" y="271"/>
                  </a:cubicBezTo>
                  <a:cubicBezTo>
                    <a:pt x="175" y="271"/>
                    <a:pt x="247" y="238"/>
                    <a:pt x="311" y="160"/>
                  </a:cubicBezTo>
                  <a:cubicBezTo>
                    <a:pt x="273" y="74"/>
                    <a:pt x="203" y="1"/>
                    <a:pt x="14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7" name="Google Shape;2457;p21"/>
            <p:cNvSpPr/>
            <p:nvPr/>
          </p:nvSpPr>
          <p:spPr>
            <a:xfrm>
              <a:off x="3221300" y="3275175"/>
              <a:ext cx="11175" cy="7175"/>
            </a:xfrm>
            <a:custGeom>
              <a:rect b="b" l="l" r="r" t="t"/>
              <a:pathLst>
                <a:path extrusionOk="0" h="287" w="447">
                  <a:moveTo>
                    <a:pt x="173" y="1"/>
                  </a:moveTo>
                  <a:cubicBezTo>
                    <a:pt x="0" y="1"/>
                    <a:pt x="17" y="193"/>
                    <a:pt x="197" y="287"/>
                  </a:cubicBezTo>
                  <a:cubicBezTo>
                    <a:pt x="351" y="213"/>
                    <a:pt x="447" y="8"/>
                    <a:pt x="183" y="1"/>
                  </a:cubicBezTo>
                  <a:cubicBezTo>
                    <a:pt x="179" y="1"/>
                    <a:pt x="176" y="1"/>
                    <a:pt x="17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21"/>
            <p:cNvSpPr/>
            <p:nvPr/>
          </p:nvSpPr>
          <p:spPr>
            <a:xfrm>
              <a:off x="3221850" y="3273150"/>
              <a:ext cx="11175" cy="7200"/>
            </a:xfrm>
            <a:custGeom>
              <a:rect b="b" l="l" r="r" t="t"/>
              <a:pathLst>
                <a:path extrusionOk="0" h="288" w="447">
                  <a:moveTo>
                    <a:pt x="173" y="1"/>
                  </a:moveTo>
                  <a:cubicBezTo>
                    <a:pt x="0" y="1"/>
                    <a:pt x="25" y="193"/>
                    <a:pt x="197" y="287"/>
                  </a:cubicBezTo>
                  <a:cubicBezTo>
                    <a:pt x="351" y="214"/>
                    <a:pt x="447" y="8"/>
                    <a:pt x="183" y="1"/>
                  </a:cubicBezTo>
                  <a:cubicBezTo>
                    <a:pt x="179" y="1"/>
                    <a:pt x="176" y="1"/>
                    <a:pt x="17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21"/>
            <p:cNvSpPr/>
            <p:nvPr/>
          </p:nvSpPr>
          <p:spPr>
            <a:xfrm>
              <a:off x="3215225" y="3269250"/>
              <a:ext cx="7375" cy="6450"/>
            </a:xfrm>
            <a:custGeom>
              <a:rect b="b" l="l" r="r" t="t"/>
              <a:pathLst>
                <a:path extrusionOk="0" h="258" w="295">
                  <a:moveTo>
                    <a:pt x="190" y="0"/>
                  </a:moveTo>
                  <a:cubicBezTo>
                    <a:pt x="121" y="0"/>
                    <a:pt x="32" y="70"/>
                    <a:pt x="0" y="186"/>
                  </a:cubicBezTo>
                  <a:cubicBezTo>
                    <a:pt x="48" y="227"/>
                    <a:pt x="116" y="258"/>
                    <a:pt x="174" y="258"/>
                  </a:cubicBezTo>
                  <a:cubicBezTo>
                    <a:pt x="242" y="258"/>
                    <a:pt x="295" y="214"/>
                    <a:pt x="279" y="91"/>
                  </a:cubicBezTo>
                  <a:cubicBezTo>
                    <a:pt x="271" y="28"/>
                    <a:pt x="234" y="0"/>
                    <a:pt x="19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0" name="Google Shape;2460;p21"/>
            <p:cNvSpPr/>
            <p:nvPr/>
          </p:nvSpPr>
          <p:spPr>
            <a:xfrm>
              <a:off x="3217600" y="3268900"/>
              <a:ext cx="7375" cy="6500"/>
            </a:xfrm>
            <a:custGeom>
              <a:rect b="b" l="l" r="r" t="t"/>
              <a:pathLst>
                <a:path extrusionOk="0" h="260" w="295">
                  <a:moveTo>
                    <a:pt x="189" y="1"/>
                  </a:moveTo>
                  <a:cubicBezTo>
                    <a:pt x="122" y="1"/>
                    <a:pt x="36" y="68"/>
                    <a:pt x="1" y="178"/>
                  </a:cubicBezTo>
                  <a:cubicBezTo>
                    <a:pt x="50" y="224"/>
                    <a:pt x="122" y="259"/>
                    <a:pt x="181" y="259"/>
                  </a:cubicBezTo>
                  <a:cubicBezTo>
                    <a:pt x="246" y="259"/>
                    <a:pt x="295" y="217"/>
                    <a:pt x="279" y="98"/>
                  </a:cubicBezTo>
                  <a:cubicBezTo>
                    <a:pt x="271" y="31"/>
                    <a:pt x="234" y="1"/>
                    <a:pt x="18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1" name="Google Shape;2461;p21"/>
            <p:cNvSpPr/>
            <p:nvPr/>
          </p:nvSpPr>
          <p:spPr>
            <a:xfrm>
              <a:off x="3220350" y="3268350"/>
              <a:ext cx="7375" cy="6500"/>
            </a:xfrm>
            <a:custGeom>
              <a:rect b="b" l="l" r="r" t="t"/>
              <a:pathLst>
                <a:path extrusionOk="0" h="260" w="295">
                  <a:moveTo>
                    <a:pt x="187" y="1"/>
                  </a:moveTo>
                  <a:cubicBezTo>
                    <a:pt x="118" y="1"/>
                    <a:pt x="32" y="68"/>
                    <a:pt x="1" y="178"/>
                  </a:cubicBezTo>
                  <a:cubicBezTo>
                    <a:pt x="50" y="224"/>
                    <a:pt x="122" y="259"/>
                    <a:pt x="181" y="259"/>
                  </a:cubicBezTo>
                  <a:cubicBezTo>
                    <a:pt x="246" y="259"/>
                    <a:pt x="295" y="217"/>
                    <a:pt x="279" y="98"/>
                  </a:cubicBezTo>
                  <a:cubicBezTo>
                    <a:pt x="271" y="31"/>
                    <a:pt x="233" y="1"/>
                    <a:pt x="18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2" name="Google Shape;2462;p21"/>
            <p:cNvSpPr/>
            <p:nvPr/>
          </p:nvSpPr>
          <p:spPr>
            <a:xfrm>
              <a:off x="3223125" y="3271700"/>
              <a:ext cx="8975" cy="7000"/>
            </a:xfrm>
            <a:custGeom>
              <a:rect b="b" l="l" r="r" t="t"/>
              <a:pathLst>
                <a:path extrusionOk="0" h="280" w="359">
                  <a:moveTo>
                    <a:pt x="151" y="0"/>
                  </a:moveTo>
                  <a:cubicBezTo>
                    <a:pt x="1" y="0"/>
                    <a:pt x="25" y="157"/>
                    <a:pt x="161" y="279"/>
                  </a:cubicBezTo>
                  <a:cubicBezTo>
                    <a:pt x="271" y="198"/>
                    <a:pt x="359" y="22"/>
                    <a:pt x="161" y="0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3" name="Google Shape;2463;p21"/>
            <p:cNvSpPr/>
            <p:nvPr/>
          </p:nvSpPr>
          <p:spPr>
            <a:xfrm>
              <a:off x="3226900" y="3269875"/>
              <a:ext cx="7400" cy="5725"/>
            </a:xfrm>
            <a:custGeom>
              <a:rect b="b" l="l" r="r" t="t"/>
              <a:pathLst>
                <a:path extrusionOk="0" h="229" w="296">
                  <a:moveTo>
                    <a:pt x="139" y="0"/>
                  </a:moveTo>
                  <a:cubicBezTo>
                    <a:pt x="105" y="0"/>
                    <a:pt x="72" y="25"/>
                    <a:pt x="47" y="88"/>
                  </a:cubicBezTo>
                  <a:cubicBezTo>
                    <a:pt x="1" y="180"/>
                    <a:pt x="47" y="229"/>
                    <a:pt x="128" y="229"/>
                  </a:cubicBezTo>
                  <a:cubicBezTo>
                    <a:pt x="176" y="229"/>
                    <a:pt x="236" y="212"/>
                    <a:pt x="296" y="176"/>
                  </a:cubicBezTo>
                  <a:cubicBezTo>
                    <a:pt x="272" y="90"/>
                    <a:pt x="204" y="0"/>
                    <a:pt x="13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21"/>
            <p:cNvSpPr/>
            <p:nvPr/>
          </p:nvSpPr>
          <p:spPr>
            <a:xfrm>
              <a:off x="3224200" y="3266025"/>
              <a:ext cx="8575" cy="6550"/>
            </a:xfrm>
            <a:custGeom>
              <a:rect b="b" l="l" r="r" t="t"/>
              <a:pathLst>
                <a:path extrusionOk="0" h="262" w="343">
                  <a:moveTo>
                    <a:pt x="309" y="0"/>
                  </a:moveTo>
                  <a:cubicBezTo>
                    <a:pt x="177" y="0"/>
                    <a:pt x="1" y="96"/>
                    <a:pt x="155" y="227"/>
                  </a:cubicBezTo>
                  <a:cubicBezTo>
                    <a:pt x="181" y="251"/>
                    <a:pt x="206" y="261"/>
                    <a:pt x="228" y="261"/>
                  </a:cubicBezTo>
                  <a:cubicBezTo>
                    <a:pt x="302" y="261"/>
                    <a:pt x="343" y="142"/>
                    <a:pt x="30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21"/>
            <p:cNvSpPr/>
            <p:nvPr/>
          </p:nvSpPr>
          <p:spPr>
            <a:xfrm>
              <a:off x="3222825" y="3266200"/>
              <a:ext cx="8375" cy="6275"/>
            </a:xfrm>
            <a:custGeom>
              <a:rect b="b" l="l" r="r" t="t"/>
              <a:pathLst>
                <a:path extrusionOk="0" h="251" w="335">
                  <a:moveTo>
                    <a:pt x="48" y="1"/>
                  </a:moveTo>
                  <a:lnTo>
                    <a:pt x="48" y="1"/>
                  </a:lnTo>
                  <a:cubicBezTo>
                    <a:pt x="0" y="103"/>
                    <a:pt x="6" y="250"/>
                    <a:pt x="108" y="250"/>
                  </a:cubicBezTo>
                  <a:cubicBezTo>
                    <a:pt x="130" y="250"/>
                    <a:pt x="156" y="243"/>
                    <a:pt x="188" y="228"/>
                  </a:cubicBezTo>
                  <a:cubicBezTo>
                    <a:pt x="334" y="155"/>
                    <a:pt x="232" y="30"/>
                    <a:pt x="48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21"/>
            <p:cNvSpPr/>
            <p:nvPr/>
          </p:nvSpPr>
          <p:spPr>
            <a:xfrm>
              <a:off x="3219625" y="3257400"/>
              <a:ext cx="3325" cy="5700"/>
            </a:xfrm>
            <a:custGeom>
              <a:rect b="b" l="l" r="r" t="t"/>
              <a:pathLst>
                <a:path extrusionOk="0" h="228" w="133">
                  <a:moveTo>
                    <a:pt x="0" y="1"/>
                  </a:moveTo>
                  <a:lnTo>
                    <a:pt x="110" y="228"/>
                  </a:lnTo>
                  <a:lnTo>
                    <a:pt x="132" y="2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21"/>
            <p:cNvSpPr/>
            <p:nvPr/>
          </p:nvSpPr>
          <p:spPr>
            <a:xfrm>
              <a:off x="3233175" y="3259975"/>
              <a:ext cx="4625" cy="4775"/>
            </a:xfrm>
            <a:custGeom>
              <a:rect b="b" l="l" r="r" t="t"/>
              <a:pathLst>
                <a:path extrusionOk="0" h="191" w="185">
                  <a:moveTo>
                    <a:pt x="184" y="0"/>
                  </a:moveTo>
                  <a:lnTo>
                    <a:pt x="1" y="169"/>
                  </a:lnTo>
                  <a:lnTo>
                    <a:pt x="23" y="191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21"/>
            <p:cNvSpPr/>
            <p:nvPr/>
          </p:nvSpPr>
          <p:spPr>
            <a:xfrm>
              <a:off x="3235575" y="3273725"/>
              <a:ext cx="6250" cy="1675"/>
            </a:xfrm>
            <a:custGeom>
              <a:rect b="b" l="l" r="r" t="t"/>
              <a:pathLst>
                <a:path extrusionOk="0" h="67" w="250">
                  <a:moveTo>
                    <a:pt x="8" y="0"/>
                  </a:moveTo>
                  <a:lnTo>
                    <a:pt x="0" y="29"/>
                  </a:lnTo>
                  <a:lnTo>
                    <a:pt x="250" y="66"/>
                  </a:lnTo>
                  <a:lnTo>
                    <a:pt x="250" y="6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21"/>
            <p:cNvSpPr/>
            <p:nvPr/>
          </p:nvSpPr>
          <p:spPr>
            <a:xfrm>
              <a:off x="3211550" y="3272800"/>
              <a:ext cx="6275" cy="2050"/>
            </a:xfrm>
            <a:custGeom>
              <a:rect b="b" l="l" r="r" t="t"/>
              <a:pathLst>
                <a:path extrusionOk="0" h="82" w="251">
                  <a:moveTo>
                    <a:pt x="243" y="0"/>
                  </a:moveTo>
                  <a:lnTo>
                    <a:pt x="1" y="81"/>
                  </a:lnTo>
                  <a:lnTo>
                    <a:pt x="250" y="37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0" name="Google Shape;2470;p21"/>
            <p:cNvSpPr/>
            <p:nvPr/>
          </p:nvSpPr>
          <p:spPr>
            <a:xfrm>
              <a:off x="3223475" y="3268725"/>
              <a:ext cx="7900" cy="7400"/>
            </a:xfrm>
            <a:custGeom>
              <a:rect b="b" l="l" r="r" t="t"/>
              <a:pathLst>
                <a:path extrusionOk="0" h="296" w="316">
                  <a:moveTo>
                    <a:pt x="245" y="0"/>
                  </a:moveTo>
                  <a:cubicBezTo>
                    <a:pt x="215" y="0"/>
                    <a:pt x="186" y="13"/>
                    <a:pt x="162" y="32"/>
                  </a:cubicBezTo>
                  <a:cubicBezTo>
                    <a:pt x="132" y="17"/>
                    <a:pt x="103" y="2"/>
                    <a:pt x="74" y="2"/>
                  </a:cubicBezTo>
                  <a:cubicBezTo>
                    <a:pt x="66" y="17"/>
                    <a:pt x="59" y="39"/>
                    <a:pt x="59" y="68"/>
                  </a:cubicBezTo>
                  <a:cubicBezTo>
                    <a:pt x="30" y="83"/>
                    <a:pt x="8" y="119"/>
                    <a:pt x="0" y="156"/>
                  </a:cubicBezTo>
                  <a:cubicBezTo>
                    <a:pt x="22" y="178"/>
                    <a:pt x="52" y="193"/>
                    <a:pt x="88" y="200"/>
                  </a:cubicBezTo>
                  <a:cubicBezTo>
                    <a:pt x="103" y="237"/>
                    <a:pt x="125" y="266"/>
                    <a:pt x="154" y="295"/>
                  </a:cubicBezTo>
                  <a:cubicBezTo>
                    <a:pt x="175" y="234"/>
                    <a:pt x="233" y="192"/>
                    <a:pt x="300" y="192"/>
                  </a:cubicBezTo>
                  <a:cubicBezTo>
                    <a:pt x="305" y="192"/>
                    <a:pt x="310" y="192"/>
                    <a:pt x="316" y="193"/>
                  </a:cubicBezTo>
                  <a:cubicBezTo>
                    <a:pt x="308" y="156"/>
                    <a:pt x="286" y="127"/>
                    <a:pt x="264" y="105"/>
                  </a:cubicBezTo>
                  <a:cubicBezTo>
                    <a:pt x="272" y="68"/>
                    <a:pt x="272" y="32"/>
                    <a:pt x="264" y="2"/>
                  </a:cubicBezTo>
                  <a:cubicBezTo>
                    <a:pt x="258" y="1"/>
                    <a:pt x="251" y="0"/>
                    <a:pt x="24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1" name="Google Shape;2471;p21"/>
            <p:cNvSpPr/>
            <p:nvPr/>
          </p:nvSpPr>
          <p:spPr>
            <a:xfrm>
              <a:off x="3226400" y="3270975"/>
              <a:ext cx="1875" cy="1850"/>
            </a:xfrm>
            <a:custGeom>
              <a:rect b="b" l="l" r="r" t="t"/>
              <a:pathLst>
                <a:path extrusionOk="0" h="74" w="75">
                  <a:moveTo>
                    <a:pt x="37" y="0"/>
                  </a:moveTo>
                  <a:cubicBezTo>
                    <a:pt x="15" y="0"/>
                    <a:pt x="1" y="22"/>
                    <a:pt x="1" y="37"/>
                  </a:cubicBezTo>
                  <a:cubicBezTo>
                    <a:pt x="8" y="59"/>
                    <a:pt x="23" y="73"/>
                    <a:pt x="37" y="73"/>
                  </a:cubicBezTo>
                  <a:cubicBezTo>
                    <a:pt x="59" y="66"/>
                    <a:pt x="74" y="51"/>
                    <a:pt x="74" y="29"/>
                  </a:cubicBezTo>
                  <a:cubicBezTo>
                    <a:pt x="67" y="15"/>
                    <a:pt x="52" y="0"/>
                    <a:pt x="3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2" name="Google Shape;2472;p21"/>
            <p:cNvSpPr/>
            <p:nvPr/>
          </p:nvSpPr>
          <p:spPr>
            <a:xfrm>
              <a:off x="3225500" y="3280125"/>
              <a:ext cx="1125" cy="6450"/>
            </a:xfrm>
            <a:custGeom>
              <a:rect b="b" l="l" r="r" t="t"/>
              <a:pathLst>
                <a:path extrusionOk="0" h="258" w="45">
                  <a:moveTo>
                    <a:pt x="7" y="1"/>
                  </a:moveTo>
                  <a:lnTo>
                    <a:pt x="0" y="257"/>
                  </a:lnTo>
                  <a:lnTo>
                    <a:pt x="44" y="8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21"/>
            <p:cNvSpPr/>
            <p:nvPr/>
          </p:nvSpPr>
          <p:spPr>
            <a:xfrm>
              <a:off x="3246575" y="3292700"/>
              <a:ext cx="9725" cy="9300"/>
            </a:xfrm>
            <a:custGeom>
              <a:rect b="b" l="l" r="r" t="t"/>
              <a:pathLst>
                <a:path extrusionOk="0" h="372" w="389">
                  <a:moveTo>
                    <a:pt x="140" y="1"/>
                  </a:moveTo>
                  <a:cubicBezTo>
                    <a:pt x="60" y="1"/>
                    <a:pt x="0" y="62"/>
                    <a:pt x="8" y="224"/>
                  </a:cubicBezTo>
                  <a:cubicBezTo>
                    <a:pt x="14" y="322"/>
                    <a:pt x="67" y="372"/>
                    <a:pt x="134" y="372"/>
                  </a:cubicBezTo>
                  <a:cubicBezTo>
                    <a:pt x="218" y="372"/>
                    <a:pt x="324" y="294"/>
                    <a:pt x="389" y="136"/>
                  </a:cubicBezTo>
                  <a:cubicBezTo>
                    <a:pt x="314" y="57"/>
                    <a:pt x="217" y="1"/>
                    <a:pt x="14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21"/>
            <p:cNvSpPr/>
            <p:nvPr/>
          </p:nvSpPr>
          <p:spPr>
            <a:xfrm>
              <a:off x="3237025" y="3300550"/>
              <a:ext cx="13700" cy="9125"/>
            </a:xfrm>
            <a:custGeom>
              <a:rect b="b" l="l" r="r" t="t"/>
              <a:pathLst>
                <a:path extrusionOk="0" h="365" w="548">
                  <a:moveTo>
                    <a:pt x="345" y="0"/>
                  </a:moveTo>
                  <a:cubicBezTo>
                    <a:pt x="312" y="0"/>
                    <a:pt x="274" y="6"/>
                    <a:pt x="228" y="20"/>
                  </a:cubicBezTo>
                  <a:cubicBezTo>
                    <a:pt x="1" y="86"/>
                    <a:pt x="111" y="320"/>
                    <a:pt x="368" y="364"/>
                  </a:cubicBezTo>
                  <a:cubicBezTo>
                    <a:pt x="507" y="231"/>
                    <a:pt x="548" y="0"/>
                    <a:pt x="34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21"/>
            <p:cNvSpPr/>
            <p:nvPr/>
          </p:nvSpPr>
          <p:spPr>
            <a:xfrm>
              <a:off x="3230800" y="3296075"/>
              <a:ext cx="10675" cy="8950"/>
            </a:xfrm>
            <a:custGeom>
              <a:rect b="b" l="l" r="r" t="t"/>
              <a:pathLst>
                <a:path extrusionOk="0" h="358" w="427">
                  <a:moveTo>
                    <a:pt x="204" y="1"/>
                  </a:moveTo>
                  <a:cubicBezTo>
                    <a:pt x="104" y="1"/>
                    <a:pt x="0" y="136"/>
                    <a:pt x="15" y="323"/>
                  </a:cubicBezTo>
                  <a:cubicBezTo>
                    <a:pt x="65" y="345"/>
                    <a:pt x="125" y="357"/>
                    <a:pt x="181" y="357"/>
                  </a:cubicBezTo>
                  <a:cubicBezTo>
                    <a:pt x="315" y="357"/>
                    <a:pt x="427" y="285"/>
                    <a:pt x="323" y="89"/>
                  </a:cubicBezTo>
                  <a:cubicBezTo>
                    <a:pt x="292" y="27"/>
                    <a:pt x="248" y="1"/>
                    <a:pt x="20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6" name="Google Shape;2476;p21"/>
            <p:cNvSpPr/>
            <p:nvPr/>
          </p:nvSpPr>
          <p:spPr>
            <a:xfrm>
              <a:off x="3237950" y="3284175"/>
              <a:ext cx="13325" cy="9925"/>
            </a:xfrm>
            <a:custGeom>
              <a:rect b="b" l="l" r="r" t="t"/>
              <a:pathLst>
                <a:path extrusionOk="0" h="397" w="533">
                  <a:moveTo>
                    <a:pt x="455" y="0"/>
                  </a:moveTo>
                  <a:lnTo>
                    <a:pt x="455" y="0"/>
                  </a:lnTo>
                  <a:cubicBezTo>
                    <a:pt x="162" y="44"/>
                    <a:pt x="1" y="227"/>
                    <a:pt x="257" y="367"/>
                  </a:cubicBezTo>
                  <a:cubicBezTo>
                    <a:pt x="295" y="387"/>
                    <a:pt x="328" y="397"/>
                    <a:pt x="358" y="397"/>
                  </a:cubicBezTo>
                  <a:cubicBezTo>
                    <a:pt x="484" y="397"/>
                    <a:pt x="532" y="220"/>
                    <a:pt x="45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7" name="Google Shape;2477;p21"/>
            <p:cNvSpPr/>
            <p:nvPr/>
          </p:nvSpPr>
          <p:spPr>
            <a:xfrm>
              <a:off x="3231925" y="3286650"/>
              <a:ext cx="11775" cy="9325"/>
            </a:xfrm>
            <a:custGeom>
              <a:rect b="b" l="l" r="r" t="t"/>
              <a:pathLst>
                <a:path extrusionOk="0" h="373" w="471">
                  <a:moveTo>
                    <a:pt x="103" y="0"/>
                  </a:moveTo>
                  <a:cubicBezTo>
                    <a:pt x="78" y="0"/>
                    <a:pt x="50" y="1"/>
                    <a:pt x="22" y="4"/>
                  </a:cubicBezTo>
                  <a:cubicBezTo>
                    <a:pt x="0" y="196"/>
                    <a:pt x="64" y="372"/>
                    <a:pt x="180" y="372"/>
                  </a:cubicBezTo>
                  <a:cubicBezTo>
                    <a:pt x="223" y="372"/>
                    <a:pt x="274" y="348"/>
                    <a:pt x="330" y="290"/>
                  </a:cubicBezTo>
                  <a:cubicBezTo>
                    <a:pt x="471" y="142"/>
                    <a:pt x="384" y="0"/>
                    <a:pt x="10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8" name="Google Shape;2478;p21"/>
            <p:cNvSpPr/>
            <p:nvPr/>
          </p:nvSpPr>
          <p:spPr>
            <a:xfrm>
              <a:off x="3235000" y="3290775"/>
              <a:ext cx="14900" cy="12825"/>
            </a:xfrm>
            <a:custGeom>
              <a:rect b="b" l="l" r="r" t="t"/>
              <a:pathLst>
                <a:path extrusionOk="0" h="513" w="596">
                  <a:moveTo>
                    <a:pt x="309" y="1"/>
                  </a:moveTo>
                  <a:cubicBezTo>
                    <a:pt x="212" y="1"/>
                    <a:pt x="115" y="54"/>
                    <a:pt x="75" y="161"/>
                  </a:cubicBezTo>
                  <a:cubicBezTo>
                    <a:pt x="1" y="339"/>
                    <a:pt x="138" y="512"/>
                    <a:pt x="309" y="512"/>
                  </a:cubicBezTo>
                  <a:cubicBezTo>
                    <a:pt x="343" y="512"/>
                    <a:pt x="377" y="506"/>
                    <a:pt x="412" y="491"/>
                  </a:cubicBezTo>
                  <a:cubicBezTo>
                    <a:pt x="536" y="433"/>
                    <a:pt x="595" y="286"/>
                    <a:pt x="544" y="154"/>
                  </a:cubicBezTo>
                  <a:cubicBezTo>
                    <a:pt x="500" y="52"/>
                    <a:pt x="404" y="1"/>
                    <a:pt x="30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21"/>
            <p:cNvSpPr/>
            <p:nvPr/>
          </p:nvSpPr>
          <p:spPr>
            <a:xfrm>
              <a:off x="3246100" y="3293200"/>
              <a:ext cx="8750" cy="8300"/>
            </a:xfrm>
            <a:custGeom>
              <a:rect b="b" l="l" r="r" t="t"/>
              <a:pathLst>
                <a:path extrusionOk="0" h="332" w="350">
                  <a:moveTo>
                    <a:pt x="124" y="0"/>
                  </a:moveTo>
                  <a:cubicBezTo>
                    <a:pt x="52" y="0"/>
                    <a:pt x="1" y="55"/>
                    <a:pt x="12" y="196"/>
                  </a:cubicBezTo>
                  <a:cubicBezTo>
                    <a:pt x="15" y="286"/>
                    <a:pt x="62" y="332"/>
                    <a:pt x="122" y="332"/>
                  </a:cubicBezTo>
                  <a:cubicBezTo>
                    <a:pt x="195" y="332"/>
                    <a:pt x="289" y="264"/>
                    <a:pt x="349" y="123"/>
                  </a:cubicBezTo>
                  <a:cubicBezTo>
                    <a:pt x="281" y="51"/>
                    <a:pt x="193" y="0"/>
                    <a:pt x="12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0" name="Google Shape;2480;p21"/>
            <p:cNvSpPr/>
            <p:nvPr/>
          </p:nvSpPr>
          <p:spPr>
            <a:xfrm>
              <a:off x="3237575" y="3300100"/>
              <a:ext cx="12250" cy="8100"/>
            </a:xfrm>
            <a:custGeom>
              <a:rect b="b" l="l" r="r" t="t"/>
              <a:pathLst>
                <a:path extrusionOk="0" h="324" w="490">
                  <a:moveTo>
                    <a:pt x="306" y="0"/>
                  </a:moveTo>
                  <a:cubicBezTo>
                    <a:pt x="278" y="0"/>
                    <a:pt x="245" y="5"/>
                    <a:pt x="206" y="16"/>
                  </a:cubicBezTo>
                  <a:cubicBezTo>
                    <a:pt x="1" y="82"/>
                    <a:pt x="96" y="294"/>
                    <a:pt x="324" y="323"/>
                  </a:cubicBezTo>
                  <a:cubicBezTo>
                    <a:pt x="451" y="209"/>
                    <a:pt x="490" y="0"/>
                    <a:pt x="30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1" name="Google Shape;2481;p21"/>
            <p:cNvSpPr/>
            <p:nvPr/>
          </p:nvSpPr>
          <p:spPr>
            <a:xfrm>
              <a:off x="3232075" y="3296150"/>
              <a:ext cx="9475" cy="7975"/>
            </a:xfrm>
            <a:custGeom>
              <a:rect b="b" l="l" r="r" t="t"/>
              <a:pathLst>
                <a:path extrusionOk="0" h="319" w="379">
                  <a:moveTo>
                    <a:pt x="183" y="1"/>
                  </a:moveTo>
                  <a:cubicBezTo>
                    <a:pt x="94" y="1"/>
                    <a:pt x="0" y="121"/>
                    <a:pt x="16" y="283"/>
                  </a:cubicBezTo>
                  <a:cubicBezTo>
                    <a:pt x="60" y="306"/>
                    <a:pt x="115" y="319"/>
                    <a:pt x="166" y="319"/>
                  </a:cubicBezTo>
                  <a:cubicBezTo>
                    <a:pt x="282" y="319"/>
                    <a:pt x="379" y="252"/>
                    <a:pt x="287" y="78"/>
                  </a:cubicBezTo>
                  <a:cubicBezTo>
                    <a:pt x="260" y="24"/>
                    <a:pt x="222" y="1"/>
                    <a:pt x="18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2" name="Google Shape;2482;p21"/>
            <p:cNvSpPr/>
            <p:nvPr/>
          </p:nvSpPr>
          <p:spPr>
            <a:xfrm>
              <a:off x="3238325" y="3285625"/>
              <a:ext cx="12075" cy="8725"/>
            </a:xfrm>
            <a:custGeom>
              <a:rect b="b" l="l" r="r" t="t"/>
              <a:pathLst>
                <a:path extrusionOk="0" h="349" w="483">
                  <a:moveTo>
                    <a:pt x="411" y="1"/>
                  </a:moveTo>
                  <a:lnTo>
                    <a:pt x="411" y="1"/>
                  </a:lnTo>
                  <a:cubicBezTo>
                    <a:pt x="147" y="37"/>
                    <a:pt x="0" y="199"/>
                    <a:pt x="235" y="323"/>
                  </a:cubicBezTo>
                  <a:cubicBezTo>
                    <a:pt x="267" y="341"/>
                    <a:pt x="297" y="349"/>
                    <a:pt x="323" y="349"/>
                  </a:cubicBezTo>
                  <a:cubicBezTo>
                    <a:pt x="437" y="349"/>
                    <a:pt x="483" y="192"/>
                    <a:pt x="41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3" name="Google Shape;2483;p21"/>
            <p:cNvSpPr/>
            <p:nvPr/>
          </p:nvSpPr>
          <p:spPr>
            <a:xfrm>
              <a:off x="3233025" y="3287775"/>
              <a:ext cx="10550" cy="8325"/>
            </a:xfrm>
            <a:custGeom>
              <a:rect b="b" l="l" r="r" t="t"/>
              <a:pathLst>
                <a:path extrusionOk="0" h="333" w="422">
                  <a:moveTo>
                    <a:pt x="85" y="0"/>
                  </a:moveTo>
                  <a:cubicBezTo>
                    <a:pt x="65" y="0"/>
                    <a:pt x="44" y="1"/>
                    <a:pt x="22" y="3"/>
                  </a:cubicBezTo>
                  <a:cubicBezTo>
                    <a:pt x="0" y="174"/>
                    <a:pt x="57" y="333"/>
                    <a:pt x="160" y="333"/>
                  </a:cubicBezTo>
                  <a:cubicBezTo>
                    <a:pt x="198" y="333"/>
                    <a:pt x="243" y="311"/>
                    <a:pt x="293" y="259"/>
                  </a:cubicBezTo>
                  <a:cubicBezTo>
                    <a:pt x="422" y="123"/>
                    <a:pt x="337" y="0"/>
                    <a:pt x="8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4" name="Google Shape;2484;p21"/>
            <p:cNvSpPr/>
            <p:nvPr/>
          </p:nvSpPr>
          <p:spPr>
            <a:xfrm>
              <a:off x="3235475" y="3290350"/>
              <a:ext cx="6925" cy="5500"/>
            </a:xfrm>
            <a:custGeom>
              <a:rect b="b" l="l" r="r" t="t"/>
              <a:pathLst>
                <a:path extrusionOk="0" h="220" w="277">
                  <a:moveTo>
                    <a:pt x="55" y="1"/>
                  </a:moveTo>
                  <a:cubicBezTo>
                    <a:pt x="41" y="1"/>
                    <a:pt x="27" y="1"/>
                    <a:pt x="12" y="2"/>
                  </a:cubicBezTo>
                  <a:cubicBezTo>
                    <a:pt x="1" y="115"/>
                    <a:pt x="37" y="219"/>
                    <a:pt x="106" y="219"/>
                  </a:cubicBezTo>
                  <a:cubicBezTo>
                    <a:pt x="131" y="219"/>
                    <a:pt x="161" y="205"/>
                    <a:pt x="195" y="171"/>
                  </a:cubicBezTo>
                  <a:cubicBezTo>
                    <a:pt x="276" y="83"/>
                    <a:pt x="226" y="1"/>
                    <a:pt x="5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5" name="Google Shape;2485;p21"/>
            <p:cNvSpPr/>
            <p:nvPr/>
          </p:nvSpPr>
          <p:spPr>
            <a:xfrm>
              <a:off x="3236950" y="3291625"/>
              <a:ext cx="5450" cy="4275"/>
            </a:xfrm>
            <a:custGeom>
              <a:rect b="b" l="l" r="r" t="t"/>
              <a:pathLst>
                <a:path extrusionOk="0" h="171" w="218">
                  <a:moveTo>
                    <a:pt x="54" y="1"/>
                  </a:moveTo>
                  <a:cubicBezTo>
                    <a:pt x="41" y="1"/>
                    <a:pt x="27" y="1"/>
                    <a:pt x="11" y="3"/>
                  </a:cubicBezTo>
                  <a:cubicBezTo>
                    <a:pt x="1" y="89"/>
                    <a:pt x="33" y="171"/>
                    <a:pt x="89" y="171"/>
                  </a:cubicBezTo>
                  <a:cubicBezTo>
                    <a:pt x="109" y="171"/>
                    <a:pt x="133" y="160"/>
                    <a:pt x="158" y="135"/>
                  </a:cubicBezTo>
                  <a:cubicBezTo>
                    <a:pt x="218" y="62"/>
                    <a:pt x="181" y="1"/>
                    <a:pt x="5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6" name="Google Shape;2486;p21"/>
            <p:cNvSpPr/>
            <p:nvPr/>
          </p:nvSpPr>
          <p:spPr>
            <a:xfrm>
              <a:off x="3240325" y="3288750"/>
              <a:ext cx="7650" cy="5550"/>
            </a:xfrm>
            <a:custGeom>
              <a:rect b="b" l="l" r="r" t="t"/>
              <a:pathLst>
                <a:path extrusionOk="0" h="222" w="306">
                  <a:moveTo>
                    <a:pt x="258" y="0"/>
                  </a:moveTo>
                  <a:lnTo>
                    <a:pt x="258" y="0"/>
                  </a:lnTo>
                  <a:cubicBezTo>
                    <a:pt x="96" y="22"/>
                    <a:pt x="1" y="125"/>
                    <a:pt x="148" y="206"/>
                  </a:cubicBezTo>
                  <a:cubicBezTo>
                    <a:pt x="168" y="217"/>
                    <a:pt x="187" y="222"/>
                    <a:pt x="203" y="222"/>
                  </a:cubicBezTo>
                  <a:cubicBezTo>
                    <a:pt x="275" y="222"/>
                    <a:pt x="305" y="126"/>
                    <a:pt x="25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7" name="Google Shape;2487;p21"/>
            <p:cNvSpPr/>
            <p:nvPr/>
          </p:nvSpPr>
          <p:spPr>
            <a:xfrm>
              <a:off x="3240525" y="3290200"/>
              <a:ext cx="6575" cy="4950"/>
            </a:xfrm>
            <a:custGeom>
              <a:rect b="b" l="l" r="r" t="t"/>
              <a:pathLst>
                <a:path extrusionOk="0" h="198" w="263">
                  <a:moveTo>
                    <a:pt x="220" y="1"/>
                  </a:moveTo>
                  <a:cubicBezTo>
                    <a:pt x="81" y="23"/>
                    <a:pt x="0" y="111"/>
                    <a:pt x="125" y="184"/>
                  </a:cubicBezTo>
                  <a:cubicBezTo>
                    <a:pt x="142" y="193"/>
                    <a:pt x="158" y="198"/>
                    <a:pt x="172" y="198"/>
                  </a:cubicBezTo>
                  <a:cubicBezTo>
                    <a:pt x="235" y="198"/>
                    <a:pt x="262" y="109"/>
                    <a:pt x="22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8" name="Google Shape;2488;p21"/>
            <p:cNvSpPr/>
            <p:nvPr/>
          </p:nvSpPr>
          <p:spPr>
            <a:xfrm>
              <a:off x="3246000" y="3294650"/>
              <a:ext cx="5900" cy="5500"/>
            </a:xfrm>
            <a:custGeom>
              <a:rect b="b" l="l" r="r" t="t"/>
              <a:pathLst>
                <a:path extrusionOk="0" h="220" w="236">
                  <a:moveTo>
                    <a:pt x="85" y="1"/>
                  </a:moveTo>
                  <a:cubicBezTo>
                    <a:pt x="36" y="1"/>
                    <a:pt x="1" y="37"/>
                    <a:pt x="9" y="131"/>
                  </a:cubicBezTo>
                  <a:cubicBezTo>
                    <a:pt x="12" y="190"/>
                    <a:pt x="43" y="219"/>
                    <a:pt x="82" y="219"/>
                  </a:cubicBezTo>
                  <a:cubicBezTo>
                    <a:pt x="132" y="219"/>
                    <a:pt x="195" y="173"/>
                    <a:pt x="236" y="80"/>
                  </a:cubicBezTo>
                  <a:cubicBezTo>
                    <a:pt x="189" y="33"/>
                    <a:pt x="131" y="1"/>
                    <a:pt x="8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9" name="Google Shape;2489;p21"/>
            <p:cNvSpPr/>
            <p:nvPr/>
          </p:nvSpPr>
          <p:spPr>
            <a:xfrm>
              <a:off x="3244650" y="3294650"/>
              <a:ext cx="5800" cy="5500"/>
            </a:xfrm>
            <a:custGeom>
              <a:rect b="b" l="l" r="r" t="t"/>
              <a:pathLst>
                <a:path extrusionOk="0" h="220" w="232">
                  <a:moveTo>
                    <a:pt x="83" y="1"/>
                  </a:moveTo>
                  <a:cubicBezTo>
                    <a:pt x="35" y="1"/>
                    <a:pt x="0" y="37"/>
                    <a:pt x="4" y="131"/>
                  </a:cubicBezTo>
                  <a:cubicBezTo>
                    <a:pt x="7" y="190"/>
                    <a:pt x="39" y="219"/>
                    <a:pt x="80" y="219"/>
                  </a:cubicBezTo>
                  <a:cubicBezTo>
                    <a:pt x="131" y="219"/>
                    <a:pt x="195" y="173"/>
                    <a:pt x="231" y="80"/>
                  </a:cubicBezTo>
                  <a:cubicBezTo>
                    <a:pt x="185" y="33"/>
                    <a:pt x="128" y="1"/>
                    <a:pt x="8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0" name="Google Shape;2490;p21"/>
            <p:cNvSpPr/>
            <p:nvPr/>
          </p:nvSpPr>
          <p:spPr>
            <a:xfrm>
              <a:off x="3239600" y="3299825"/>
              <a:ext cx="8650" cy="5800"/>
            </a:xfrm>
            <a:custGeom>
              <a:rect b="b" l="l" r="r" t="t"/>
              <a:pathLst>
                <a:path extrusionOk="0" h="232" w="346">
                  <a:moveTo>
                    <a:pt x="218" y="1"/>
                  </a:moveTo>
                  <a:cubicBezTo>
                    <a:pt x="198" y="1"/>
                    <a:pt x="175" y="4"/>
                    <a:pt x="147" y="12"/>
                  </a:cubicBezTo>
                  <a:cubicBezTo>
                    <a:pt x="1" y="56"/>
                    <a:pt x="67" y="202"/>
                    <a:pt x="228" y="232"/>
                  </a:cubicBezTo>
                  <a:cubicBezTo>
                    <a:pt x="317" y="149"/>
                    <a:pt x="345" y="1"/>
                    <a:pt x="21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21"/>
            <p:cNvSpPr/>
            <p:nvPr/>
          </p:nvSpPr>
          <p:spPr>
            <a:xfrm>
              <a:off x="3239600" y="3298175"/>
              <a:ext cx="8500" cy="5800"/>
            </a:xfrm>
            <a:custGeom>
              <a:rect b="b" l="l" r="r" t="t"/>
              <a:pathLst>
                <a:path extrusionOk="0" h="232" w="340">
                  <a:moveTo>
                    <a:pt x="215" y="1"/>
                  </a:moveTo>
                  <a:cubicBezTo>
                    <a:pt x="196" y="1"/>
                    <a:pt x="174" y="4"/>
                    <a:pt x="147" y="12"/>
                  </a:cubicBezTo>
                  <a:cubicBezTo>
                    <a:pt x="1" y="56"/>
                    <a:pt x="67" y="202"/>
                    <a:pt x="228" y="232"/>
                  </a:cubicBezTo>
                  <a:cubicBezTo>
                    <a:pt x="317" y="149"/>
                    <a:pt x="340" y="1"/>
                    <a:pt x="21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2" name="Google Shape;2492;p21"/>
            <p:cNvSpPr/>
            <p:nvPr/>
          </p:nvSpPr>
          <p:spPr>
            <a:xfrm>
              <a:off x="3234575" y="3297150"/>
              <a:ext cx="6400" cy="5350"/>
            </a:xfrm>
            <a:custGeom>
              <a:rect b="b" l="l" r="r" t="t"/>
              <a:pathLst>
                <a:path extrusionOk="0" h="214" w="256">
                  <a:moveTo>
                    <a:pt x="124" y="1"/>
                  </a:moveTo>
                  <a:cubicBezTo>
                    <a:pt x="64" y="1"/>
                    <a:pt x="1" y="81"/>
                    <a:pt x="11" y="192"/>
                  </a:cubicBezTo>
                  <a:cubicBezTo>
                    <a:pt x="40" y="205"/>
                    <a:pt x="76" y="213"/>
                    <a:pt x="110" y="213"/>
                  </a:cubicBezTo>
                  <a:cubicBezTo>
                    <a:pt x="188" y="213"/>
                    <a:pt x="256" y="171"/>
                    <a:pt x="194" y="53"/>
                  </a:cubicBezTo>
                  <a:cubicBezTo>
                    <a:pt x="176" y="17"/>
                    <a:pt x="150" y="1"/>
                    <a:pt x="12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3" name="Google Shape;2493;p21"/>
            <p:cNvSpPr/>
            <p:nvPr/>
          </p:nvSpPr>
          <p:spPr>
            <a:xfrm>
              <a:off x="3236425" y="3296250"/>
              <a:ext cx="6250" cy="5325"/>
            </a:xfrm>
            <a:custGeom>
              <a:rect b="b" l="l" r="r" t="t"/>
              <a:pathLst>
                <a:path extrusionOk="0" h="213" w="250">
                  <a:moveTo>
                    <a:pt x="120" y="0"/>
                  </a:moveTo>
                  <a:cubicBezTo>
                    <a:pt x="60" y="0"/>
                    <a:pt x="0" y="80"/>
                    <a:pt x="10" y="192"/>
                  </a:cubicBezTo>
                  <a:cubicBezTo>
                    <a:pt x="39" y="205"/>
                    <a:pt x="74" y="213"/>
                    <a:pt x="108" y="213"/>
                  </a:cubicBezTo>
                  <a:cubicBezTo>
                    <a:pt x="185" y="213"/>
                    <a:pt x="250" y="170"/>
                    <a:pt x="194" y="52"/>
                  </a:cubicBezTo>
                  <a:cubicBezTo>
                    <a:pt x="173" y="16"/>
                    <a:pt x="147" y="0"/>
                    <a:pt x="12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4" name="Google Shape;2494;p21"/>
            <p:cNvSpPr/>
            <p:nvPr/>
          </p:nvSpPr>
          <p:spPr>
            <a:xfrm>
              <a:off x="3238250" y="3295050"/>
              <a:ext cx="6425" cy="5400"/>
            </a:xfrm>
            <a:custGeom>
              <a:rect b="b" l="l" r="r" t="t"/>
              <a:pathLst>
                <a:path extrusionOk="0" h="216" w="257">
                  <a:moveTo>
                    <a:pt x="123" y="1"/>
                  </a:moveTo>
                  <a:cubicBezTo>
                    <a:pt x="64" y="1"/>
                    <a:pt x="0" y="84"/>
                    <a:pt x="11" y="196"/>
                  </a:cubicBezTo>
                  <a:cubicBezTo>
                    <a:pt x="40" y="208"/>
                    <a:pt x="75" y="215"/>
                    <a:pt x="108" y="215"/>
                  </a:cubicBezTo>
                  <a:cubicBezTo>
                    <a:pt x="189" y="215"/>
                    <a:pt x="257" y="171"/>
                    <a:pt x="194" y="56"/>
                  </a:cubicBezTo>
                  <a:cubicBezTo>
                    <a:pt x="176" y="18"/>
                    <a:pt x="150" y="1"/>
                    <a:pt x="12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5" name="Google Shape;2495;p21"/>
            <p:cNvSpPr/>
            <p:nvPr/>
          </p:nvSpPr>
          <p:spPr>
            <a:xfrm>
              <a:off x="3240150" y="3297050"/>
              <a:ext cx="7050" cy="5475"/>
            </a:xfrm>
            <a:custGeom>
              <a:rect b="b" l="l" r="r" t="t"/>
              <a:pathLst>
                <a:path extrusionOk="0" h="219" w="282">
                  <a:moveTo>
                    <a:pt x="168" y="0"/>
                  </a:moveTo>
                  <a:cubicBezTo>
                    <a:pt x="155" y="0"/>
                    <a:pt x="141" y="2"/>
                    <a:pt x="125" y="6"/>
                  </a:cubicBezTo>
                  <a:cubicBezTo>
                    <a:pt x="1" y="42"/>
                    <a:pt x="59" y="160"/>
                    <a:pt x="199" y="218"/>
                  </a:cubicBezTo>
                  <a:cubicBezTo>
                    <a:pt x="258" y="139"/>
                    <a:pt x="282" y="0"/>
                    <a:pt x="16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6" name="Google Shape;2496;p21"/>
            <p:cNvSpPr/>
            <p:nvPr/>
          </p:nvSpPr>
          <p:spPr>
            <a:xfrm>
              <a:off x="3243825" y="3294875"/>
              <a:ext cx="5700" cy="4675"/>
            </a:xfrm>
            <a:custGeom>
              <a:rect b="b" l="l" r="r" t="t"/>
              <a:pathLst>
                <a:path extrusionOk="0" h="187" w="228">
                  <a:moveTo>
                    <a:pt x="81" y="0"/>
                  </a:moveTo>
                  <a:cubicBezTo>
                    <a:pt x="44" y="0"/>
                    <a:pt x="14" y="26"/>
                    <a:pt x="8" y="93"/>
                  </a:cubicBezTo>
                  <a:cubicBezTo>
                    <a:pt x="0" y="157"/>
                    <a:pt x="28" y="186"/>
                    <a:pt x="70" y="186"/>
                  </a:cubicBezTo>
                  <a:cubicBezTo>
                    <a:pt x="114" y="186"/>
                    <a:pt x="175" y="153"/>
                    <a:pt x="227" y="93"/>
                  </a:cubicBezTo>
                  <a:cubicBezTo>
                    <a:pt x="190" y="43"/>
                    <a:pt x="130" y="0"/>
                    <a:pt x="8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7" name="Google Shape;2497;p21"/>
            <p:cNvSpPr/>
            <p:nvPr/>
          </p:nvSpPr>
          <p:spPr>
            <a:xfrm>
              <a:off x="3240150" y="3291675"/>
              <a:ext cx="7225" cy="5450"/>
            </a:xfrm>
            <a:custGeom>
              <a:rect b="b" l="l" r="r" t="t"/>
              <a:pathLst>
                <a:path extrusionOk="0" h="218" w="289">
                  <a:moveTo>
                    <a:pt x="221" y="1"/>
                  </a:moveTo>
                  <a:lnTo>
                    <a:pt x="221" y="1"/>
                  </a:lnTo>
                  <a:cubicBezTo>
                    <a:pt x="111" y="30"/>
                    <a:pt x="1" y="147"/>
                    <a:pt x="155" y="206"/>
                  </a:cubicBezTo>
                  <a:cubicBezTo>
                    <a:pt x="173" y="214"/>
                    <a:pt x="190" y="217"/>
                    <a:pt x="204" y="217"/>
                  </a:cubicBezTo>
                  <a:cubicBezTo>
                    <a:pt x="283" y="217"/>
                    <a:pt x="289" y="106"/>
                    <a:pt x="22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8" name="Google Shape;2498;p21"/>
            <p:cNvSpPr/>
            <p:nvPr/>
          </p:nvSpPr>
          <p:spPr>
            <a:xfrm>
              <a:off x="3239275" y="3293600"/>
              <a:ext cx="6475" cy="4675"/>
            </a:xfrm>
            <a:custGeom>
              <a:rect b="b" l="l" r="r" t="t"/>
              <a:pathLst>
                <a:path extrusionOk="0" h="187" w="259">
                  <a:moveTo>
                    <a:pt x="58" y="0"/>
                  </a:moveTo>
                  <a:cubicBezTo>
                    <a:pt x="41" y="0"/>
                    <a:pt x="24" y="2"/>
                    <a:pt x="6" y="4"/>
                  </a:cubicBezTo>
                  <a:cubicBezTo>
                    <a:pt x="1" y="86"/>
                    <a:pt x="31" y="187"/>
                    <a:pt x="95" y="187"/>
                  </a:cubicBezTo>
                  <a:cubicBezTo>
                    <a:pt x="118" y="187"/>
                    <a:pt x="144" y="174"/>
                    <a:pt x="175" y="144"/>
                  </a:cubicBezTo>
                  <a:cubicBezTo>
                    <a:pt x="259" y="66"/>
                    <a:pt x="178" y="0"/>
                    <a:pt x="5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21"/>
            <p:cNvSpPr/>
            <p:nvPr/>
          </p:nvSpPr>
          <p:spPr>
            <a:xfrm>
              <a:off x="3233725" y="3288200"/>
              <a:ext cx="4075" cy="3675"/>
            </a:xfrm>
            <a:custGeom>
              <a:rect b="b" l="l" r="r" t="t"/>
              <a:pathLst>
                <a:path extrusionOk="0" h="147" w="163">
                  <a:moveTo>
                    <a:pt x="1" y="0"/>
                  </a:moveTo>
                  <a:lnTo>
                    <a:pt x="140" y="147"/>
                  </a:lnTo>
                  <a:lnTo>
                    <a:pt x="162" y="1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0" name="Google Shape;2500;p21"/>
            <p:cNvSpPr/>
            <p:nvPr/>
          </p:nvSpPr>
          <p:spPr>
            <a:xfrm>
              <a:off x="3245825" y="3285275"/>
              <a:ext cx="2600" cy="4775"/>
            </a:xfrm>
            <a:custGeom>
              <a:rect b="b" l="l" r="r" t="t"/>
              <a:pathLst>
                <a:path extrusionOk="0" h="191" w="104">
                  <a:moveTo>
                    <a:pt x="103" y="0"/>
                  </a:moveTo>
                  <a:lnTo>
                    <a:pt x="1" y="183"/>
                  </a:lnTo>
                  <a:lnTo>
                    <a:pt x="30" y="191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1" name="Google Shape;2501;p21"/>
            <p:cNvSpPr/>
            <p:nvPr/>
          </p:nvSpPr>
          <p:spPr>
            <a:xfrm>
              <a:off x="3250425" y="3296075"/>
              <a:ext cx="5150" cy="1125"/>
            </a:xfrm>
            <a:custGeom>
              <a:rect b="b" l="l" r="r" t="t"/>
              <a:pathLst>
                <a:path extrusionOk="0" h="45" w="206">
                  <a:moveTo>
                    <a:pt x="205" y="1"/>
                  </a:moveTo>
                  <a:lnTo>
                    <a:pt x="0" y="15"/>
                  </a:lnTo>
                  <a:lnTo>
                    <a:pt x="7" y="45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2" name="Google Shape;2502;p21"/>
            <p:cNvSpPr/>
            <p:nvPr/>
          </p:nvSpPr>
          <p:spPr>
            <a:xfrm>
              <a:off x="3232075" y="3300650"/>
              <a:ext cx="4625" cy="3150"/>
            </a:xfrm>
            <a:custGeom>
              <a:rect b="b" l="l" r="r" t="t"/>
              <a:pathLst>
                <a:path extrusionOk="0" h="126" w="185">
                  <a:moveTo>
                    <a:pt x="170" y="1"/>
                  </a:moveTo>
                  <a:lnTo>
                    <a:pt x="1" y="125"/>
                  </a:lnTo>
                  <a:lnTo>
                    <a:pt x="1" y="125"/>
                  </a:lnTo>
                  <a:lnTo>
                    <a:pt x="184" y="23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3" name="Google Shape;2503;p21"/>
            <p:cNvSpPr/>
            <p:nvPr/>
          </p:nvSpPr>
          <p:spPr>
            <a:xfrm>
              <a:off x="3240525" y="3294050"/>
              <a:ext cx="6425" cy="6450"/>
            </a:xfrm>
            <a:custGeom>
              <a:rect b="b" l="l" r="r" t="t"/>
              <a:pathLst>
                <a:path extrusionOk="0" h="258" w="257">
                  <a:moveTo>
                    <a:pt x="169" y="1"/>
                  </a:moveTo>
                  <a:cubicBezTo>
                    <a:pt x="140" y="8"/>
                    <a:pt x="118" y="30"/>
                    <a:pt x="96" y="52"/>
                  </a:cubicBezTo>
                  <a:cubicBezTo>
                    <a:pt x="85" y="49"/>
                    <a:pt x="72" y="47"/>
                    <a:pt x="59" y="47"/>
                  </a:cubicBezTo>
                  <a:cubicBezTo>
                    <a:pt x="46" y="47"/>
                    <a:pt x="33" y="49"/>
                    <a:pt x="22" y="52"/>
                  </a:cubicBezTo>
                  <a:cubicBezTo>
                    <a:pt x="22" y="67"/>
                    <a:pt x="22" y="89"/>
                    <a:pt x="30" y="104"/>
                  </a:cubicBezTo>
                  <a:cubicBezTo>
                    <a:pt x="8" y="133"/>
                    <a:pt x="0" y="162"/>
                    <a:pt x="0" y="192"/>
                  </a:cubicBezTo>
                  <a:cubicBezTo>
                    <a:pt x="30" y="206"/>
                    <a:pt x="59" y="206"/>
                    <a:pt x="88" y="206"/>
                  </a:cubicBezTo>
                  <a:cubicBezTo>
                    <a:pt x="103" y="228"/>
                    <a:pt x="132" y="243"/>
                    <a:pt x="162" y="258"/>
                  </a:cubicBezTo>
                  <a:cubicBezTo>
                    <a:pt x="176" y="236"/>
                    <a:pt x="184" y="214"/>
                    <a:pt x="184" y="184"/>
                  </a:cubicBezTo>
                  <a:cubicBezTo>
                    <a:pt x="213" y="177"/>
                    <a:pt x="242" y="155"/>
                    <a:pt x="257" y="133"/>
                  </a:cubicBezTo>
                  <a:cubicBezTo>
                    <a:pt x="242" y="111"/>
                    <a:pt x="220" y="96"/>
                    <a:pt x="198" y="82"/>
                  </a:cubicBezTo>
                  <a:cubicBezTo>
                    <a:pt x="191" y="52"/>
                    <a:pt x="184" y="23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4" name="Google Shape;2504;p21"/>
            <p:cNvSpPr/>
            <p:nvPr/>
          </p:nvSpPr>
          <p:spPr>
            <a:xfrm>
              <a:off x="3242725" y="3296550"/>
              <a:ext cx="1475" cy="1450"/>
            </a:xfrm>
            <a:custGeom>
              <a:rect b="b" l="l" r="r" t="t"/>
              <a:pathLst>
                <a:path extrusionOk="0" h="58" w="59">
                  <a:moveTo>
                    <a:pt x="34" y="1"/>
                  </a:moveTo>
                  <a:cubicBezTo>
                    <a:pt x="30" y="1"/>
                    <a:pt x="26" y="2"/>
                    <a:pt x="22" y="4"/>
                  </a:cubicBezTo>
                  <a:cubicBezTo>
                    <a:pt x="8" y="11"/>
                    <a:pt x="0" y="26"/>
                    <a:pt x="8" y="40"/>
                  </a:cubicBezTo>
                  <a:cubicBezTo>
                    <a:pt x="8" y="51"/>
                    <a:pt x="19" y="58"/>
                    <a:pt x="31" y="58"/>
                  </a:cubicBezTo>
                  <a:cubicBezTo>
                    <a:pt x="36" y="58"/>
                    <a:pt x="40" y="57"/>
                    <a:pt x="44" y="55"/>
                  </a:cubicBezTo>
                  <a:cubicBezTo>
                    <a:pt x="59" y="48"/>
                    <a:pt x="59" y="33"/>
                    <a:pt x="59" y="18"/>
                  </a:cubicBezTo>
                  <a:cubicBezTo>
                    <a:pt x="53" y="7"/>
                    <a:pt x="44" y="1"/>
                    <a:pt x="3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5" name="Google Shape;2505;p21"/>
            <p:cNvSpPr/>
            <p:nvPr/>
          </p:nvSpPr>
          <p:spPr>
            <a:xfrm>
              <a:off x="3244375" y="3303950"/>
              <a:ext cx="1675" cy="5175"/>
            </a:xfrm>
            <a:custGeom>
              <a:rect b="b" l="l" r="r" t="t"/>
              <a:pathLst>
                <a:path extrusionOk="0" h="207" w="67">
                  <a:moveTo>
                    <a:pt x="30" y="1"/>
                  </a:moveTo>
                  <a:lnTo>
                    <a:pt x="0" y="8"/>
                  </a:lnTo>
                  <a:lnTo>
                    <a:pt x="66" y="206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6" name="Google Shape;2506;p21"/>
            <p:cNvSpPr/>
            <p:nvPr/>
          </p:nvSpPr>
          <p:spPr>
            <a:xfrm>
              <a:off x="3333250" y="3205650"/>
              <a:ext cx="9750" cy="9300"/>
            </a:xfrm>
            <a:custGeom>
              <a:rect b="b" l="l" r="r" t="t"/>
              <a:pathLst>
                <a:path extrusionOk="0" h="372" w="390">
                  <a:moveTo>
                    <a:pt x="141" y="0"/>
                  </a:moveTo>
                  <a:cubicBezTo>
                    <a:pt x="60" y="0"/>
                    <a:pt x="1" y="62"/>
                    <a:pt x="8" y="223"/>
                  </a:cubicBezTo>
                  <a:cubicBezTo>
                    <a:pt x="15" y="321"/>
                    <a:pt x="68" y="371"/>
                    <a:pt x="135" y="371"/>
                  </a:cubicBezTo>
                  <a:cubicBezTo>
                    <a:pt x="219" y="371"/>
                    <a:pt x="324" y="294"/>
                    <a:pt x="390" y="135"/>
                  </a:cubicBezTo>
                  <a:cubicBezTo>
                    <a:pt x="314" y="56"/>
                    <a:pt x="218" y="0"/>
                    <a:pt x="14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7" name="Google Shape;2507;p21"/>
            <p:cNvSpPr/>
            <p:nvPr/>
          </p:nvSpPr>
          <p:spPr>
            <a:xfrm>
              <a:off x="3323925" y="3213500"/>
              <a:ext cx="13500" cy="9100"/>
            </a:xfrm>
            <a:custGeom>
              <a:rect b="b" l="l" r="r" t="t"/>
              <a:pathLst>
                <a:path extrusionOk="0" h="364" w="540">
                  <a:moveTo>
                    <a:pt x="341" y="0"/>
                  </a:moveTo>
                  <a:cubicBezTo>
                    <a:pt x="310" y="0"/>
                    <a:pt x="272" y="6"/>
                    <a:pt x="227" y="19"/>
                  </a:cubicBezTo>
                  <a:cubicBezTo>
                    <a:pt x="0" y="85"/>
                    <a:pt x="103" y="320"/>
                    <a:pt x="359" y="364"/>
                  </a:cubicBezTo>
                  <a:cubicBezTo>
                    <a:pt x="498" y="231"/>
                    <a:pt x="539" y="0"/>
                    <a:pt x="34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8" name="Google Shape;2508;p21"/>
            <p:cNvSpPr/>
            <p:nvPr/>
          </p:nvSpPr>
          <p:spPr>
            <a:xfrm>
              <a:off x="3317600" y="3209025"/>
              <a:ext cx="10625" cy="8950"/>
            </a:xfrm>
            <a:custGeom>
              <a:rect b="b" l="l" r="r" t="t"/>
              <a:pathLst>
                <a:path extrusionOk="0" h="358" w="425">
                  <a:moveTo>
                    <a:pt x="207" y="0"/>
                  </a:moveTo>
                  <a:cubicBezTo>
                    <a:pt x="107" y="0"/>
                    <a:pt x="1" y="135"/>
                    <a:pt x="11" y="323"/>
                  </a:cubicBezTo>
                  <a:cubicBezTo>
                    <a:pt x="61" y="344"/>
                    <a:pt x="121" y="357"/>
                    <a:pt x="177" y="357"/>
                  </a:cubicBezTo>
                  <a:cubicBezTo>
                    <a:pt x="311" y="357"/>
                    <a:pt x="425" y="285"/>
                    <a:pt x="326" y="88"/>
                  </a:cubicBezTo>
                  <a:cubicBezTo>
                    <a:pt x="295" y="27"/>
                    <a:pt x="251" y="0"/>
                    <a:pt x="20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9" name="Google Shape;2509;p21"/>
            <p:cNvSpPr/>
            <p:nvPr/>
          </p:nvSpPr>
          <p:spPr>
            <a:xfrm>
              <a:off x="3324650" y="3197100"/>
              <a:ext cx="13325" cy="9950"/>
            </a:xfrm>
            <a:custGeom>
              <a:rect b="b" l="l" r="r" t="t"/>
              <a:pathLst>
                <a:path extrusionOk="0" h="398" w="533">
                  <a:moveTo>
                    <a:pt x="455" y="1"/>
                  </a:moveTo>
                  <a:cubicBezTo>
                    <a:pt x="169" y="45"/>
                    <a:pt x="0" y="228"/>
                    <a:pt x="257" y="367"/>
                  </a:cubicBezTo>
                  <a:cubicBezTo>
                    <a:pt x="294" y="388"/>
                    <a:pt x="328" y="397"/>
                    <a:pt x="357" y="397"/>
                  </a:cubicBezTo>
                  <a:cubicBezTo>
                    <a:pt x="484" y="397"/>
                    <a:pt x="532" y="221"/>
                    <a:pt x="45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0" name="Google Shape;2510;p21"/>
            <p:cNvSpPr/>
            <p:nvPr/>
          </p:nvSpPr>
          <p:spPr>
            <a:xfrm>
              <a:off x="3318675" y="3199575"/>
              <a:ext cx="11725" cy="9325"/>
            </a:xfrm>
            <a:custGeom>
              <a:rect b="b" l="l" r="r" t="t"/>
              <a:pathLst>
                <a:path extrusionOk="0" h="373" w="469">
                  <a:moveTo>
                    <a:pt x="106" y="1"/>
                  </a:moveTo>
                  <a:cubicBezTo>
                    <a:pt x="81" y="1"/>
                    <a:pt x="55" y="2"/>
                    <a:pt x="27" y="4"/>
                  </a:cubicBezTo>
                  <a:cubicBezTo>
                    <a:pt x="0" y="196"/>
                    <a:pt x="63" y="373"/>
                    <a:pt x="178" y="373"/>
                  </a:cubicBezTo>
                  <a:cubicBezTo>
                    <a:pt x="221" y="373"/>
                    <a:pt x="271" y="348"/>
                    <a:pt x="327" y="290"/>
                  </a:cubicBezTo>
                  <a:cubicBezTo>
                    <a:pt x="468" y="142"/>
                    <a:pt x="382" y="1"/>
                    <a:pt x="10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1" name="Google Shape;2511;p21"/>
            <p:cNvSpPr/>
            <p:nvPr/>
          </p:nvSpPr>
          <p:spPr>
            <a:xfrm>
              <a:off x="3321900" y="3203725"/>
              <a:ext cx="14875" cy="12800"/>
            </a:xfrm>
            <a:custGeom>
              <a:rect b="b" l="l" r="r" t="t"/>
              <a:pathLst>
                <a:path extrusionOk="0" h="512" w="595">
                  <a:moveTo>
                    <a:pt x="308" y="0"/>
                  </a:moveTo>
                  <a:cubicBezTo>
                    <a:pt x="211" y="0"/>
                    <a:pt x="114" y="54"/>
                    <a:pt x="74" y="161"/>
                  </a:cubicBezTo>
                  <a:cubicBezTo>
                    <a:pt x="0" y="339"/>
                    <a:pt x="137" y="512"/>
                    <a:pt x="308" y="512"/>
                  </a:cubicBezTo>
                  <a:cubicBezTo>
                    <a:pt x="342" y="512"/>
                    <a:pt x="376" y="505"/>
                    <a:pt x="411" y="491"/>
                  </a:cubicBezTo>
                  <a:cubicBezTo>
                    <a:pt x="536" y="432"/>
                    <a:pt x="594" y="285"/>
                    <a:pt x="543" y="153"/>
                  </a:cubicBezTo>
                  <a:cubicBezTo>
                    <a:pt x="499" y="52"/>
                    <a:pt x="403" y="0"/>
                    <a:pt x="308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2" name="Google Shape;2512;p21"/>
            <p:cNvSpPr/>
            <p:nvPr/>
          </p:nvSpPr>
          <p:spPr>
            <a:xfrm>
              <a:off x="3332900" y="3206125"/>
              <a:ext cx="8625" cy="8325"/>
            </a:xfrm>
            <a:custGeom>
              <a:rect b="b" l="l" r="r" t="t"/>
              <a:pathLst>
                <a:path extrusionOk="0" h="333" w="345">
                  <a:moveTo>
                    <a:pt x="122" y="1"/>
                  </a:moveTo>
                  <a:cubicBezTo>
                    <a:pt x="52" y="1"/>
                    <a:pt x="0" y="55"/>
                    <a:pt x="8" y="197"/>
                  </a:cubicBezTo>
                  <a:cubicBezTo>
                    <a:pt x="11" y="286"/>
                    <a:pt x="59" y="332"/>
                    <a:pt x="120" y="332"/>
                  </a:cubicBezTo>
                  <a:cubicBezTo>
                    <a:pt x="195" y="332"/>
                    <a:pt x="289" y="264"/>
                    <a:pt x="345" y="123"/>
                  </a:cubicBezTo>
                  <a:cubicBezTo>
                    <a:pt x="276" y="51"/>
                    <a:pt x="190" y="1"/>
                    <a:pt x="12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3" name="Google Shape;2513;p21"/>
            <p:cNvSpPr/>
            <p:nvPr/>
          </p:nvSpPr>
          <p:spPr>
            <a:xfrm>
              <a:off x="3324475" y="3213025"/>
              <a:ext cx="12100" cy="8125"/>
            </a:xfrm>
            <a:custGeom>
              <a:rect b="b" l="l" r="r" t="t"/>
              <a:pathLst>
                <a:path extrusionOk="0" h="325" w="484">
                  <a:moveTo>
                    <a:pt x="302" y="1"/>
                  </a:moveTo>
                  <a:cubicBezTo>
                    <a:pt x="275" y="1"/>
                    <a:pt x="243" y="6"/>
                    <a:pt x="205" y="16"/>
                  </a:cubicBezTo>
                  <a:cubicBezTo>
                    <a:pt x="0" y="82"/>
                    <a:pt x="88" y="295"/>
                    <a:pt x="323" y="324"/>
                  </a:cubicBezTo>
                  <a:cubicBezTo>
                    <a:pt x="450" y="209"/>
                    <a:pt x="483" y="1"/>
                    <a:pt x="3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4" name="Google Shape;2514;p21"/>
            <p:cNvSpPr/>
            <p:nvPr/>
          </p:nvSpPr>
          <p:spPr>
            <a:xfrm>
              <a:off x="3318775" y="3209100"/>
              <a:ext cx="9525" cy="7975"/>
            </a:xfrm>
            <a:custGeom>
              <a:rect b="b" l="l" r="r" t="t"/>
              <a:pathLst>
                <a:path extrusionOk="0" h="319" w="381">
                  <a:moveTo>
                    <a:pt x="185" y="0"/>
                  </a:moveTo>
                  <a:cubicBezTo>
                    <a:pt x="94" y="0"/>
                    <a:pt x="0" y="120"/>
                    <a:pt x="15" y="283"/>
                  </a:cubicBezTo>
                  <a:cubicBezTo>
                    <a:pt x="60" y="305"/>
                    <a:pt x="115" y="318"/>
                    <a:pt x="166" y="318"/>
                  </a:cubicBezTo>
                  <a:cubicBezTo>
                    <a:pt x="283" y="318"/>
                    <a:pt x="381" y="251"/>
                    <a:pt x="294" y="78"/>
                  </a:cubicBezTo>
                  <a:cubicBezTo>
                    <a:pt x="265" y="24"/>
                    <a:pt x="225" y="0"/>
                    <a:pt x="18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5" name="Google Shape;2515;p21"/>
            <p:cNvSpPr/>
            <p:nvPr/>
          </p:nvSpPr>
          <p:spPr>
            <a:xfrm>
              <a:off x="3325200" y="3198575"/>
              <a:ext cx="12075" cy="8725"/>
            </a:xfrm>
            <a:custGeom>
              <a:rect b="b" l="l" r="r" t="t"/>
              <a:pathLst>
                <a:path extrusionOk="0" h="349" w="483">
                  <a:moveTo>
                    <a:pt x="411" y="0"/>
                  </a:moveTo>
                  <a:lnTo>
                    <a:pt x="411" y="0"/>
                  </a:lnTo>
                  <a:cubicBezTo>
                    <a:pt x="147" y="37"/>
                    <a:pt x="0" y="198"/>
                    <a:pt x="235" y="323"/>
                  </a:cubicBezTo>
                  <a:cubicBezTo>
                    <a:pt x="268" y="340"/>
                    <a:pt x="297" y="349"/>
                    <a:pt x="323" y="349"/>
                  </a:cubicBezTo>
                  <a:cubicBezTo>
                    <a:pt x="437" y="349"/>
                    <a:pt x="483" y="191"/>
                    <a:pt x="41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6" name="Google Shape;2516;p21"/>
            <p:cNvSpPr/>
            <p:nvPr/>
          </p:nvSpPr>
          <p:spPr>
            <a:xfrm>
              <a:off x="3319850" y="3200700"/>
              <a:ext cx="10425" cy="8350"/>
            </a:xfrm>
            <a:custGeom>
              <a:rect b="b" l="l" r="r" t="t"/>
              <a:pathLst>
                <a:path extrusionOk="0" h="334" w="417">
                  <a:moveTo>
                    <a:pt x="81" y="1"/>
                  </a:moveTo>
                  <a:cubicBezTo>
                    <a:pt x="61" y="1"/>
                    <a:pt x="39" y="2"/>
                    <a:pt x="16" y="3"/>
                  </a:cubicBezTo>
                  <a:cubicBezTo>
                    <a:pt x="0" y="174"/>
                    <a:pt x="58" y="334"/>
                    <a:pt x="159" y="334"/>
                  </a:cubicBezTo>
                  <a:cubicBezTo>
                    <a:pt x="197" y="334"/>
                    <a:pt x="240" y="312"/>
                    <a:pt x="288" y="260"/>
                  </a:cubicBezTo>
                  <a:cubicBezTo>
                    <a:pt x="417" y="124"/>
                    <a:pt x="338" y="1"/>
                    <a:pt x="8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7" name="Google Shape;2517;p21"/>
            <p:cNvSpPr/>
            <p:nvPr/>
          </p:nvSpPr>
          <p:spPr>
            <a:xfrm>
              <a:off x="3322175" y="3203300"/>
              <a:ext cx="7075" cy="5475"/>
            </a:xfrm>
            <a:custGeom>
              <a:rect b="b" l="l" r="r" t="t"/>
              <a:pathLst>
                <a:path extrusionOk="0" h="219" w="283">
                  <a:moveTo>
                    <a:pt x="55" y="0"/>
                  </a:moveTo>
                  <a:cubicBezTo>
                    <a:pt x="41" y="0"/>
                    <a:pt x="27" y="1"/>
                    <a:pt x="11" y="2"/>
                  </a:cubicBezTo>
                  <a:cubicBezTo>
                    <a:pt x="1" y="114"/>
                    <a:pt x="45" y="219"/>
                    <a:pt x="112" y="219"/>
                  </a:cubicBezTo>
                  <a:cubicBezTo>
                    <a:pt x="137" y="219"/>
                    <a:pt x="165" y="204"/>
                    <a:pt x="195" y="170"/>
                  </a:cubicBezTo>
                  <a:cubicBezTo>
                    <a:pt x="283" y="82"/>
                    <a:pt x="227" y="0"/>
                    <a:pt x="5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8" name="Google Shape;2518;p21"/>
            <p:cNvSpPr/>
            <p:nvPr/>
          </p:nvSpPr>
          <p:spPr>
            <a:xfrm>
              <a:off x="3323825" y="3204575"/>
              <a:ext cx="5450" cy="4275"/>
            </a:xfrm>
            <a:custGeom>
              <a:rect b="b" l="l" r="r" t="t"/>
              <a:pathLst>
                <a:path extrusionOk="0" h="171" w="218">
                  <a:moveTo>
                    <a:pt x="52" y="0"/>
                  </a:moveTo>
                  <a:cubicBezTo>
                    <a:pt x="40" y="0"/>
                    <a:pt x="26" y="1"/>
                    <a:pt x="11" y="2"/>
                  </a:cubicBezTo>
                  <a:cubicBezTo>
                    <a:pt x="1" y="88"/>
                    <a:pt x="29" y="170"/>
                    <a:pt x="83" y="170"/>
                  </a:cubicBezTo>
                  <a:cubicBezTo>
                    <a:pt x="103" y="170"/>
                    <a:pt x="125" y="160"/>
                    <a:pt x="151" y="134"/>
                  </a:cubicBezTo>
                  <a:cubicBezTo>
                    <a:pt x="217" y="61"/>
                    <a:pt x="175" y="0"/>
                    <a:pt x="52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9" name="Google Shape;2519;p21"/>
            <p:cNvSpPr/>
            <p:nvPr/>
          </p:nvSpPr>
          <p:spPr>
            <a:xfrm>
              <a:off x="3327225" y="3201675"/>
              <a:ext cx="7625" cy="5575"/>
            </a:xfrm>
            <a:custGeom>
              <a:rect b="b" l="l" r="r" t="t"/>
              <a:pathLst>
                <a:path extrusionOk="0" h="223" w="305">
                  <a:moveTo>
                    <a:pt x="257" y="1"/>
                  </a:moveTo>
                  <a:cubicBezTo>
                    <a:pt x="95" y="23"/>
                    <a:pt x="0" y="126"/>
                    <a:pt x="147" y="206"/>
                  </a:cubicBezTo>
                  <a:cubicBezTo>
                    <a:pt x="167" y="217"/>
                    <a:pt x="186" y="222"/>
                    <a:pt x="202" y="222"/>
                  </a:cubicBezTo>
                  <a:cubicBezTo>
                    <a:pt x="274" y="222"/>
                    <a:pt x="304" y="126"/>
                    <a:pt x="25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0" name="Google Shape;2520;p21"/>
            <p:cNvSpPr/>
            <p:nvPr/>
          </p:nvSpPr>
          <p:spPr>
            <a:xfrm>
              <a:off x="3327225" y="3203150"/>
              <a:ext cx="6575" cy="4950"/>
            </a:xfrm>
            <a:custGeom>
              <a:rect b="b" l="l" r="r" t="t"/>
              <a:pathLst>
                <a:path extrusionOk="0" h="198" w="263">
                  <a:moveTo>
                    <a:pt x="220" y="1"/>
                  </a:moveTo>
                  <a:lnTo>
                    <a:pt x="220" y="1"/>
                  </a:lnTo>
                  <a:cubicBezTo>
                    <a:pt x="81" y="23"/>
                    <a:pt x="0" y="111"/>
                    <a:pt x="132" y="184"/>
                  </a:cubicBezTo>
                  <a:cubicBezTo>
                    <a:pt x="148" y="193"/>
                    <a:pt x="162" y="197"/>
                    <a:pt x="175" y="197"/>
                  </a:cubicBezTo>
                  <a:cubicBezTo>
                    <a:pt x="235" y="197"/>
                    <a:pt x="262" y="109"/>
                    <a:pt x="22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21"/>
            <p:cNvSpPr/>
            <p:nvPr/>
          </p:nvSpPr>
          <p:spPr>
            <a:xfrm>
              <a:off x="3332800" y="3207600"/>
              <a:ext cx="5800" cy="5475"/>
            </a:xfrm>
            <a:custGeom>
              <a:rect b="b" l="l" r="r" t="t"/>
              <a:pathLst>
                <a:path extrusionOk="0" h="219" w="232">
                  <a:moveTo>
                    <a:pt x="83" y="0"/>
                  </a:moveTo>
                  <a:cubicBezTo>
                    <a:pt x="35" y="0"/>
                    <a:pt x="1" y="36"/>
                    <a:pt x="4" y="130"/>
                  </a:cubicBezTo>
                  <a:cubicBezTo>
                    <a:pt x="8" y="189"/>
                    <a:pt x="40" y="219"/>
                    <a:pt x="81" y="219"/>
                  </a:cubicBezTo>
                  <a:cubicBezTo>
                    <a:pt x="131" y="219"/>
                    <a:pt x="195" y="173"/>
                    <a:pt x="232" y="79"/>
                  </a:cubicBezTo>
                  <a:cubicBezTo>
                    <a:pt x="185" y="33"/>
                    <a:pt x="128" y="0"/>
                    <a:pt x="83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2" name="Google Shape;2522;p21"/>
            <p:cNvSpPr/>
            <p:nvPr/>
          </p:nvSpPr>
          <p:spPr>
            <a:xfrm>
              <a:off x="3331325" y="3207600"/>
              <a:ext cx="6000" cy="5475"/>
            </a:xfrm>
            <a:custGeom>
              <a:rect b="b" l="l" r="r" t="t"/>
              <a:pathLst>
                <a:path extrusionOk="0" h="219" w="240">
                  <a:moveTo>
                    <a:pt x="87" y="0"/>
                  </a:moveTo>
                  <a:cubicBezTo>
                    <a:pt x="38" y="0"/>
                    <a:pt x="1" y="36"/>
                    <a:pt x="5" y="130"/>
                  </a:cubicBezTo>
                  <a:cubicBezTo>
                    <a:pt x="8" y="189"/>
                    <a:pt x="40" y="219"/>
                    <a:pt x="82" y="219"/>
                  </a:cubicBezTo>
                  <a:cubicBezTo>
                    <a:pt x="133" y="219"/>
                    <a:pt x="199" y="173"/>
                    <a:pt x="239" y="79"/>
                  </a:cubicBezTo>
                  <a:cubicBezTo>
                    <a:pt x="193" y="33"/>
                    <a:pt x="134" y="0"/>
                    <a:pt x="8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3" name="Google Shape;2523;p21"/>
            <p:cNvSpPr/>
            <p:nvPr/>
          </p:nvSpPr>
          <p:spPr>
            <a:xfrm>
              <a:off x="3326475" y="3212775"/>
              <a:ext cx="8500" cy="5625"/>
            </a:xfrm>
            <a:custGeom>
              <a:rect b="b" l="l" r="r" t="t"/>
              <a:pathLst>
                <a:path extrusionOk="0" h="225" w="340">
                  <a:moveTo>
                    <a:pt x="211" y="0"/>
                  </a:moveTo>
                  <a:cubicBezTo>
                    <a:pt x="191" y="0"/>
                    <a:pt x="167" y="4"/>
                    <a:pt x="140" y="11"/>
                  </a:cubicBezTo>
                  <a:cubicBezTo>
                    <a:pt x="1" y="55"/>
                    <a:pt x="67" y="202"/>
                    <a:pt x="228" y="224"/>
                  </a:cubicBezTo>
                  <a:cubicBezTo>
                    <a:pt x="317" y="148"/>
                    <a:pt x="340" y="0"/>
                    <a:pt x="211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21"/>
            <p:cNvSpPr/>
            <p:nvPr/>
          </p:nvSpPr>
          <p:spPr>
            <a:xfrm>
              <a:off x="3326300" y="3211125"/>
              <a:ext cx="8675" cy="5800"/>
            </a:xfrm>
            <a:custGeom>
              <a:rect b="b" l="l" r="r" t="t"/>
              <a:pathLst>
                <a:path extrusionOk="0" h="232" w="347">
                  <a:moveTo>
                    <a:pt x="218" y="0"/>
                  </a:moveTo>
                  <a:cubicBezTo>
                    <a:pt x="198" y="0"/>
                    <a:pt x="174" y="4"/>
                    <a:pt x="147" y="11"/>
                  </a:cubicBezTo>
                  <a:cubicBezTo>
                    <a:pt x="0" y="55"/>
                    <a:pt x="66" y="202"/>
                    <a:pt x="228" y="231"/>
                  </a:cubicBezTo>
                  <a:cubicBezTo>
                    <a:pt x="323" y="149"/>
                    <a:pt x="347" y="0"/>
                    <a:pt x="21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21"/>
            <p:cNvSpPr/>
            <p:nvPr/>
          </p:nvSpPr>
          <p:spPr>
            <a:xfrm>
              <a:off x="3321275" y="3210100"/>
              <a:ext cx="6400" cy="5325"/>
            </a:xfrm>
            <a:custGeom>
              <a:rect b="b" l="l" r="r" t="t"/>
              <a:pathLst>
                <a:path extrusionOk="0" h="213" w="256">
                  <a:moveTo>
                    <a:pt x="124" y="0"/>
                  </a:moveTo>
                  <a:cubicBezTo>
                    <a:pt x="64" y="0"/>
                    <a:pt x="1" y="80"/>
                    <a:pt x="11" y="192"/>
                  </a:cubicBezTo>
                  <a:cubicBezTo>
                    <a:pt x="42" y="205"/>
                    <a:pt x="79" y="213"/>
                    <a:pt x="113" y="213"/>
                  </a:cubicBezTo>
                  <a:cubicBezTo>
                    <a:pt x="192" y="213"/>
                    <a:pt x="255" y="170"/>
                    <a:pt x="194" y="52"/>
                  </a:cubicBezTo>
                  <a:cubicBezTo>
                    <a:pt x="176" y="16"/>
                    <a:pt x="150" y="0"/>
                    <a:pt x="12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6" name="Google Shape;2526;p21"/>
            <p:cNvSpPr/>
            <p:nvPr/>
          </p:nvSpPr>
          <p:spPr>
            <a:xfrm>
              <a:off x="3323100" y="3209175"/>
              <a:ext cx="6400" cy="5350"/>
            </a:xfrm>
            <a:custGeom>
              <a:rect b="b" l="l" r="r" t="t"/>
              <a:pathLst>
                <a:path extrusionOk="0" h="214" w="256">
                  <a:moveTo>
                    <a:pt x="124" y="1"/>
                  </a:moveTo>
                  <a:cubicBezTo>
                    <a:pt x="64" y="1"/>
                    <a:pt x="1" y="81"/>
                    <a:pt x="11" y="192"/>
                  </a:cubicBezTo>
                  <a:cubicBezTo>
                    <a:pt x="40" y="205"/>
                    <a:pt x="76" y="213"/>
                    <a:pt x="110" y="213"/>
                  </a:cubicBezTo>
                  <a:cubicBezTo>
                    <a:pt x="188" y="213"/>
                    <a:pt x="256" y="171"/>
                    <a:pt x="194" y="53"/>
                  </a:cubicBezTo>
                  <a:cubicBezTo>
                    <a:pt x="176" y="17"/>
                    <a:pt x="150" y="1"/>
                    <a:pt x="12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7" name="Google Shape;2527;p21"/>
            <p:cNvSpPr/>
            <p:nvPr/>
          </p:nvSpPr>
          <p:spPr>
            <a:xfrm>
              <a:off x="3325125" y="3208000"/>
              <a:ext cx="6300" cy="5375"/>
            </a:xfrm>
            <a:custGeom>
              <a:rect b="b" l="l" r="r" t="t"/>
              <a:pathLst>
                <a:path extrusionOk="0" h="215" w="252">
                  <a:moveTo>
                    <a:pt x="123" y="0"/>
                  </a:moveTo>
                  <a:cubicBezTo>
                    <a:pt x="64" y="0"/>
                    <a:pt x="1" y="84"/>
                    <a:pt x="11" y="195"/>
                  </a:cubicBezTo>
                  <a:cubicBezTo>
                    <a:pt x="38" y="208"/>
                    <a:pt x="72" y="215"/>
                    <a:pt x="103" y="215"/>
                  </a:cubicBezTo>
                  <a:cubicBezTo>
                    <a:pt x="182" y="215"/>
                    <a:pt x="251" y="171"/>
                    <a:pt x="194" y="56"/>
                  </a:cubicBezTo>
                  <a:cubicBezTo>
                    <a:pt x="176" y="17"/>
                    <a:pt x="150" y="0"/>
                    <a:pt x="12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21"/>
            <p:cNvSpPr/>
            <p:nvPr/>
          </p:nvSpPr>
          <p:spPr>
            <a:xfrm>
              <a:off x="3326850" y="3209975"/>
              <a:ext cx="7050" cy="5475"/>
            </a:xfrm>
            <a:custGeom>
              <a:rect b="b" l="l" r="r" t="t"/>
              <a:pathLst>
                <a:path extrusionOk="0" h="219" w="282">
                  <a:moveTo>
                    <a:pt x="173" y="1"/>
                  </a:moveTo>
                  <a:cubicBezTo>
                    <a:pt x="161" y="1"/>
                    <a:pt x="148" y="2"/>
                    <a:pt x="132" y="6"/>
                  </a:cubicBezTo>
                  <a:cubicBezTo>
                    <a:pt x="0" y="43"/>
                    <a:pt x="59" y="160"/>
                    <a:pt x="206" y="219"/>
                  </a:cubicBezTo>
                  <a:cubicBezTo>
                    <a:pt x="258" y="140"/>
                    <a:pt x="282" y="1"/>
                    <a:pt x="17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9" name="Google Shape;2529;p21"/>
            <p:cNvSpPr/>
            <p:nvPr/>
          </p:nvSpPr>
          <p:spPr>
            <a:xfrm>
              <a:off x="3330525" y="3207800"/>
              <a:ext cx="5700" cy="4675"/>
            </a:xfrm>
            <a:custGeom>
              <a:rect b="b" l="l" r="r" t="t"/>
              <a:pathLst>
                <a:path extrusionOk="0" h="187" w="228">
                  <a:moveTo>
                    <a:pt x="83" y="1"/>
                  </a:moveTo>
                  <a:cubicBezTo>
                    <a:pt x="45" y="1"/>
                    <a:pt x="14" y="26"/>
                    <a:pt x="7" y="93"/>
                  </a:cubicBezTo>
                  <a:cubicBezTo>
                    <a:pt x="0" y="157"/>
                    <a:pt x="28" y="187"/>
                    <a:pt x="69" y="187"/>
                  </a:cubicBezTo>
                  <a:cubicBezTo>
                    <a:pt x="114" y="187"/>
                    <a:pt x="174" y="154"/>
                    <a:pt x="227" y="93"/>
                  </a:cubicBezTo>
                  <a:cubicBezTo>
                    <a:pt x="194" y="43"/>
                    <a:pt x="133" y="1"/>
                    <a:pt x="83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0" name="Google Shape;2530;p21"/>
            <p:cNvSpPr/>
            <p:nvPr/>
          </p:nvSpPr>
          <p:spPr>
            <a:xfrm>
              <a:off x="3326850" y="3204625"/>
              <a:ext cx="7225" cy="5425"/>
            </a:xfrm>
            <a:custGeom>
              <a:rect b="b" l="l" r="r" t="t"/>
              <a:pathLst>
                <a:path extrusionOk="0" h="217" w="289">
                  <a:moveTo>
                    <a:pt x="220" y="0"/>
                  </a:moveTo>
                  <a:lnTo>
                    <a:pt x="220" y="0"/>
                  </a:lnTo>
                  <a:cubicBezTo>
                    <a:pt x="118" y="30"/>
                    <a:pt x="0" y="147"/>
                    <a:pt x="154" y="205"/>
                  </a:cubicBezTo>
                  <a:cubicBezTo>
                    <a:pt x="173" y="213"/>
                    <a:pt x="190" y="217"/>
                    <a:pt x="204" y="217"/>
                  </a:cubicBezTo>
                  <a:cubicBezTo>
                    <a:pt x="283" y="217"/>
                    <a:pt x="289" y="106"/>
                    <a:pt x="22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21"/>
            <p:cNvSpPr/>
            <p:nvPr/>
          </p:nvSpPr>
          <p:spPr>
            <a:xfrm>
              <a:off x="3325975" y="3206525"/>
              <a:ext cx="6500" cy="4700"/>
            </a:xfrm>
            <a:custGeom>
              <a:rect b="b" l="l" r="r" t="t"/>
              <a:pathLst>
                <a:path extrusionOk="0" h="188" w="260">
                  <a:moveTo>
                    <a:pt x="60" y="1"/>
                  </a:moveTo>
                  <a:cubicBezTo>
                    <a:pt x="43" y="1"/>
                    <a:pt x="25" y="2"/>
                    <a:pt x="6" y="5"/>
                  </a:cubicBezTo>
                  <a:cubicBezTo>
                    <a:pt x="1" y="86"/>
                    <a:pt x="35" y="187"/>
                    <a:pt x="101" y="187"/>
                  </a:cubicBezTo>
                  <a:cubicBezTo>
                    <a:pt x="124" y="187"/>
                    <a:pt x="151" y="175"/>
                    <a:pt x="182" y="144"/>
                  </a:cubicBezTo>
                  <a:cubicBezTo>
                    <a:pt x="259" y="67"/>
                    <a:pt x="184" y="1"/>
                    <a:pt x="6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21"/>
            <p:cNvSpPr/>
            <p:nvPr/>
          </p:nvSpPr>
          <p:spPr>
            <a:xfrm>
              <a:off x="3320425" y="3201125"/>
              <a:ext cx="4075" cy="3700"/>
            </a:xfrm>
            <a:custGeom>
              <a:rect b="b" l="l" r="r" t="t"/>
              <a:pathLst>
                <a:path extrusionOk="0" h="148" w="163">
                  <a:moveTo>
                    <a:pt x="1" y="1"/>
                  </a:moveTo>
                  <a:lnTo>
                    <a:pt x="147" y="148"/>
                  </a:lnTo>
                  <a:lnTo>
                    <a:pt x="162" y="1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21"/>
            <p:cNvSpPr/>
            <p:nvPr/>
          </p:nvSpPr>
          <p:spPr>
            <a:xfrm>
              <a:off x="3332700" y="3198200"/>
              <a:ext cx="2600" cy="4800"/>
            </a:xfrm>
            <a:custGeom>
              <a:rect b="b" l="l" r="r" t="t"/>
              <a:pathLst>
                <a:path extrusionOk="0" h="192" w="104">
                  <a:moveTo>
                    <a:pt x="104" y="1"/>
                  </a:moveTo>
                  <a:lnTo>
                    <a:pt x="1" y="184"/>
                  </a:lnTo>
                  <a:lnTo>
                    <a:pt x="23" y="191"/>
                  </a:lnTo>
                  <a:lnTo>
                    <a:pt x="104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21"/>
            <p:cNvSpPr/>
            <p:nvPr/>
          </p:nvSpPr>
          <p:spPr>
            <a:xfrm>
              <a:off x="3337300" y="3209025"/>
              <a:ext cx="5150" cy="1125"/>
            </a:xfrm>
            <a:custGeom>
              <a:rect b="b" l="l" r="r" t="t"/>
              <a:pathLst>
                <a:path extrusionOk="0" h="45" w="206">
                  <a:moveTo>
                    <a:pt x="206" y="0"/>
                  </a:moveTo>
                  <a:lnTo>
                    <a:pt x="0" y="15"/>
                  </a:lnTo>
                  <a:lnTo>
                    <a:pt x="0" y="4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21"/>
            <p:cNvSpPr/>
            <p:nvPr/>
          </p:nvSpPr>
          <p:spPr>
            <a:xfrm>
              <a:off x="3318775" y="3213600"/>
              <a:ext cx="4625" cy="3150"/>
            </a:xfrm>
            <a:custGeom>
              <a:rect b="b" l="l" r="r" t="t"/>
              <a:pathLst>
                <a:path extrusionOk="0" h="126" w="185">
                  <a:moveTo>
                    <a:pt x="169" y="0"/>
                  </a:moveTo>
                  <a:lnTo>
                    <a:pt x="1" y="125"/>
                  </a:lnTo>
                  <a:lnTo>
                    <a:pt x="184" y="2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21"/>
            <p:cNvSpPr/>
            <p:nvPr/>
          </p:nvSpPr>
          <p:spPr>
            <a:xfrm>
              <a:off x="3327225" y="3207000"/>
              <a:ext cx="6600" cy="6450"/>
            </a:xfrm>
            <a:custGeom>
              <a:rect b="b" l="l" r="r" t="t"/>
              <a:pathLst>
                <a:path extrusionOk="0" h="258" w="264">
                  <a:moveTo>
                    <a:pt x="169" y="1"/>
                  </a:moveTo>
                  <a:cubicBezTo>
                    <a:pt x="139" y="8"/>
                    <a:pt x="117" y="30"/>
                    <a:pt x="103" y="52"/>
                  </a:cubicBezTo>
                  <a:cubicBezTo>
                    <a:pt x="88" y="48"/>
                    <a:pt x="75" y="46"/>
                    <a:pt x="63" y="46"/>
                  </a:cubicBezTo>
                  <a:cubicBezTo>
                    <a:pt x="51" y="46"/>
                    <a:pt x="40" y="48"/>
                    <a:pt x="29" y="52"/>
                  </a:cubicBezTo>
                  <a:cubicBezTo>
                    <a:pt x="22" y="66"/>
                    <a:pt x="29" y="88"/>
                    <a:pt x="29" y="103"/>
                  </a:cubicBezTo>
                  <a:cubicBezTo>
                    <a:pt x="15" y="132"/>
                    <a:pt x="0" y="162"/>
                    <a:pt x="7" y="191"/>
                  </a:cubicBezTo>
                  <a:cubicBezTo>
                    <a:pt x="29" y="206"/>
                    <a:pt x="59" y="206"/>
                    <a:pt x="88" y="206"/>
                  </a:cubicBezTo>
                  <a:cubicBezTo>
                    <a:pt x="110" y="228"/>
                    <a:pt x="132" y="242"/>
                    <a:pt x="161" y="257"/>
                  </a:cubicBezTo>
                  <a:cubicBezTo>
                    <a:pt x="176" y="235"/>
                    <a:pt x="183" y="213"/>
                    <a:pt x="191" y="184"/>
                  </a:cubicBezTo>
                  <a:cubicBezTo>
                    <a:pt x="220" y="176"/>
                    <a:pt x="242" y="154"/>
                    <a:pt x="264" y="132"/>
                  </a:cubicBezTo>
                  <a:cubicBezTo>
                    <a:pt x="249" y="110"/>
                    <a:pt x="227" y="96"/>
                    <a:pt x="198" y="81"/>
                  </a:cubicBezTo>
                  <a:cubicBezTo>
                    <a:pt x="198" y="52"/>
                    <a:pt x="191" y="22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7" name="Google Shape;2537;p21"/>
            <p:cNvSpPr/>
            <p:nvPr/>
          </p:nvSpPr>
          <p:spPr>
            <a:xfrm>
              <a:off x="3329400" y="3209500"/>
              <a:ext cx="1675" cy="1450"/>
            </a:xfrm>
            <a:custGeom>
              <a:rect b="b" l="l" r="r" t="t"/>
              <a:pathLst>
                <a:path extrusionOk="0" h="58" w="67">
                  <a:moveTo>
                    <a:pt x="35" y="0"/>
                  </a:moveTo>
                  <a:cubicBezTo>
                    <a:pt x="31" y="0"/>
                    <a:pt x="27" y="1"/>
                    <a:pt x="23" y="3"/>
                  </a:cubicBezTo>
                  <a:cubicBezTo>
                    <a:pt x="8" y="10"/>
                    <a:pt x="1" y="25"/>
                    <a:pt x="8" y="40"/>
                  </a:cubicBezTo>
                  <a:cubicBezTo>
                    <a:pt x="14" y="51"/>
                    <a:pt x="23" y="57"/>
                    <a:pt x="33" y="57"/>
                  </a:cubicBezTo>
                  <a:cubicBezTo>
                    <a:pt x="37" y="57"/>
                    <a:pt x="41" y="56"/>
                    <a:pt x="45" y="54"/>
                  </a:cubicBezTo>
                  <a:cubicBezTo>
                    <a:pt x="60" y="47"/>
                    <a:pt x="67" y="32"/>
                    <a:pt x="60" y="18"/>
                  </a:cubicBezTo>
                  <a:cubicBezTo>
                    <a:pt x="54" y="7"/>
                    <a:pt x="45" y="0"/>
                    <a:pt x="3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8" name="Google Shape;2538;p21"/>
            <p:cNvSpPr/>
            <p:nvPr/>
          </p:nvSpPr>
          <p:spPr>
            <a:xfrm>
              <a:off x="3331250" y="3216900"/>
              <a:ext cx="1475" cy="5150"/>
            </a:xfrm>
            <a:custGeom>
              <a:rect b="b" l="l" r="r" t="t"/>
              <a:pathLst>
                <a:path extrusionOk="0" h="206" w="59">
                  <a:moveTo>
                    <a:pt x="22" y="0"/>
                  </a:moveTo>
                  <a:lnTo>
                    <a:pt x="0" y="8"/>
                  </a:lnTo>
                  <a:lnTo>
                    <a:pt x="59" y="20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9" name="Google Shape;2539;p21"/>
            <p:cNvSpPr/>
            <p:nvPr/>
          </p:nvSpPr>
          <p:spPr>
            <a:xfrm>
              <a:off x="3361200" y="3166075"/>
              <a:ext cx="11300" cy="10675"/>
            </a:xfrm>
            <a:custGeom>
              <a:rect b="b" l="l" r="r" t="t"/>
              <a:pathLst>
                <a:path extrusionOk="0" h="427" w="452">
                  <a:moveTo>
                    <a:pt x="161" y="1"/>
                  </a:moveTo>
                  <a:cubicBezTo>
                    <a:pt x="69" y="1"/>
                    <a:pt x="1" y="70"/>
                    <a:pt x="12" y="252"/>
                  </a:cubicBezTo>
                  <a:cubicBezTo>
                    <a:pt x="19" y="367"/>
                    <a:pt x="82" y="426"/>
                    <a:pt x="161" y="426"/>
                  </a:cubicBezTo>
                  <a:cubicBezTo>
                    <a:pt x="258" y="426"/>
                    <a:pt x="379" y="338"/>
                    <a:pt x="452" y="157"/>
                  </a:cubicBezTo>
                  <a:cubicBezTo>
                    <a:pt x="365" y="66"/>
                    <a:pt x="252" y="1"/>
                    <a:pt x="16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0" name="Google Shape;2540;p21"/>
            <p:cNvSpPr/>
            <p:nvPr/>
          </p:nvSpPr>
          <p:spPr>
            <a:xfrm>
              <a:off x="3350300" y="3175050"/>
              <a:ext cx="15675" cy="10525"/>
            </a:xfrm>
            <a:custGeom>
              <a:rect b="b" l="l" r="r" t="t"/>
              <a:pathLst>
                <a:path extrusionOk="0" h="421" w="627">
                  <a:moveTo>
                    <a:pt x="401" y="1"/>
                  </a:moveTo>
                  <a:cubicBezTo>
                    <a:pt x="363" y="1"/>
                    <a:pt x="318" y="8"/>
                    <a:pt x="265" y="25"/>
                  </a:cubicBezTo>
                  <a:cubicBezTo>
                    <a:pt x="1" y="98"/>
                    <a:pt x="125" y="377"/>
                    <a:pt x="419" y="421"/>
                  </a:cubicBezTo>
                  <a:cubicBezTo>
                    <a:pt x="582" y="270"/>
                    <a:pt x="627" y="1"/>
                    <a:pt x="40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1" name="Google Shape;2541;p21"/>
            <p:cNvSpPr/>
            <p:nvPr/>
          </p:nvSpPr>
          <p:spPr>
            <a:xfrm>
              <a:off x="3343025" y="3170000"/>
              <a:ext cx="12325" cy="10200"/>
            </a:xfrm>
            <a:custGeom>
              <a:rect b="b" l="l" r="r" t="t"/>
              <a:pathLst>
                <a:path extrusionOk="0" h="408" w="493">
                  <a:moveTo>
                    <a:pt x="240" y="1"/>
                  </a:moveTo>
                  <a:cubicBezTo>
                    <a:pt x="123" y="1"/>
                    <a:pt x="0" y="154"/>
                    <a:pt x="21" y="366"/>
                  </a:cubicBezTo>
                  <a:cubicBezTo>
                    <a:pt x="77" y="392"/>
                    <a:pt x="147" y="408"/>
                    <a:pt x="211" y="408"/>
                  </a:cubicBezTo>
                  <a:cubicBezTo>
                    <a:pt x="364" y="408"/>
                    <a:pt x="493" y="323"/>
                    <a:pt x="380" y="102"/>
                  </a:cubicBezTo>
                  <a:cubicBezTo>
                    <a:pt x="343" y="32"/>
                    <a:pt x="292" y="1"/>
                    <a:pt x="24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2" name="Google Shape;2542;p21"/>
            <p:cNvSpPr/>
            <p:nvPr/>
          </p:nvSpPr>
          <p:spPr>
            <a:xfrm>
              <a:off x="3351225" y="3156225"/>
              <a:ext cx="15625" cy="11425"/>
            </a:xfrm>
            <a:custGeom>
              <a:rect b="b" l="l" r="r" t="t"/>
              <a:pathLst>
                <a:path extrusionOk="0" h="457" w="625">
                  <a:moveTo>
                    <a:pt x="528" y="1"/>
                  </a:moveTo>
                  <a:lnTo>
                    <a:pt x="528" y="1"/>
                  </a:lnTo>
                  <a:cubicBezTo>
                    <a:pt x="191" y="45"/>
                    <a:pt x="0" y="257"/>
                    <a:pt x="301" y="426"/>
                  </a:cubicBezTo>
                  <a:cubicBezTo>
                    <a:pt x="342" y="447"/>
                    <a:pt x="379" y="457"/>
                    <a:pt x="412" y="457"/>
                  </a:cubicBezTo>
                  <a:cubicBezTo>
                    <a:pt x="563" y="457"/>
                    <a:pt x="625" y="253"/>
                    <a:pt x="52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3" name="Google Shape;2543;p21"/>
            <p:cNvSpPr/>
            <p:nvPr/>
          </p:nvSpPr>
          <p:spPr>
            <a:xfrm>
              <a:off x="3344325" y="3159050"/>
              <a:ext cx="13500" cy="10825"/>
            </a:xfrm>
            <a:custGeom>
              <a:rect b="b" l="l" r="r" t="t"/>
              <a:pathLst>
                <a:path extrusionOk="0" h="433" w="540">
                  <a:moveTo>
                    <a:pt x="125" y="0"/>
                  </a:moveTo>
                  <a:cubicBezTo>
                    <a:pt x="94" y="0"/>
                    <a:pt x="62" y="2"/>
                    <a:pt x="27" y="5"/>
                  </a:cubicBezTo>
                  <a:cubicBezTo>
                    <a:pt x="1" y="228"/>
                    <a:pt x="74" y="433"/>
                    <a:pt x="206" y="433"/>
                  </a:cubicBezTo>
                  <a:cubicBezTo>
                    <a:pt x="256" y="433"/>
                    <a:pt x="315" y="403"/>
                    <a:pt x="379" y="335"/>
                  </a:cubicBezTo>
                  <a:cubicBezTo>
                    <a:pt x="540" y="168"/>
                    <a:pt x="444" y="0"/>
                    <a:pt x="125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4" name="Google Shape;2544;p21"/>
            <p:cNvSpPr/>
            <p:nvPr/>
          </p:nvSpPr>
          <p:spPr>
            <a:xfrm>
              <a:off x="3348125" y="3163875"/>
              <a:ext cx="17225" cy="14800"/>
            </a:xfrm>
            <a:custGeom>
              <a:rect b="b" l="l" r="r" t="t"/>
              <a:pathLst>
                <a:path extrusionOk="0" h="592" w="689">
                  <a:moveTo>
                    <a:pt x="354" y="1"/>
                  </a:moveTo>
                  <a:cubicBezTo>
                    <a:pt x="241" y="1"/>
                    <a:pt x="129" y="63"/>
                    <a:pt x="80" y="186"/>
                  </a:cubicBezTo>
                  <a:cubicBezTo>
                    <a:pt x="1" y="389"/>
                    <a:pt x="158" y="591"/>
                    <a:pt x="353" y="591"/>
                  </a:cubicBezTo>
                  <a:cubicBezTo>
                    <a:pt x="391" y="591"/>
                    <a:pt x="430" y="584"/>
                    <a:pt x="469" y="567"/>
                  </a:cubicBezTo>
                  <a:cubicBezTo>
                    <a:pt x="616" y="501"/>
                    <a:pt x="689" y="325"/>
                    <a:pt x="623" y="179"/>
                  </a:cubicBezTo>
                  <a:cubicBezTo>
                    <a:pt x="572" y="59"/>
                    <a:pt x="463" y="1"/>
                    <a:pt x="35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5" name="Google Shape;2545;p21"/>
            <p:cNvSpPr/>
            <p:nvPr/>
          </p:nvSpPr>
          <p:spPr>
            <a:xfrm>
              <a:off x="3360750" y="3166600"/>
              <a:ext cx="9925" cy="9575"/>
            </a:xfrm>
            <a:custGeom>
              <a:rect b="b" l="l" r="r" t="t"/>
              <a:pathLst>
                <a:path extrusionOk="0" h="383" w="397">
                  <a:moveTo>
                    <a:pt x="145" y="1"/>
                  </a:moveTo>
                  <a:cubicBezTo>
                    <a:pt x="62" y="1"/>
                    <a:pt x="0" y="62"/>
                    <a:pt x="8" y="224"/>
                  </a:cubicBezTo>
                  <a:cubicBezTo>
                    <a:pt x="15" y="329"/>
                    <a:pt x="71" y="382"/>
                    <a:pt x="142" y="382"/>
                  </a:cubicBezTo>
                  <a:cubicBezTo>
                    <a:pt x="228" y="382"/>
                    <a:pt x="336" y="301"/>
                    <a:pt x="397" y="136"/>
                  </a:cubicBezTo>
                  <a:cubicBezTo>
                    <a:pt x="321" y="57"/>
                    <a:pt x="223" y="1"/>
                    <a:pt x="14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21"/>
            <p:cNvSpPr/>
            <p:nvPr/>
          </p:nvSpPr>
          <p:spPr>
            <a:xfrm>
              <a:off x="3350850" y="3174575"/>
              <a:ext cx="14100" cy="9350"/>
            </a:xfrm>
            <a:custGeom>
              <a:rect b="b" l="l" r="r" t="t"/>
              <a:pathLst>
                <a:path extrusionOk="0" h="374" w="564">
                  <a:moveTo>
                    <a:pt x="362" y="1"/>
                  </a:moveTo>
                  <a:cubicBezTo>
                    <a:pt x="329" y="1"/>
                    <a:pt x="289" y="7"/>
                    <a:pt x="243" y="22"/>
                  </a:cubicBezTo>
                  <a:cubicBezTo>
                    <a:pt x="1" y="88"/>
                    <a:pt x="111" y="337"/>
                    <a:pt x="382" y="374"/>
                  </a:cubicBezTo>
                  <a:cubicBezTo>
                    <a:pt x="527" y="241"/>
                    <a:pt x="564" y="1"/>
                    <a:pt x="36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7" name="Google Shape;2547;p21"/>
            <p:cNvSpPr/>
            <p:nvPr/>
          </p:nvSpPr>
          <p:spPr>
            <a:xfrm>
              <a:off x="3344425" y="3170075"/>
              <a:ext cx="11025" cy="9150"/>
            </a:xfrm>
            <a:custGeom>
              <a:rect b="b" l="l" r="r" t="t"/>
              <a:pathLst>
                <a:path extrusionOk="0" h="366" w="441">
                  <a:moveTo>
                    <a:pt x="215" y="1"/>
                  </a:moveTo>
                  <a:cubicBezTo>
                    <a:pt x="111" y="1"/>
                    <a:pt x="1" y="139"/>
                    <a:pt x="16" y="326"/>
                  </a:cubicBezTo>
                  <a:cubicBezTo>
                    <a:pt x="69" y="351"/>
                    <a:pt x="134" y="365"/>
                    <a:pt x="194" y="365"/>
                  </a:cubicBezTo>
                  <a:cubicBezTo>
                    <a:pt x="330" y="365"/>
                    <a:pt x="440" y="291"/>
                    <a:pt x="338" y="92"/>
                  </a:cubicBezTo>
                  <a:cubicBezTo>
                    <a:pt x="307" y="28"/>
                    <a:pt x="262" y="1"/>
                    <a:pt x="21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8" name="Google Shape;2548;p21"/>
            <p:cNvSpPr/>
            <p:nvPr/>
          </p:nvSpPr>
          <p:spPr>
            <a:xfrm>
              <a:off x="3351775" y="3157700"/>
              <a:ext cx="14025" cy="10300"/>
            </a:xfrm>
            <a:custGeom>
              <a:rect b="b" l="l" r="r" t="t"/>
              <a:pathLst>
                <a:path extrusionOk="0" h="412" w="561">
                  <a:moveTo>
                    <a:pt x="477" y="0"/>
                  </a:moveTo>
                  <a:lnTo>
                    <a:pt x="477" y="0"/>
                  </a:lnTo>
                  <a:cubicBezTo>
                    <a:pt x="176" y="44"/>
                    <a:pt x="0" y="235"/>
                    <a:pt x="272" y="382"/>
                  </a:cubicBezTo>
                  <a:cubicBezTo>
                    <a:pt x="309" y="402"/>
                    <a:pt x="344" y="411"/>
                    <a:pt x="374" y="411"/>
                  </a:cubicBezTo>
                  <a:cubicBezTo>
                    <a:pt x="508" y="411"/>
                    <a:pt x="561" y="228"/>
                    <a:pt x="47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9" name="Google Shape;2549;p21"/>
            <p:cNvSpPr/>
            <p:nvPr/>
          </p:nvSpPr>
          <p:spPr>
            <a:xfrm>
              <a:off x="3345550" y="3160350"/>
              <a:ext cx="12150" cy="9600"/>
            </a:xfrm>
            <a:custGeom>
              <a:rect b="b" l="l" r="r" t="t"/>
              <a:pathLst>
                <a:path extrusionOk="0" h="384" w="486">
                  <a:moveTo>
                    <a:pt x="102" y="1"/>
                  </a:moveTo>
                  <a:cubicBezTo>
                    <a:pt x="77" y="1"/>
                    <a:pt x="50" y="2"/>
                    <a:pt x="22" y="4"/>
                  </a:cubicBezTo>
                  <a:cubicBezTo>
                    <a:pt x="1" y="202"/>
                    <a:pt x="69" y="383"/>
                    <a:pt x="186" y="383"/>
                  </a:cubicBezTo>
                  <a:cubicBezTo>
                    <a:pt x="230" y="383"/>
                    <a:pt x="281" y="358"/>
                    <a:pt x="337" y="298"/>
                  </a:cubicBezTo>
                  <a:cubicBezTo>
                    <a:pt x="486" y="149"/>
                    <a:pt x="392" y="1"/>
                    <a:pt x="1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0" name="Google Shape;2550;p21"/>
            <p:cNvSpPr/>
            <p:nvPr/>
          </p:nvSpPr>
          <p:spPr>
            <a:xfrm>
              <a:off x="3348450" y="3163150"/>
              <a:ext cx="7950" cy="6450"/>
            </a:xfrm>
            <a:custGeom>
              <a:rect b="b" l="l" r="r" t="t"/>
              <a:pathLst>
                <a:path extrusionOk="0" h="258" w="318">
                  <a:moveTo>
                    <a:pt x="58" y="1"/>
                  </a:moveTo>
                  <a:cubicBezTo>
                    <a:pt x="45" y="1"/>
                    <a:pt x="31" y="1"/>
                    <a:pt x="16" y="2"/>
                  </a:cubicBezTo>
                  <a:cubicBezTo>
                    <a:pt x="0" y="136"/>
                    <a:pt x="42" y="257"/>
                    <a:pt x="120" y="257"/>
                  </a:cubicBezTo>
                  <a:cubicBezTo>
                    <a:pt x="149" y="257"/>
                    <a:pt x="183" y="240"/>
                    <a:pt x="221" y="200"/>
                  </a:cubicBezTo>
                  <a:cubicBezTo>
                    <a:pt x="317" y="97"/>
                    <a:pt x="253" y="1"/>
                    <a:pt x="5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1" name="Google Shape;2551;p21"/>
            <p:cNvSpPr/>
            <p:nvPr/>
          </p:nvSpPr>
          <p:spPr>
            <a:xfrm>
              <a:off x="3350225" y="3164625"/>
              <a:ext cx="6350" cy="5075"/>
            </a:xfrm>
            <a:custGeom>
              <a:rect b="b" l="l" r="r" t="t"/>
              <a:pathLst>
                <a:path extrusionOk="0" h="203" w="254">
                  <a:moveTo>
                    <a:pt x="53" y="0"/>
                  </a:moveTo>
                  <a:cubicBezTo>
                    <a:pt x="40" y="0"/>
                    <a:pt x="26" y="1"/>
                    <a:pt x="11" y="2"/>
                  </a:cubicBezTo>
                  <a:cubicBezTo>
                    <a:pt x="1" y="108"/>
                    <a:pt x="36" y="202"/>
                    <a:pt x="98" y="202"/>
                  </a:cubicBezTo>
                  <a:cubicBezTo>
                    <a:pt x="122" y="202"/>
                    <a:pt x="149" y="188"/>
                    <a:pt x="180" y="156"/>
                  </a:cubicBezTo>
                  <a:cubicBezTo>
                    <a:pt x="254" y="75"/>
                    <a:pt x="204" y="0"/>
                    <a:pt x="5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21"/>
            <p:cNvSpPr/>
            <p:nvPr/>
          </p:nvSpPr>
          <p:spPr>
            <a:xfrm>
              <a:off x="3354150" y="3161350"/>
              <a:ext cx="8750" cy="6525"/>
            </a:xfrm>
            <a:custGeom>
              <a:rect b="b" l="l" r="r" t="t"/>
              <a:pathLst>
                <a:path extrusionOk="0" h="261" w="350">
                  <a:moveTo>
                    <a:pt x="301" y="1"/>
                  </a:moveTo>
                  <a:lnTo>
                    <a:pt x="301" y="1"/>
                  </a:lnTo>
                  <a:cubicBezTo>
                    <a:pt x="111" y="30"/>
                    <a:pt x="1" y="148"/>
                    <a:pt x="169" y="243"/>
                  </a:cubicBezTo>
                  <a:cubicBezTo>
                    <a:pt x="193" y="255"/>
                    <a:pt x="214" y="260"/>
                    <a:pt x="233" y="260"/>
                  </a:cubicBezTo>
                  <a:cubicBezTo>
                    <a:pt x="319" y="260"/>
                    <a:pt x="349" y="145"/>
                    <a:pt x="30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21"/>
            <p:cNvSpPr/>
            <p:nvPr/>
          </p:nvSpPr>
          <p:spPr>
            <a:xfrm>
              <a:off x="3354350" y="3163200"/>
              <a:ext cx="7450" cy="5625"/>
            </a:xfrm>
            <a:custGeom>
              <a:rect b="b" l="l" r="r" t="t"/>
              <a:pathLst>
                <a:path extrusionOk="0" h="225" w="298">
                  <a:moveTo>
                    <a:pt x="257" y="0"/>
                  </a:moveTo>
                  <a:lnTo>
                    <a:pt x="257" y="0"/>
                  </a:lnTo>
                  <a:cubicBezTo>
                    <a:pt x="88" y="22"/>
                    <a:pt x="0" y="125"/>
                    <a:pt x="147" y="206"/>
                  </a:cubicBezTo>
                  <a:cubicBezTo>
                    <a:pt x="168" y="218"/>
                    <a:pt x="187" y="224"/>
                    <a:pt x="204" y="224"/>
                  </a:cubicBezTo>
                  <a:cubicBezTo>
                    <a:pt x="273" y="224"/>
                    <a:pt x="298" y="124"/>
                    <a:pt x="25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21"/>
            <p:cNvSpPr/>
            <p:nvPr/>
          </p:nvSpPr>
          <p:spPr>
            <a:xfrm>
              <a:off x="3360750" y="3168175"/>
              <a:ext cx="6800" cy="6450"/>
            </a:xfrm>
            <a:custGeom>
              <a:rect b="b" l="l" r="r" t="t"/>
              <a:pathLst>
                <a:path extrusionOk="0" h="258" w="272">
                  <a:moveTo>
                    <a:pt x="92" y="0"/>
                  </a:moveTo>
                  <a:cubicBezTo>
                    <a:pt x="38" y="0"/>
                    <a:pt x="1" y="42"/>
                    <a:pt x="8" y="153"/>
                  </a:cubicBezTo>
                  <a:cubicBezTo>
                    <a:pt x="11" y="222"/>
                    <a:pt x="48" y="257"/>
                    <a:pt x="96" y="257"/>
                  </a:cubicBezTo>
                  <a:cubicBezTo>
                    <a:pt x="154" y="257"/>
                    <a:pt x="227" y="204"/>
                    <a:pt x="272" y="95"/>
                  </a:cubicBezTo>
                  <a:cubicBezTo>
                    <a:pt x="214" y="40"/>
                    <a:pt x="145" y="0"/>
                    <a:pt x="9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21"/>
            <p:cNvSpPr/>
            <p:nvPr/>
          </p:nvSpPr>
          <p:spPr>
            <a:xfrm>
              <a:off x="3359000" y="3168225"/>
              <a:ext cx="6725" cy="6525"/>
            </a:xfrm>
            <a:custGeom>
              <a:rect b="b" l="l" r="r" t="t"/>
              <a:pathLst>
                <a:path extrusionOk="0" h="261" w="269">
                  <a:moveTo>
                    <a:pt x="99" y="1"/>
                  </a:moveTo>
                  <a:cubicBezTo>
                    <a:pt x="43" y="1"/>
                    <a:pt x="1" y="42"/>
                    <a:pt x="5" y="151"/>
                  </a:cubicBezTo>
                  <a:cubicBezTo>
                    <a:pt x="8" y="224"/>
                    <a:pt x="45" y="261"/>
                    <a:pt x="93" y="261"/>
                  </a:cubicBezTo>
                  <a:cubicBezTo>
                    <a:pt x="151" y="261"/>
                    <a:pt x="224" y="205"/>
                    <a:pt x="269" y="93"/>
                  </a:cubicBezTo>
                  <a:cubicBezTo>
                    <a:pt x="218" y="39"/>
                    <a:pt x="153" y="1"/>
                    <a:pt x="9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21"/>
            <p:cNvSpPr/>
            <p:nvPr/>
          </p:nvSpPr>
          <p:spPr>
            <a:xfrm>
              <a:off x="3353250" y="3174375"/>
              <a:ext cx="9925" cy="6625"/>
            </a:xfrm>
            <a:custGeom>
              <a:rect b="b" l="l" r="r" t="t"/>
              <a:pathLst>
                <a:path extrusionOk="0" h="265" w="397">
                  <a:moveTo>
                    <a:pt x="254" y="0"/>
                  </a:moveTo>
                  <a:cubicBezTo>
                    <a:pt x="230" y="0"/>
                    <a:pt x="202" y="5"/>
                    <a:pt x="169" y="15"/>
                  </a:cubicBezTo>
                  <a:cubicBezTo>
                    <a:pt x="0" y="59"/>
                    <a:pt x="81" y="235"/>
                    <a:pt x="264" y="264"/>
                  </a:cubicBezTo>
                  <a:cubicBezTo>
                    <a:pt x="371" y="170"/>
                    <a:pt x="397" y="0"/>
                    <a:pt x="25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7" name="Google Shape;2557;p21"/>
            <p:cNvSpPr/>
            <p:nvPr/>
          </p:nvSpPr>
          <p:spPr>
            <a:xfrm>
              <a:off x="3353250" y="3172350"/>
              <a:ext cx="9875" cy="6625"/>
            </a:xfrm>
            <a:custGeom>
              <a:rect b="b" l="l" r="r" t="t"/>
              <a:pathLst>
                <a:path extrusionOk="0" h="265" w="395">
                  <a:moveTo>
                    <a:pt x="253" y="0"/>
                  </a:moveTo>
                  <a:cubicBezTo>
                    <a:pt x="230" y="0"/>
                    <a:pt x="202" y="5"/>
                    <a:pt x="169" y="16"/>
                  </a:cubicBezTo>
                  <a:cubicBezTo>
                    <a:pt x="0" y="67"/>
                    <a:pt x="73" y="235"/>
                    <a:pt x="257" y="265"/>
                  </a:cubicBezTo>
                  <a:cubicBezTo>
                    <a:pt x="364" y="170"/>
                    <a:pt x="395" y="0"/>
                    <a:pt x="25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8" name="Google Shape;2558;p21"/>
            <p:cNvSpPr/>
            <p:nvPr/>
          </p:nvSpPr>
          <p:spPr>
            <a:xfrm>
              <a:off x="3347300" y="3171150"/>
              <a:ext cx="7475" cy="6225"/>
            </a:xfrm>
            <a:custGeom>
              <a:rect b="b" l="l" r="r" t="t"/>
              <a:pathLst>
                <a:path extrusionOk="0" h="249" w="299">
                  <a:moveTo>
                    <a:pt x="144" y="1"/>
                  </a:moveTo>
                  <a:cubicBezTo>
                    <a:pt x="74" y="1"/>
                    <a:pt x="1" y="94"/>
                    <a:pt x="11" y="225"/>
                  </a:cubicBezTo>
                  <a:cubicBezTo>
                    <a:pt x="45" y="240"/>
                    <a:pt x="87" y="249"/>
                    <a:pt x="126" y="249"/>
                  </a:cubicBezTo>
                  <a:cubicBezTo>
                    <a:pt x="219" y="249"/>
                    <a:pt x="298" y="198"/>
                    <a:pt x="231" y="64"/>
                  </a:cubicBezTo>
                  <a:cubicBezTo>
                    <a:pt x="208" y="20"/>
                    <a:pt x="176" y="1"/>
                    <a:pt x="14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9" name="Google Shape;2559;p21"/>
            <p:cNvSpPr/>
            <p:nvPr/>
          </p:nvSpPr>
          <p:spPr>
            <a:xfrm>
              <a:off x="3349500" y="3170100"/>
              <a:ext cx="7400" cy="6175"/>
            </a:xfrm>
            <a:custGeom>
              <a:rect b="b" l="l" r="r" t="t"/>
              <a:pathLst>
                <a:path extrusionOk="0" h="247" w="296">
                  <a:moveTo>
                    <a:pt x="140" y="0"/>
                  </a:moveTo>
                  <a:cubicBezTo>
                    <a:pt x="72" y="0"/>
                    <a:pt x="1" y="96"/>
                    <a:pt x="11" y="223"/>
                  </a:cubicBezTo>
                  <a:cubicBezTo>
                    <a:pt x="43" y="238"/>
                    <a:pt x="84" y="247"/>
                    <a:pt x="122" y="247"/>
                  </a:cubicBezTo>
                  <a:cubicBezTo>
                    <a:pt x="215" y="247"/>
                    <a:pt x="296" y="196"/>
                    <a:pt x="223" y="62"/>
                  </a:cubicBezTo>
                  <a:cubicBezTo>
                    <a:pt x="201" y="19"/>
                    <a:pt x="171" y="0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21"/>
            <p:cNvSpPr/>
            <p:nvPr/>
          </p:nvSpPr>
          <p:spPr>
            <a:xfrm>
              <a:off x="3351700" y="3168800"/>
              <a:ext cx="7400" cy="6200"/>
            </a:xfrm>
            <a:custGeom>
              <a:rect b="b" l="l" r="r" t="t"/>
              <a:pathLst>
                <a:path extrusionOk="0" h="248" w="296">
                  <a:moveTo>
                    <a:pt x="144" y="1"/>
                  </a:moveTo>
                  <a:cubicBezTo>
                    <a:pt x="75" y="1"/>
                    <a:pt x="1" y="96"/>
                    <a:pt x="11" y="224"/>
                  </a:cubicBezTo>
                  <a:cubicBezTo>
                    <a:pt x="45" y="239"/>
                    <a:pt x="87" y="247"/>
                    <a:pt x="125" y="247"/>
                  </a:cubicBezTo>
                  <a:cubicBezTo>
                    <a:pt x="218" y="247"/>
                    <a:pt x="296" y="197"/>
                    <a:pt x="223" y="62"/>
                  </a:cubicBezTo>
                  <a:cubicBezTo>
                    <a:pt x="203" y="20"/>
                    <a:pt x="174" y="1"/>
                    <a:pt x="14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21"/>
            <p:cNvSpPr/>
            <p:nvPr/>
          </p:nvSpPr>
          <p:spPr>
            <a:xfrm>
              <a:off x="3353800" y="3171100"/>
              <a:ext cx="8275" cy="6225"/>
            </a:xfrm>
            <a:custGeom>
              <a:rect b="b" l="l" r="r" t="t"/>
              <a:pathLst>
                <a:path extrusionOk="0" h="249" w="331">
                  <a:moveTo>
                    <a:pt x="205" y="0"/>
                  </a:moveTo>
                  <a:cubicBezTo>
                    <a:pt x="190" y="0"/>
                    <a:pt x="173" y="2"/>
                    <a:pt x="154" y="7"/>
                  </a:cubicBezTo>
                  <a:cubicBezTo>
                    <a:pt x="0" y="51"/>
                    <a:pt x="66" y="183"/>
                    <a:pt x="235" y="249"/>
                  </a:cubicBezTo>
                  <a:cubicBezTo>
                    <a:pt x="300" y="157"/>
                    <a:pt x="331" y="0"/>
                    <a:pt x="20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21"/>
            <p:cNvSpPr/>
            <p:nvPr/>
          </p:nvSpPr>
          <p:spPr>
            <a:xfrm>
              <a:off x="3358000" y="3168450"/>
              <a:ext cx="6625" cy="5575"/>
            </a:xfrm>
            <a:custGeom>
              <a:rect b="b" l="l" r="r" t="t"/>
              <a:pathLst>
                <a:path extrusionOk="0" h="223" w="265">
                  <a:moveTo>
                    <a:pt x="95" y="1"/>
                  </a:moveTo>
                  <a:cubicBezTo>
                    <a:pt x="53" y="1"/>
                    <a:pt x="17" y="31"/>
                    <a:pt x="8" y="113"/>
                  </a:cubicBezTo>
                  <a:cubicBezTo>
                    <a:pt x="1" y="188"/>
                    <a:pt x="34" y="223"/>
                    <a:pt x="83" y="223"/>
                  </a:cubicBezTo>
                  <a:cubicBezTo>
                    <a:pt x="135" y="223"/>
                    <a:pt x="205" y="184"/>
                    <a:pt x="265" y="113"/>
                  </a:cubicBezTo>
                  <a:cubicBezTo>
                    <a:pt x="223" y="54"/>
                    <a:pt x="152" y="1"/>
                    <a:pt x="9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21"/>
            <p:cNvSpPr/>
            <p:nvPr/>
          </p:nvSpPr>
          <p:spPr>
            <a:xfrm>
              <a:off x="3353975" y="3164650"/>
              <a:ext cx="8300" cy="6525"/>
            </a:xfrm>
            <a:custGeom>
              <a:rect b="b" l="l" r="r" t="t"/>
              <a:pathLst>
                <a:path extrusionOk="0" h="261" w="332">
                  <a:moveTo>
                    <a:pt x="250" y="1"/>
                  </a:moveTo>
                  <a:lnTo>
                    <a:pt x="250" y="1"/>
                  </a:lnTo>
                  <a:cubicBezTo>
                    <a:pt x="125" y="45"/>
                    <a:pt x="0" y="177"/>
                    <a:pt x="176" y="250"/>
                  </a:cubicBezTo>
                  <a:cubicBezTo>
                    <a:pt x="196" y="257"/>
                    <a:pt x="213" y="261"/>
                    <a:pt x="228" y="261"/>
                  </a:cubicBezTo>
                  <a:cubicBezTo>
                    <a:pt x="321" y="261"/>
                    <a:pt x="332" y="134"/>
                    <a:pt x="2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21"/>
            <p:cNvSpPr/>
            <p:nvPr/>
          </p:nvSpPr>
          <p:spPr>
            <a:xfrm>
              <a:off x="3352725" y="3167075"/>
              <a:ext cx="7475" cy="5500"/>
            </a:xfrm>
            <a:custGeom>
              <a:rect b="b" l="l" r="r" t="t"/>
              <a:pathLst>
                <a:path extrusionOk="0" h="220" w="299">
                  <a:moveTo>
                    <a:pt x="77" y="1"/>
                  </a:moveTo>
                  <a:cubicBezTo>
                    <a:pt x="55" y="1"/>
                    <a:pt x="31" y="2"/>
                    <a:pt x="6" y="7"/>
                  </a:cubicBezTo>
                  <a:cubicBezTo>
                    <a:pt x="1" y="99"/>
                    <a:pt x="44" y="219"/>
                    <a:pt x="117" y="219"/>
                  </a:cubicBezTo>
                  <a:cubicBezTo>
                    <a:pt x="142" y="219"/>
                    <a:pt x="172" y="204"/>
                    <a:pt x="204" y="168"/>
                  </a:cubicBezTo>
                  <a:cubicBezTo>
                    <a:pt x="299" y="73"/>
                    <a:pt x="215" y="1"/>
                    <a:pt x="77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5" name="Google Shape;2565;p21"/>
            <p:cNvSpPr/>
            <p:nvPr/>
          </p:nvSpPr>
          <p:spPr>
            <a:xfrm>
              <a:off x="3346450" y="3160800"/>
              <a:ext cx="4625" cy="4250"/>
            </a:xfrm>
            <a:custGeom>
              <a:rect b="b" l="l" r="r" t="t"/>
              <a:pathLst>
                <a:path extrusionOk="0" h="170" w="185">
                  <a:moveTo>
                    <a:pt x="1" y="1"/>
                  </a:moveTo>
                  <a:lnTo>
                    <a:pt x="162" y="170"/>
                  </a:lnTo>
                  <a:lnTo>
                    <a:pt x="184" y="1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21"/>
            <p:cNvSpPr/>
            <p:nvPr/>
          </p:nvSpPr>
          <p:spPr>
            <a:xfrm>
              <a:off x="3360575" y="3157525"/>
              <a:ext cx="2950" cy="5500"/>
            </a:xfrm>
            <a:custGeom>
              <a:rect b="b" l="l" r="r" t="t"/>
              <a:pathLst>
                <a:path extrusionOk="0" h="220" w="118">
                  <a:moveTo>
                    <a:pt x="118" y="0"/>
                  </a:moveTo>
                  <a:lnTo>
                    <a:pt x="0" y="205"/>
                  </a:lnTo>
                  <a:lnTo>
                    <a:pt x="30" y="22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21"/>
            <p:cNvSpPr/>
            <p:nvPr/>
          </p:nvSpPr>
          <p:spPr>
            <a:xfrm>
              <a:off x="3365875" y="3169975"/>
              <a:ext cx="5900" cy="1125"/>
            </a:xfrm>
            <a:custGeom>
              <a:rect b="b" l="l" r="r" t="t"/>
              <a:pathLst>
                <a:path extrusionOk="0" h="45" w="236">
                  <a:moveTo>
                    <a:pt x="236" y="1"/>
                  </a:moveTo>
                  <a:lnTo>
                    <a:pt x="1" y="15"/>
                  </a:lnTo>
                  <a:lnTo>
                    <a:pt x="1" y="4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21"/>
            <p:cNvSpPr/>
            <p:nvPr/>
          </p:nvSpPr>
          <p:spPr>
            <a:xfrm>
              <a:off x="3344450" y="3175100"/>
              <a:ext cx="5325" cy="3700"/>
            </a:xfrm>
            <a:custGeom>
              <a:rect b="b" l="l" r="r" t="t"/>
              <a:pathLst>
                <a:path extrusionOk="0" h="148" w="213">
                  <a:moveTo>
                    <a:pt x="198" y="1"/>
                  </a:moveTo>
                  <a:lnTo>
                    <a:pt x="0" y="147"/>
                  </a:lnTo>
                  <a:lnTo>
                    <a:pt x="213" y="30"/>
                  </a:lnTo>
                  <a:lnTo>
                    <a:pt x="198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21"/>
            <p:cNvSpPr/>
            <p:nvPr/>
          </p:nvSpPr>
          <p:spPr>
            <a:xfrm>
              <a:off x="3354350" y="3167600"/>
              <a:ext cx="7525" cy="7350"/>
            </a:xfrm>
            <a:custGeom>
              <a:rect b="b" l="l" r="r" t="t"/>
              <a:pathLst>
                <a:path extrusionOk="0" h="294" w="301">
                  <a:moveTo>
                    <a:pt x="191" y="0"/>
                  </a:moveTo>
                  <a:cubicBezTo>
                    <a:pt x="161" y="15"/>
                    <a:pt x="132" y="37"/>
                    <a:pt x="110" y="59"/>
                  </a:cubicBezTo>
                  <a:lnTo>
                    <a:pt x="22" y="59"/>
                  </a:lnTo>
                  <a:cubicBezTo>
                    <a:pt x="22" y="81"/>
                    <a:pt x="22" y="103"/>
                    <a:pt x="29" y="125"/>
                  </a:cubicBezTo>
                  <a:cubicBezTo>
                    <a:pt x="7" y="154"/>
                    <a:pt x="0" y="191"/>
                    <a:pt x="0" y="228"/>
                  </a:cubicBezTo>
                  <a:cubicBezTo>
                    <a:pt x="21" y="233"/>
                    <a:pt x="45" y="238"/>
                    <a:pt x="68" y="238"/>
                  </a:cubicBezTo>
                  <a:cubicBezTo>
                    <a:pt x="78" y="238"/>
                    <a:pt x="87" y="237"/>
                    <a:pt x="95" y="235"/>
                  </a:cubicBezTo>
                  <a:cubicBezTo>
                    <a:pt x="117" y="264"/>
                    <a:pt x="147" y="286"/>
                    <a:pt x="183" y="294"/>
                  </a:cubicBezTo>
                  <a:cubicBezTo>
                    <a:pt x="198" y="272"/>
                    <a:pt x="213" y="242"/>
                    <a:pt x="213" y="213"/>
                  </a:cubicBezTo>
                  <a:cubicBezTo>
                    <a:pt x="249" y="206"/>
                    <a:pt x="279" y="184"/>
                    <a:pt x="301" y="154"/>
                  </a:cubicBezTo>
                  <a:cubicBezTo>
                    <a:pt x="279" y="132"/>
                    <a:pt x="257" y="110"/>
                    <a:pt x="227" y="96"/>
                  </a:cubicBezTo>
                  <a:cubicBezTo>
                    <a:pt x="220" y="59"/>
                    <a:pt x="213" y="30"/>
                    <a:pt x="19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21"/>
            <p:cNvSpPr/>
            <p:nvPr/>
          </p:nvSpPr>
          <p:spPr>
            <a:xfrm>
              <a:off x="3356725" y="3170450"/>
              <a:ext cx="1850" cy="1650"/>
            </a:xfrm>
            <a:custGeom>
              <a:rect b="b" l="l" r="r" t="t"/>
              <a:pathLst>
                <a:path extrusionOk="0" h="66" w="74">
                  <a:moveTo>
                    <a:pt x="42" y="1"/>
                  </a:moveTo>
                  <a:cubicBezTo>
                    <a:pt x="37" y="1"/>
                    <a:pt x="33" y="2"/>
                    <a:pt x="30" y="4"/>
                  </a:cubicBezTo>
                  <a:cubicBezTo>
                    <a:pt x="8" y="11"/>
                    <a:pt x="0" y="33"/>
                    <a:pt x="8" y="48"/>
                  </a:cubicBezTo>
                  <a:cubicBezTo>
                    <a:pt x="13" y="58"/>
                    <a:pt x="26" y="65"/>
                    <a:pt x="39" y="65"/>
                  </a:cubicBezTo>
                  <a:cubicBezTo>
                    <a:pt x="43" y="65"/>
                    <a:pt x="48" y="64"/>
                    <a:pt x="52" y="62"/>
                  </a:cubicBezTo>
                  <a:cubicBezTo>
                    <a:pt x="66" y="55"/>
                    <a:pt x="74" y="40"/>
                    <a:pt x="74" y="26"/>
                  </a:cubicBezTo>
                  <a:cubicBezTo>
                    <a:pt x="68" y="9"/>
                    <a:pt x="54" y="1"/>
                    <a:pt x="4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21"/>
            <p:cNvSpPr/>
            <p:nvPr/>
          </p:nvSpPr>
          <p:spPr>
            <a:xfrm>
              <a:off x="3358925" y="3178950"/>
              <a:ext cx="1675" cy="5900"/>
            </a:xfrm>
            <a:custGeom>
              <a:rect b="b" l="l" r="r" t="t"/>
              <a:pathLst>
                <a:path extrusionOk="0" h="236" w="67">
                  <a:moveTo>
                    <a:pt x="30" y="1"/>
                  </a:moveTo>
                  <a:lnTo>
                    <a:pt x="0" y="8"/>
                  </a:lnTo>
                  <a:lnTo>
                    <a:pt x="66" y="235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21"/>
            <p:cNvSpPr/>
            <p:nvPr/>
          </p:nvSpPr>
          <p:spPr>
            <a:xfrm>
              <a:off x="3332125" y="3162525"/>
              <a:ext cx="11425" cy="10850"/>
            </a:xfrm>
            <a:custGeom>
              <a:rect b="b" l="l" r="r" t="t"/>
              <a:pathLst>
                <a:path extrusionOk="0" h="434" w="457">
                  <a:moveTo>
                    <a:pt x="182" y="1"/>
                  </a:moveTo>
                  <a:cubicBezTo>
                    <a:pt x="73" y="1"/>
                    <a:pt x="0" y="79"/>
                    <a:pt x="46" y="284"/>
                  </a:cubicBezTo>
                  <a:cubicBezTo>
                    <a:pt x="67" y="384"/>
                    <a:pt x="125" y="434"/>
                    <a:pt x="193" y="434"/>
                  </a:cubicBezTo>
                  <a:cubicBezTo>
                    <a:pt x="293" y="434"/>
                    <a:pt x="413" y="325"/>
                    <a:pt x="457" y="115"/>
                  </a:cubicBezTo>
                  <a:cubicBezTo>
                    <a:pt x="368" y="46"/>
                    <a:pt x="265" y="1"/>
                    <a:pt x="18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21"/>
            <p:cNvSpPr/>
            <p:nvPr/>
          </p:nvSpPr>
          <p:spPr>
            <a:xfrm>
              <a:off x="3323075" y="3172125"/>
              <a:ext cx="15025" cy="10350"/>
            </a:xfrm>
            <a:custGeom>
              <a:rect b="b" l="l" r="r" t="t"/>
              <a:pathLst>
                <a:path extrusionOk="0" h="414" w="601">
                  <a:moveTo>
                    <a:pt x="412" y="1"/>
                  </a:moveTo>
                  <a:cubicBezTo>
                    <a:pt x="368" y="1"/>
                    <a:pt x="313" y="15"/>
                    <a:pt x="247" y="47"/>
                  </a:cubicBezTo>
                  <a:cubicBezTo>
                    <a:pt x="1" y="169"/>
                    <a:pt x="161" y="413"/>
                    <a:pt x="454" y="413"/>
                  </a:cubicBezTo>
                  <a:cubicBezTo>
                    <a:pt x="458" y="413"/>
                    <a:pt x="462" y="413"/>
                    <a:pt x="467" y="413"/>
                  </a:cubicBezTo>
                  <a:cubicBezTo>
                    <a:pt x="591" y="253"/>
                    <a:pt x="601" y="1"/>
                    <a:pt x="41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21"/>
            <p:cNvSpPr/>
            <p:nvPr/>
          </p:nvSpPr>
          <p:spPr>
            <a:xfrm>
              <a:off x="3315050" y="3169100"/>
              <a:ext cx="13625" cy="10400"/>
            </a:xfrm>
            <a:custGeom>
              <a:rect b="b" l="l" r="r" t="t"/>
              <a:pathLst>
                <a:path extrusionOk="0" h="416" w="545">
                  <a:moveTo>
                    <a:pt x="237" y="1"/>
                  </a:moveTo>
                  <a:cubicBezTo>
                    <a:pt x="112" y="1"/>
                    <a:pt x="1" y="182"/>
                    <a:pt x="54" y="402"/>
                  </a:cubicBezTo>
                  <a:cubicBezTo>
                    <a:pt x="92" y="411"/>
                    <a:pt x="133" y="416"/>
                    <a:pt x="174" y="416"/>
                  </a:cubicBezTo>
                  <a:cubicBezTo>
                    <a:pt x="362" y="416"/>
                    <a:pt x="545" y="315"/>
                    <a:pt x="370" y="80"/>
                  </a:cubicBezTo>
                  <a:cubicBezTo>
                    <a:pt x="329" y="25"/>
                    <a:pt x="282" y="1"/>
                    <a:pt x="23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21"/>
            <p:cNvSpPr/>
            <p:nvPr/>
          </p:nvSpPr>
          <p:spPr>
            <a:xfrm>
              <a:off x="3321525" y="3152925"/>
              <a:ext cx="15625" cy="11950"/>
            </a:xfrm>
            <a:custGeom>
              <a:rect b="b" l="l" r="r" t="t"/>
              <a:pathLst>
                <a:path extrusionOk="0" h="478" w="625">
                  <a:moveTo>
                    <a:pt x="477" y="1"/>
                  </a:moveTo>
                  <a:lnTo>
                    <a:pt x="477" y="1"/>
                  </a:lnTo>
                  <a:cubicBezTo>
                    <a:pt x="155" y="103"/>
                    <a:pt x="1" y="345"/>
                    <a:pt x="323" y="463"/>
                  </a:cubicBezTo>
                  <a:cubicBezTo>
                    <a:pt x="355" y="473"/>
                    <a:pt x="383" y="478"/>
                    <a:pt x="409" y="478"/>
                  </a:cubicBezTo>
                  <a:cubicBezTo>
                    <a:pt x="582" y="478"/>
                    <a:pt x="624" y="256"/>
                    <a:pt x="47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6" name="Google Shape;2576;p21"/>
            <p:cNvSpPr/>
            <p:nvPr/>
          </p:nvSpPr>
          <p:spPr>
            <a:xfrm>
              <a:off x="3314750" y="3158350"/>
              <a:ext cx="12975" cy="10625"/>
            </a:xfrm>
            <a:custGeom>
              <a:rect b="b" l="l" r="r" t="t"/>
              <a:pathLst>
                <a:path extrusionOk="0" h="425" w="519">
                  <a:moveTo>
                    <a:pt x="219" y="0"/>
                  </a:moveTo>
                  <a:cubicBezTo>
                    <a:pt x="157" y="0"/>
                    <a:pt x="84" y="11"/>
                    <a:pt x="0" y="33"/>
                  </a:cubicBezTo>
                  <a:cubicBezTo>
                    <a:pt x="11" y="244"/>
                    <a:pt x="103" y="424"/>
                    <a:pt x="225" y="424"/>
                  </a:cubicBezTo>
                  <a:cubicBezTo>
                    <a:pt x="280" y="424"/>
                    <a:pt x="342" y="387"/>
                    <a:pt x="404" y="297"/>
                  </a:cubicBezTo>
                  <a:cubicBezTo>
                    <a:pt x="518" y="131"/>
                    <a:pt x="440" y="0"/>
                    <a:pt x="21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7" name="Google Shape;2577;p21"/>
            <p:cNvSpPr/>
            <p:nvPr/>
          </p:nvSpPr>
          <p:spPr>
            <a:xfrm>
              <a:off x="3320225" y="3161625"/>
              <a:ext cx="16725" cy="14850"/>
            </a:xfrm>
            <a:custGeom>
              <a:rect b="b" l="l" r="r" t="t"/>
              <a:pathLst>
                <a:path extrusionOk="0" h="594" w="669">
                  <a:moveTo>
                    <a:pt x="335" y="1"/>
                  </a:moveTo>
                  <a:cubicBezTo>
                    <a:pt x="207" y="1"/>
                    <a:pt x="79" y="83"/>
                    <a:pt x="45" y="232"/>
                  </a:cubicBezTo>
                  <a:cubicBezTo>
                    <a:pt x="0" y="430"/>
                    <a:pt x="156" y="593"/>
                    <a:pt x="334" y="593"/>
                  </a:cubicBezTo>
                  <a:cubicBezTo>
                    <a:pt x="386" y="593"/>
                    <a:pt x="441" y="579"/>
                    <a:pt x="493" y="547"/>
                  </a:cubicBezTo>
                  <a:cubicBezTo>
                    <a:pt x="625" y="459"/>
                    <a:pt x="669" y="276"/>
                    <a:pt x="581" y="137"/>
                  </a:cubicBezTo>
                  <a:cubicBezTo>
                    <a:pt x="522" y="44"/>
                    <a:pt x="429" y="1"/>
                    <a:pt x="335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21"/>
            <p:cNvSpPr/>
            <p:nvPr/>
          </p:nvSpPr>
          <p:spPr>
            <a:xfrm>
              <a:off x="3331675" y="3163275"/>
              <a:ext cx="10225" cy="9650"/>
            </a:xfrm>
            <a:custGeom>
              <a:rect b="b" l="l" r="r" t="t"/>
              <a:pathLst>
                <a:path extrusionOk="0" h="386" w="409">
                  <a:moveTo>
                    <a:pt x="163" y="0"/>
                  </a:moveTo>
                  <a:cubicBezTo>
                    <a:pt x="66" y="0"/>
                    <a:pt x="0" y="70"/>
                    <a:pt x="42" y="254"/>
                  </a:cubicBezTo>
                  <a:cubicBezTo>
                    <a:pt x="60" y="342"/>
                    <a:pt x="111" y="386"/>
                    <a:pt x="171" y="386"/>
                  </a:cubicBezTo>
                  <a:cubicBezTo>
                    <a:pt x="261" y="386"/>
                    <a:pt x="369" y="289"/>
                    <a:pt x="409" y="100"/>
                  </a:cubicBezTo>
                  <a:cubicBezTo>
                    <a:pt x="330" y="40"/>
                    <a:pt x="237" y="0"/>
                    <a:pt x="16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21"/>
            <p:cNvSpPr/>
            <p:nvPr/>
          </p:nvSpPr>
          <p:spPr>
            <a:xfrm>
              <a:off x="3323550" y="3171850"/>
              <a:ext cx="13475" cy="9325"/>
            </a:xfrm>
            <a:custGeom>
              <a:rect b="b" l="l" r="r" t="t"/>
              <a:pathLst>
                <a:path extrusionOk="0" h="373" w="539">
                  <a:moveTo>
                    <a:pt x="371" y="0"/>
                  </a:moveTo>
                  <a:cubicBezTo>
                    <a:pt x="331" y="0"/>
                    <a:pt x="281" y="13"/>
                    <a:pt x="220" y="43"/>
                  </a:cubicBezTo>
                  <a:cubicBezTo>
                    <a:pt x="0" y="153"/>
                    <a:pt x="147" y="373"/>
                    <a:pt x="418" y="373"/>
                  </a:cubicBezTo>
                  <a:cubicBezTo>
                    <a:pt x="531" y="225"/>
                    <a:pt x="538" y="0"/>
                    <a:pt x="37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21"/>
            <p:cNvSpPr/>
            <p:nvPr/>
          </p:nvSpPr>
          <p:spPr>
            <a:xfrm>
              <a:off x="3316500" y="3169000"/>
              <a:ext cx="12050" cy="9425"/>
            </a:xfrm>
            <a:custGeom>
              <a:rect b="b" l="l" r="r" t="t"/>
              <a:pathLst>
                <a:path extrusionOk="0" h="377" w="482">
                  <a:moveTo>
                    <a:pt x="210" y="0"/>
                  </a:moveTo>
                  <a:cubicBezTo>
                    <a:pt x="99" y="0"/>
                    <a:pt x="1" y="167"/>
                    <a:pt x="55" y="362"/>
                  </a:cubicBezTo>
                  <a:cubicBezTo>
                    <a:pt x="88" y="372"/>
                    <a:pt x="125" y="377"/>
                    <a:pt x="162" y="377"/>
                  </a:cubicBezTo>
                  <a:cubicBezTo>
                    <a:pt x="322" y="377"/>
                    <a:pt x="481" y="283"/>
                    <a:pt x="326" y="69"/>
                  </a:cubicBezTo>
                  <a:cubicBezTo>
                    <a:pt x="290" y="21"/>
                    <a:pt x="249" y="0"/>
                    <a:pt x="21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21"/>
            <p:cNvSpPr/>
            <p:nvPr/>
          </p:nvSpPr>
          <p:spPr>
            <a:xfrm>
              <a:off x="3322275" y="3154775"/>
              <a:ext cx="13825" cy="10625"/>
            </a:xfrm>
            <a:custGeom>
              <a:rect b="b" l="l" r="r" t="t"/>
              <a:pathLst>
                <a:path extrusionOk="0" h="425" w="553">
                  <a:moveTo>
                    <a:pt x="425" y="0"/>
                  </a:moveTo>
                  <a:lnTo>
                    <a:pt x="425" y="0"/>
                  </a:lnTo>
                  <a:cubicBezTo>
                    <a:pt x="132" y="88"/>
                    <a:pt x="0" y="308"/>
                    <a:pt x="286" y="411"/>
                  </a:cubicBezTo>
                  <a:cubicBezTo>
                    <a:pt x="314" y="420"/>
                    <a:pt x="340" y="425"/>
                    <a:pt x="364" y="425"/>
                  </a:cubicBezTo>
                  <a:cubicBezTo>
                    <a:pt x="519" y="425"/>
                    <a:pt x="553" y="223"/>
                    <a:pt x="425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21"/>
            <p:cNvSpPr/>
            <p:nvPr/>
          </p:nvSpPr>
          <p:spPr>
            <a:xfrm>
              <a:off x="3316225" y="3159575"/>
              <a:ext cx="11425" cy="9425"/>
            </a:xfrm>
            <a:custGeom>
              <a:rect b="b" l="l" r="r" t="t"/>
              <a:pathLst>
                <a:path extrusionOk="0" h="377" w="457">
                  <a:moveTo>
                    <a:pt x="192" y="0"/>
                  </a:moveTo>
                  <a:cubicBezTo>
                    <a:pt x="138" y="0"/>
                    <a:pt x="73" y="9"/>
                    <a:pt x="0" y="28"/>
                  </a:cubicBezTo>
                  <a:cubicBezTo>
                    <a:pt x="5" y="214"/>
                    <a:pt x="90" y="377"/>
                    <a:pt x="199" y="377"/>
                  </a:cubicBezTo>
                  <a:cubicBezTo>
                    <a:pt x="249" y="377"/>
                    <a:pt x="304" y="343"/>
                    <a:pt x="359" y="263"/>
                  </a:cubicBezTo>
                  <a:cubicBezTo>
                    <a:pt x="457" y="113"/>
                    <a:pt x="388" y="0"/>
                    <a:pt x="19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21"/>
            <p:cNvSpPr/>
            <p:nvPr/>
          </p:nvSpPr>
          <p:spPr>
            <a:xfrm>
              <a:off x="3319325" y="3162100"/>
              <a:ext cx="7650" cy="6275"/>
            </a:xfrm>
            <a:custGeom>
              <a:rect b="b" l="l" r="r" t="t"/>
              <a:pathLst>
                <a:path extrusionOk="0" h="251" w="306">
                  <a:moveTo>
                    <a:pt x="117" y="0"/>
                  </a:moveTo>
                  <a:cubicBezTo>
                    <a:pt x="84" y="0"/>
                    <a:pt x="44" y="5"/>
                    <a:pt x="1" y="15"/>
                  </a:cubicBezTo>
                  <a:cubicBezTo>
                    <a:pt x="6" y="141"/>
                    <a:pt x="60" y="250"/>
                    <a:pt x="131" y="250"/>
                  </a:cubicBezTo>
                  <a:cubicBezTo>
                    <a:pt x="163" y="250"/>
                    <a:pt x="199" y="229"/>
                    <a:pt x="235" y="176"/>
                  </a:cubicBezTo>
                  <a:cubicBezTo>
                    <a:pt x="306" y="76"/>
                    <a:pt x="254" y="0"/>
                    <a:pt x="117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21"/>
            <p:cNvSpPr/>
            <p:nvPr/>
          </p:nvSpPr>
          <p:spPr>
            <a:xfrm>
              <a:off x="3321175" y="3163400"/>
              <a:ext cx="5900" cy="4925"/>
            </a:xfrm>
            <a:custGeom>
              <a:rect b="b" l="l" r="r" t="t"/>
              <a:pathLst>
                <a:path extrusionOk="0" h="197" w="236">
                  <a:moveTo>
                    <a:pt x="99" y="0"/>
                  </a:moveTo>
                  <a:cubicBezTo>
                    <a:pt x="71" y="0"/>
                    <a:pt x="38" y="5"/>
                    <a:pt x="0" y="14"/>
                  </a:cubicBezTo>
                  <a:cubicBezTo>
                    <a:pt x="5" y="111"/>
                    <a:pt x="49" y="197"/>
                    <a:pt x="104" y="197"/>
                  </a:cubicBezTo>
                  <a:cubicBezTo>
                    <a:pt x="129" y="197"/>
                    <a:pt x="156" y="180"/>
                    <a:pt x="183" y="139"/>
                  </a:cubicBezTo>
                  <a:cubicBezTo>
                    <a:pt x="235" y="58"/>
                    <a:pt x="201" y="0"/>
                    <a:pt x="9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21"/>
            <p:cNvSpPr/>
            <p:nvPr/>
          </p:nvSpPr>
          <p:spPr>
            <a:xfrm>
              <a:off x="3324825" y="3158625"/>
              <a:ext cx="8875" cy="6625"/>
            </a:xfrm>
            <a:custGeom>
              <a:rect b="b" l="l" r="r" t="t"/>
              <a:pathLst>
                <a:path extrusionOk="0" h="265" w="355">
                  <a:moveTo>
                    <a:pt x="265" y="0"/>
                  </a:moveTo>
                  <a:lnTo>
                    <a:pt x="265" y="0"/>
                  </a:lnTo>
                  <a:cubicBezTo>
                    <a:pt x="81" y="59"/>
                    <a:pt x="1" y="191"/>
                    <a:pt x="184" y="257"/>
                  </a:cubicBezTo>
                  <a:cubicBezTo>
                    <a:pt x="201" y="262"/>
                    <a:pt x="216" y="265"/>
                    <a:pt x="230" y="265"/>
                  </a:cubicBezTo>
                  <a:cubicBezTo>
                    <a:pt x="327" y="265"/>
                    <a:pt x="354" y="141"/>
                    <a:pt x="265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6" name="Google Shape;2586;p21"/>
            <p:cNvSpPr/>
            <p:nvPr/>
          </p:nvSpPr>
          <p:spPr>
            <a:xfrm>
              <a:off x="3325025" y="3160625"/>
              <a:ext cx="7625" cy="5750"/>
            </a:xfrm>
            <a:custGeom>
              <a:rect b="b" l="l" r="r" t="t"/>
              <a:pathLst>
                <a:path extrusionOk="0" h="230" w="305">
                  <a:moveTo>
                    <a:pt x="235" y="1"/>
                  </a:moveTo>
                  <a:cubicBezTo>
                    <a:pt x="81" y="45"/>
                    <a:pt x="0" y="162"/>
                    <a:pt x="161" y="221"/>
                  </a:cubicBezTo>
                  <a:cubicBezTo>
                    <a:pt x="178" y="227"/>
                    <a:pt x="192" y="230"/>
                    <a:pt x="206" y="230"/>
                  </a:cubicBezTo>
                  <a:cubicBezTo>
                    <a:pt x="287" y="230"/>
                    <a:pt x="304" y="121"/>
                    <a:pt x="23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7" name="Google Shape;2587;p21"/>
            <p:cNvSpPr/>
            <p:nvPr/>
          </p:nvSpPr>
          <p:spPr>
            <a:xfrm>
              <a:off x="3331725" y="3165025"/>
              <a:ext cx="7050" cy="6450"/>
            </a:xfrm>
            <a:custGeom>
              <a:rect b="b" l="l" r="r" t="t"/>
              <a:pathLst>
                <a:path extrusionOk="0" h="258" w="282">
                  <a:moveTo>
                    <a:pt x="116" y="0"/>
                  </a:moveTo>
                  <a:cubicBezTo>
                    <a:pt x="47" y="0"/>
                    <a:pt x="0" y="47"/>
                    <a:pt x="25" y="169"/>
                  </a:cubicBezTo>
                  <a:cubicBezTo>
                    <a:pt x="40" y="228"/>
                    <a:pt x="76" y="258"/>
                    <a:pt x="118" y="258"/>
                  </a:cubicBezTo>
                  <a:cubicBezTo>
                    <a:pt x="179" y="258"/>
                    <a:pt x="251" y="193"/>
                    <a:pt x="282" y="67"/>
                  </a:cubicBezTo>
                  <a:cubicBezTo>
                    <a:pt x="229" y="26"/>
                    <a:pt x="166" y="0"/>
                    <a:pt x="1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21"/>
            <p:cNvSpPr/>
            <p:nvPr/>
          </p:nvSpPr>
          <p:spPr>
            <a:xfrm>
              <a:off x="3330150" y="3165375"/>
              <a:ext cx="6975" cy="6475"/>
            </a:xfrm>
            <a:custGeom>
              <a:rect b="b" l="l" r="r" t="t"/>
              <a:pathLst>
                <a:path extrusionOk="0" h="259" w="279">
                  <a:moveTo>
                    <a:pt x="113" y="1"/>
                  </a:moveTo>
                  <a:cubicBezTo>
                    <a:pt x="46" y="1"/>
                    <a:pt x="0" y="48"/>
                    <a:pt x="30" y="170"/>
                  </a:cubicBezTo>
                  <a:cubicBezTo>
                    <a:pt x="41" y="229"/>
                    <a:pt x="77" y="258"/>
                    <a:pt x="118" y="258"/>
                  </a:cubicBezTo>
                  <a:cubicBezTo>
                    <a:pt x="179" y="258"/>
                    <a:pt x="253" y="194"/>
                    <a:pt x="279" y="67"/>
                  </a:cubicBezTo>
                  <a:cubicBezTo>
                    <a:pt x="226" y="27"/>
                    <a:pt x="163" y="1"/>
                    <a:pt x="11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21"/>
            <p:cNvSpPr/>
            <p:nvPr/>
          </p:nvSpPr>
          <p:spPr>
            <a:xfrm>
              <a:off x="3325750" y="3171600"/>
              <a:ext cx="9400" cy="6650"/>
            </a:xfrm>
            <a:custGeom>
              <a:rect b="b" l="l" r="r" t="t"/>
              <a:pathLst>
                <a:path extrusionOk="0" h="266" w="376">
                  <a:moveTo>
                    <a:pt x="260" y="0"/>
                  </a:moveTo>
                  <a:cubicBezTo>
                    <a:pt x="232" y="0"/>
                    <a:pt x="197" y="10"/>
                    <a:pt x="154" y="31"/>
                  </a:cubicBezTo>
                  <a:cubicBezTo>
                    <a:pt x="0" y="112"/>
                    <a:pt x="103" y="265"/>
                    <a:pt x="294" y="265"/>
                  </a:cubicBezTo>
                  <a:cubicBezTo>
                    <a:pt x="370" y="159"/>
                    <a:pt x="376" y="0"/>
                    <a:pt x="26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21"/>
            <p:cNvSpPr/>
            <p:nvPr/>
          </p:nvSpPr>
          <p:spPr>
            <a:xfrm>
              <a:off x="3325275" y="3169750"/>
              <a:ext cx="9500" cy="6500"/>
            </a:xfrm>
            <a:custGeom>
              <a:rect b="b" l="l" r="r" t="t"/>
              <a:pathLst>
                <a:path extrusionOk="0" h="260" w="380">
                  <a:moveTo>
                    <a:pt x="264" y="1"/>
                  </a:moveTo>
                  <a:cubicBezTo>
                    <a:pt x="236" y="1"/>
                    <a:pt x="201" y="10"/>
                    <a:pt x="159" y="32"/>
                  </a:cubicBezTo>
                  <a:cubicBezTo>
                    <a:pt x="1" y="103"/>
                    <a:pt x="103" y="259"/>
                    <a:pt x="279" y="259"/>
                  </a:cubicBezTo>
                  <a:cubicBezTo>
                    <a:pt x="283" y="259"/>
                    <a:pt x="287" y="259"/>
                    <a:pt x="291" y="259"/>
                  </a:cubicBezTo>
                  <a:cubicBezTo>
                    <a:pt x="373" y="158"/>
                    <a:pt x="380" y="1"/>
                    <a:pt x="26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21"/>
            <p:cNvSpPr/>
            <p:nvPr/>
          </p:nvSpPr>
          <p:spPr>
            <a:xfrm>
              <a:off x="3319450" y="3169875"/>
              <a:ext cx="8125" cy="6375"/>
            </a:xfrm>
            <a:custGeom>
              <a:rect b="b" l="l" r="r" t="t"/>
              <a:pathLst>
                <a:path extrusionOk="0" h="255" w="325">
                  <a:moveTo>
                    <a:pt x="139" y="1"/>
                  </a:moveTo>
                  <a:cubicBezTo>
                    <a:pt x="67" y="1"/>
                    <a:pt x="0" y="112"/>
                    <a:pt x="32" y="246"/>
                  </a:cubicBezTo>
                  <a:cubicBezTo>
                    <a:pt x="54" y="252"/>
                    <a:pt x="78" y="254"/>
                    <a:pt x="101" y="254"/>
                  </a:cubicBezTo>
                  <a:cubicBezTo>
                    <a:pt x="214" y="254"/>
                    <a:pt x="325" y="194"/>
                    <a:pt x="216" y="49"/>
                  </a:cubicBezTo>
                  <a:cubicBezTo>
                    <a:pt x="192" y="15"/>
                    <a:pt x="165" y="1"/>
                    <a:pt x="13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21"/>
            <p:cNvSpPr/>
            <p:nvPr/>
          </p:nvSpPr>
          <p:spPr>
            <a:xfrm>
              <a:off x="3321275" y="3168600"/>
              <a:ext cx="8050" cy="6250"/>
            </a:xfrm>
            <a:custGeom>
              <a:rect b="b" l="l" r="r" t="t"/>
              <a:pathLst>
                <a:path extrusionOk="0" h="250" w="322">
                  <a:moveTo>
                    <a:pt x="139" y="1"/>
                  </a:moveTo>
                  <a:cubicBezTo>
                    <a:pt x="67" y="1"/>
                    <a:pt x="0" y="110"/>
                    <a:pt x="33" y="239"/>
                  </a:cubicBezTo>
                  <a:cubicBezTo>
                    <a:pt x="58" y="246"/>
                    <a:pt x="85" y="250"/>
                    <a:pt x="112" y="250"/>
                  </a:cubicBezTo>
                  <a:cubicBezTo>
                    <a:pt x="221" y="250"/>
                    <a:pt x="322" y="189"/>
                    <a:pt x="216" y="48"/>
                  </a:cubicBezTo>
                  <a:cubicBezTo>
                    <a:pt x="193" y="15"/>
                    <a:pt x="165" y="1"/>
                    <a:pt x="13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21"/>
            <p:cNvSpPr/>
            <p:nvPr/>
          </p:nvSpPr>
          <p:spPr>
            <a:xfrm>
              <a:off x="3323325" y="3166875"/>
              <a:ext cx="8125" cy="6250"/>
            </a:xfrm>
            <a:custGeom>
              <a:rect b="b" l="l" r="r" t="t"/>
              <a:pathLst>
                <a:path extrusionOk="0" h="250" w="325">
                  <a:moveTo>
                    <a:pt x="144" y="1"/>
                  </a:moveTo>
                  <a:cubicBezTo>
                    <a:pt x="68" y="1"/>
                    <a:pt x="1" y="111"/>
                    <a:pt x="39" y="242"/>
                  </a:cubicBezTo>
                  <a:cubicBezTo>
                    <a:pt x="59" y="247"/>
                    <a:pt x="82" y="250"/>
                    <a:pt x="104" y="250"/>
                  </a:cubicBezTo>
                  <a:cubicBezTo>
                    <a:pt x="213" y="250"/>
                    <a:pt x="325" y="189"/>
                    <a:pt x="222" y="44"/>
                  </a:cubicBezTo>
                  <a:cubicBezTo>
                    <a:pt x="198" y="14"/>
                    <a:pt x="170" y="1"/>
                    <a:pt x="14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21"/>
            <p:cNvSpPr/>
            <p:nvPr/>
          </p:nvSpPr>
          <p:spPr>
            <a:xfrm>
              <a:off x="3325575" y="3168575"/>
              <a:ext cx="7900" cy="6200"/>
            </a:xfrm>
            <a:custGeom>
              <a:rect b="b" l="l" r="r" t="t"/>
              <a:pathLst>
                <a:path extrusionOk="0" h="248" w="316">
                  <a:moveTo>
                    <a:pt x="214" y="1"/>
                  </a:moveTo>
                  <a:cubicBezTo>
                    <a:pt x="193" y="1"/>
                    <a:pt x="169" y="7"/>
                    <a:pt x="139" y="20"/>
                  </a:cubicBezTo>
                  <a:cubicBezTo>
                    <a:pt x="0" y="79"/>
                    <a:pt x="88" y="203"/>
                    <a:pt x="264" y="247"/>
                  </a:cubicBezTo>
                  <a:cubicBezTo>
                    <a:pt x="313" y="149"/>
                    <a:pt x="316" y="1"/>
                    <a:pt x="21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5" name="Google Shape;2595;p21"/>
            <p:cNvSpPr/>
            <p:nvPr/>
          </p:nvSpPr>
          <p:spPr>
            <a:xfrm>
              <a:off x="3329600" y="3165725"/>
              <a:ext cx="6625" cy="5575"/>
            </a:xfrm>
            <a:custGeom>
              <a:rect b="b" l="l" r="r" t="t"/>
              <a:pathLst>
                <a:path extrusionOk="0" h="223" w="265">
                  <a:moveTo>
                    <a:pt x="91" y="1"/>
                  </a:moveTo>
                  <a:cubicBezTo>
                    <a:pt x="39" y="1"/>
                    <a:pt x="1" y="35"/>
                    <a:pt x="8" y="127"/>
                  </a:cubicBezTo>
                  <a:cubicBezTo>
                    <a:pt x="14" y="193"/>
                    <a:pt x="45" y="223"/>
                    <a:pt x="86" y="223"/>
                  </a:cubicBezTo>
                  <a:cubicBezTo>
                    <a:pt x="140" y="223"/>
                    <a:pt x="210" y="173"/>
                    <a:pt x="264" y="90"/>
                  </a:cubicBezTo>
                  <a:cubicBezTo>
                    <a:pt x="219" y="40"/>
                    <a:pt x="147" y="1"/>
                    <a:pt x="9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21"/>
            <p:cNvSpPr/>
            <p:nvPr/>
          </p:nvSpPr>
          <p:spPr>
            <a:xfrm>
              <a:off x="3325200" y="3162100"/>
              <a:ext cx="8425" cy="6525"/>
            </a:xfrm>
            <a:custGeom>
              <a:rect b="b" l="l" r="r" t="t"/>
              <a:pathLst>
                <a:path extrusionOk="0" h="261" w="337">
                  <a:moveTo>
                    <a:pt x="213" y="0"/>
                  </a:moveTo>
                  <a:cubicBezTo>
                    <a:pt x="103" y="59"/>
                    <a:pt x="0" y="213"/>
                    <a:pt x="184" y="257"/>
                  </a:cubicBezTo>
                  <a:cubicBezTo>
                    <a:pt x="197" y="259"/>
                    <a:pt x="208" y="261"/>
                    <a:pt x="219" y="261"/>
                  </a:cubicBezTo>
                  <a:cubicBezTo>
                    <a:pt x="337" y="261"/>
                    <a:pt x="327" y="121"/>
                    <a:pt x="21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7" name="Google Shape;2597;p21"/>
            <p:cNvSpPr/>
            <p:nvPr/>
          </p:nvSpPr>
          <p:spPr>
            <a:xfrm>
              <a:off x="3323925" y="3165200"/>
              <a:ext cx="7250" cy="5400"/>
            </a:xfrm>
            <a:custGeom>
              <a:rect b="b" l="l" r="r" t="t"/>
              <a:pathLst>
                <a:path extrusionOk="0" h="216" w="290">
                  <a:moveTo>
                    <a:pt x="126" y="0"/>
                  </a:moveTo>
                  <a:cubicBezTo>
                    <a:pt x="88" y="0"/>
                    <a:pt x="45" y="7"/>
                    <a:pt x="0" y="23"/>
                  </a:cubicBezTo>
                  <a:cubicBezTo>
                    <a:pt x="10" y="110"/>
                    <a:pt x="64" y="215"/>
                    <a:pt x="130" y="215"/>
                  </a:cubicBezTo>
                  <a:cubicBezTo>
                    <a:pt x="158" y="215"/>
                    <a:pt x="189" y="196"/>
                    <a:pt x="220" y="148"/>
                  </a:cubicBezTo>
                  <a:cubicBezTo>
                    <a:pt x="290" y="56"/>
                    <a:pt x="229" y="0"/>
                    <a:pt x="12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21"/>
            <p:cNvSpPr/>
            <p:nvPr/>
          </p:nvSpPr>
          <p:spPr>
            <a:xfrm>
              <a:off x="3316400" y="3160450"/>
              <a:ext cx="5350" cy="3500"/>
            </a:xfrm>
            <a:custGeom>
              <a:rect b="b" l="l" r="r" t="t"/>
              <a:pathLst>
                <a:path extrusionOk="0" h="140" w="214">
                  <a:moveTo>
                    <a:pt x="0" y="0"/>
                  </a:moveTo>
                  <a:lnTo>
                    <a:pt x="191" y="140"/>
                  </a:lnTo>
                  <a:lnTo>
                    <a:pt x="21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9" name="Google Shape;2599;p21"/>
            <p:cNvSpPr/>
            <p:nvPr/>
          </p:nvSpPr>
          <p:spPr>
            <a:xfrm>
              <a:off x="3330700" y="3154400"/>
              <a:ext cx="2025" cy="5875"/>
            </a:xfrm>
            <a:custGeom>
              <a:rect b="b" l="l" r="r" t="t"/>
              <a:pathLst>
                <a:path extrusionOk="0" h="235" w="81">
                  <a:moveTo>
                    <a:pt x="81" y="0"/>
                  </a:moveTo>
                  <a:lnTo>
                    <a:pt x="0" y="220"/>
                  </a:lnTo>
                  <a:lnTo>
                    <a:pt x="30" y="23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21"/>
            <p:cNvSpPr/>
            <p:nvPr/>
          </p:nvSpPr>
          <p:spPr>
            <a:xfrm>
              <a:off x="3337100" y="3165400"/>
              <a:ext cx="5900" cy="2025"/>
            </a:xfrm>
            <a:custGeom>
              <a:rect b="b" l="l" r="r" t="t"/>
              <a:pathLst>
                <a:path extrusionOk="0" h="81" w="236">
                  <a:moveTo>
                    <a:pt x="236" y="0"/>
                  </a:moveTo>
                  <a:lnTo>
                    <a:pt x="1" y="52"/>
                  </a:lnTo>
                  <a:lnTo>
                    <a:pt x="8" y="81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21"/>
            <p:cNvSpPr/>
            <p:nvPr/>
          </p:nvSpPr>
          <p:spPr>
            <a:xfrm>
              <a:off x="3317500" y="3174200"/>
              <a:ext cx="4600" cy="4425"/>
            </a:xfrm>
            <a:custGeom>
              <a:rect b="b" l="l" r="r" t="t"/>
              <a:pathLst>
                <a:path extrusionOk="0" h="177" w="184">
                  <a:moveTo>
                    <a:pt x="169" y="0"/>
                  </a:moveTo>
                  <a:lnTo>
                    <a:pt x="0" y="176"/>
                  </a:lnTo>
                  <a:lnTo>
                    <a:pt x="184" y="2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21"/>
            <p:cNvSpPr/>
            <p:nvPr/>
          </p:nvSpPr>
          <p:spPr>
            <a:xfrm>
              <a:off x="3325925" y="3165025"/>
              <a:ext cx="7350" cy="7175"/>
            </a:xfrm>
            <a:custGeom>
              <a:rect b="b" l="l" r="r" t="t"/>
              <a:pathLst>
                <a:path extrusionOk="0" h="287" w="294">
                  <a:moveTo>
                    <a:pt x="169" y="1"/>
                  </a:moveTo>
                  <a:cubicBezTo>
                    <a:pt x="133" y="15"/>
                    <a:pt x="111" y="37"/>
                    <a:pt x="96" y="74"/>
                  </a:cubicBezTo>
                  <a:cubicBezTo>
                    <a:pt x="87" y="72"/>
                    <a:pt x="79" y="71"/>
                    <a:pt x="70" y="71"/>
                  </a:cubicBezTo>
                  <a:cubicBezTo>
                    <a:pt x="49" y="71"/>
                    <a:pt x="29" y="76"/>
                    <a:pt x="8" y="81"/>
                  </a:cubicBezTo>
                  <a:cubicBezTo>
                    <a:pt x="15" y="103"/>
                    <a:pt x="15" y="125"/>
                    <a:pt x="30" y="147"/>
                  </a:cubicBezTo>
                  <a:cubicBezTo>
                    <a:pt x="8" y="177"/>
                    <a:pt x="1" y="221"/>
                    <a:pt x="15" y="257"/>
                  </a:cubicBezTo>
                  <a:cubicBezTo>
                    <a:pt x="27" y="260"/>
                    <a:pt x="41" y="262"/>
                    <a:pt x="55" y="262"/>
                  </a:cubicBezTo>
                  <a:cubicBezTo>
                    <a:pt x="74" y="262"/>
                    <a:pt x="93" y="258"/>
                    <a:pt x="111" y="250"/>
                  </a:cubicBezTo>
                  <a:cubicBezTo>
                    <a:pt x="113" y="276"/>
                    <a:pt x="133" y="286"/>
                    <a:pt x="156" y="286"/>
                  </a:cubicBezTo>
                  <a:cubicBezTo>
                    <a:pt x="198" y="286"/>
                    <a:pt x="249" y="251"/>
                    <a:pt x="221" y="213"/>
                  </a:cubicBezTo>
                  <a:cubicBezTo>
                    <a:pt x="250" y="191"/>
                    <a:pt x="279" y="169"/>
                    <a:pt x="294" y="140"/>
                  </a:cubicBezTo>
                  <a:cubicBezTo>
                    <a:pt x="272" y="118"/>
                    <a:pt x="250" y="96"/>
                    <a:pt x="213" y="89"/>
                  </a:cubicBezTo>
                  <a:cubicBezTo>
                    <a:pt x="206" y="59"/>
                    <a:pt x="191" y="23"/>
                    <a:pt x="16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21"/>
            <p:cNvSpPr/>
            <p:nvPr/>
          </p:nvSpPr>
          <p:spPr>
            <a:xfrm>
              <a:off x="3328425" y="3168400"/>
              <a:ext cx="2100" cy="1500"/>
            </a:xfrm>
            <a:custGeom>
              <a:rect b="b" l="l" r="r" t="t"/>
              <a:pathLst>
                <a:path extrusionOk="0" h="60" w="84">
                  <a:moveTo>
                    <a:pt x="40" y="0"/>
                  </a:moveTo>
                  <a:cubicBezTo>
                    <a:pt x="20" y="0"/>
                    <a:pt x="0" y="23"/>
                    <a:pt x="11" y="49"/>
                  </a:cubicBezTo>
                  <a:cubicBezTo>
                    <a:pt x="14" y="57"/>
                    <a:pt x="22" y="60"/>
                    <a:pt x="30" y="60"/>
                  </a:cubicBezTo>
                  <a:cubicBezTo>
                    <a:pt x="53" y="60"/>
                    <a:pt x="84" y="34"/>
                    <a:pt x="62" y="12"/>
                  </a:cubicBezTo>
                  <a:cubicBezTo>
                    <a:pt x="56" y="4"/>
                    <a:pt x="48" y="0"/>
                    <a:pt x="4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21"/>
            <p:cNvSpPr/>
            <p:nvPr/>
          </p:nvSpPr>
          <p:spPr>
            <a:xfrm>
              <a:off x="3331600" y="3176400"/>
              <a:ext cx="2775" cy="5525"/>
            </a:xfrm>
            <a:custGeom>
              <a:rect b="b" l="l" r="r" t="t"/>
              <a:pathLst>
                <a:path extrusionOk="0" h="221" w="111">
                  <a:moveTo>
                    <a:pt x="30" y="0"/>
                  </a:moveTo>
                  <a:lnTo>
                    <a:pt x="1" y="7"/>
                  </a:lnTo>
                  <a:lnTo>
                    <a:pt x="111" y="22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21"/>
            <p:cNvSpPr/>
            <p:nvPr/>
          </p:nvSpPr>
          <p:spPr>
            <a:xfrm>
              <a:off x="3284825" y="3171475"/>
              <a:ext cx="11625" cy="10700"/>
            </a:xfrm>
            <a:custGeom>
              <a:rect b="b" l="l" r="r" t="t"/>
              <a:pathLst>
                <a:path extrusionOk="0" h="428" w="465">
                  <a:moveTo>
                    <a:pt x="188" y="0"/>
                  </a:moveTo>
                  <a:cubicBezTo>
                    <a:pt x="76" y="0"/>
                    <a:pt x="0" y="77"/>
                    <a:pt x="46" y="278"/>
                  </a:cubicBezTo>
                  <a:cubicBezTo>
                    <a:pt x="67" y="378"/>
                    <a:pt x="126" y="427"/>
                    <a:pt x="194" y="427"/>
                  </a:cubicBezTo>
                  <a:cubicBezTo>
                    <a:pt x="295" y="427"/>
                    <a:pt x="416" y="319"/>
                    <a:pt x="464" y="109"/>
                  </a:cubicBezTo>
                  <a:cubicBezTo>
                    <a:pt x="376" y="43"/>
                    <a:pt x="272" y="0"/>
                    <a:pt x="188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21"/>
            <p:cNvSpPr/>
            <p:nvPr/>
          </p:nvSpPr>
          <p:spPr>
            <a:xfrm>
              <a:off x="3275800" y="3181100"/>
              <a:ext cx="15075" cy="10350"/>
            </a:xfrm>
            <a:custGeom>
              <a:rect b="b" l="l" r="r" t="t"/>
              <a:pathLst>
                <a:path extrusionOk="0" h="414" w="603">
                  <a:moveTo>
                    <a:pt x="414" y="0"/>
                  </a:moveTo>
                  <a:cubicBezTo>
                    <a:pt x="370" y="0"/>
                    <a:pt x="314" y="14"/>
                    <a:pt x="246" y="47"/>
                  </a:cubicBezTo>
                  <a:cubicBezTo>
                    <a:pt x="0" y="162"/>
                    <a:pt x="161" y="413"/>
                    <a:pt x="454" y="413"/>
                  </a:cubicBezTo>
                  <a:cubicBezTo>
                    <a:pt x="458" y="413"/>
                    <a:pt x="462" y="413"/>
                    <a:pt x="466" y="413"/>
                  </a:cubicBezTo>
                  <a:cubicBezTo>
                    <a:pt x="596" y="248"/>
                    <a:pt x="602" y="0"/>
                    <a:pt x="41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21"/>
            <p:cNvSpPr/>
            <p:nvPr/>
          </p:nvSpPr>
          <p:spPr>
            <a:xfrm>
              <a:off x="3267950" y="3177925"/>
              <a:ext cx="13350" cy="10475"/>
            </a:xfrm>
            <a:custGeom>
              <a:rect b="b" l="l" r="r" t="t"/>
              <a:pathLst>
                <a:path extrusionOk="0" h="419" w="534">
                  <a:moveTo>
                    <a:pt x="232" y="1"/>
                  </a:moveTo>
                  <a:cubicBezTo>
                    <a:pt x="109" y="1"/>
                    <a:pt x="0" y="185"/>
                    <a:pt x="54" y="401"/>
                  </a:cubicBezTo>
                  <a:cubicBezTo>
                    <a:pt x="94" y="412"/>
                    <a:pt x="137" y="418"/>
                    <a:pt x="181" y="418"/>
                  </a:cubicBezTo>
                  <a:cubicBezTo>
                    <a:pt x="361" y="418"/>
                    <a:pt x="534" y="315"/>
                    <a:pt x="362" y="78"/>
                  </a:cubicBezTo>
                  <a:cubicBezTo>
                    <a:pt x="322" y="24"/>
                    <a:pt x="276" y="1"/>
                    <a:pt x="23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21"/>
            <p:cNvSpPr/>
            <p:nvPr/>
          </p:nvSpPr>
          <p:spPr>
            <a:xfrm>
              <a:off x="3274250" y="3161900"/>
              <a:ext cx="15575" cy="11850"/>
            </a:xfrm>
            <a:custGeom>
              <a:rect b="b" l="l" r="r" t="t"/>
              <a:pathLst>
                <a:path extrusionOk="0" h="474" w="623">
                  <a:moveTo>
                    <a:pt x="477" y="1"/>
                  </a:moveTo>
                  <a:lnTo>
                    <a:pt x="477" y="1"/>
                  </a:lnTo>
                  <a:cubicBezTo>
                    <a:pt x="154" y="104"/>
                    <a:pt x="0" y="346"/>
                    <a:pt x="323" y="456"/>
                  </a:cubicBezTo>
                  <a:cubicBezTo>
                    <a:pt x="356" y="468"/>
                    <a:pt x="386" y="473"/>
                    <a:pt x="412" y="473"/>
                  </a:cubicBezTo>
                  <a:cubicBezTo>
                    <a:pt x="582" y="473"/>
                    <a:pt x="622" y="248"/>
                    <a:pt x="477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21"/>
            <p:cNvSpPr/>
            <p:nvPr/>
          </p:nvSpPr>
          <p:spPr>
            <a:xfrm>
              <a:off x="3267450" y="3167250"/>
              <a:ext cx="13025" cy="10575"/>
            </a:xfrm>
            <a:custGeom>
              <a:rect b="b" l="l" r="r" t="t"/>
              <a:pathLst>
                <a:path extrusionOk="0" h="423" w="521">
                  <a:moveTo>
                    <a:pt x="213" y="0"/>
                  </a:moveTo>
                  <a:cubicBezTo>
                    <a:pt x="153" y="0"/>
                    <a:pt x="82" y="9"/>
                    <a:pt x="1" y="29"/>
                  </a:cubicBezTo>
                  <a:cubicBezTo>
                    <a:pt x="11" y="242"/>
                    <a:pt x="109" y="423"/>
                    <a:pt x="231" y="423"/>
                  </a:cubicBezTo>
                  <a:cubicBezTo>
                    <a:pt x="286" y="423"/>
                    <a:pt x="345" y="386"/>
                    <a:pt x="404" y="300"/>
                  </a:cubicBezTo>
                  <a:cubicBezTo>
                    <a:pt x="520" y="132"/>
                    <a:pt x="443" y="0"/>
                    <a:pt x="21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21"/>
            <p:cNvSpPr/>
            <p:nvPr/>
          </p:nvSpPr>
          <p:spPr>
            <a:xfrm>
              <a:off x="3272925" y="3170475"/>
              <a:ext cx="16925" cy="14800"/>
            </a:xfrm>
            <a:custGeom>
              <a:rect b="b" l="l" r="r" t="t"/>
              <a:pathLst>
                <a:path extrusionOk="0" h="592" w="677">
                  <a:moveTo>
                    <a:pt x="334" y="0"/>
                  </a:moveTo>
                  <a:cubicBezTo>
                    <a:pt x="205" y="0"/>
                    <a:pt x="80" y="82"/>
                    <a:pt x="46" y="230"/>
                  </a:cubicBezTo>
                  <a:cubicBezTo>
                    <a:pt x="1" y="428"/>
                    <a:pt x="161" y="591"/>
                    <a:pt x="337" y="591"/>
                  </a:cubicBezTo>
                  <a:cubicBezTo>
                    <a:pt x="389" y="591"/>
                    <a:pt x="443" y="577"/>
                    <a:pt x="493" y="545"/>
                  </a:cubicBezTo>
                  <a:cubicBezTo>
                    <a:pt x="632" y="457"/>
                    <a:pt x="676" y="274"/>
                    <a:pt x="588" y="142"/>
                  </a:cubicBezTo>
                  <a:cubicBezTo>
                    <a:pt x="526" y="45"/>
                    <a:pt x="429" y="0"/>
                    <a:pt x="33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21"/>
            <p:cNvSpPr/>
            <p:nvPr/>
          </p:nvSpPr>
          <p:spPr>
            <a:xfrm>
              <a:off x="3284375" y="3172050"/>
              <a:ext cx="10225" cy="9625"/>
            </a:xfrm>
            <a:custGeom>
              <a:rect b="b" l="l" r="r" t="t"/>
              <a:pathLst>
                <a:path extrusionOk="0" h="385" w="409">
                  <a:moveTo>
                    <a:pt x="162" y="1"/>
                  </a:moveTo>
                  <a:cubicBezTo>
                    <a:pt x="65" y="1"/>
                    <a:pt x="1" y="69"/>
                    <a:pt x="42" y="247"/>
                  </a:cubicBezTo>
                  <a:cubicBezTo>
                    <a:pt x="63" y="340"/>
                    <a:pt x="117" y="385"/>
                    <a:pt x="177" y="385"/>
                  </a:cubicBezTo>
                  <a:cubicBezTo>
                    <a:pt x="266" y="385"/>
                    <a:pt x="370" y="288"/>
                    <a:pt x="409" y="101"/>
                  </a:cubicBezTo>
                  <a:cubicBezTo>
                    <a:pt x="330" y="41"/>
                    <a:pt x="236" y="1"/>
                    <a:pt x="16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21"/>
            <p:cNvSpPr/>
            <p:nvPr/>
          </p:nvSpPr>
          <p:spPr>
            <a:xfrm>
              <a:off x="3276350" y="3180650"/>
              <a:ext cx="13375" cy="9325"/>
            </a:xfrm>
            <a:custGeom>
              <a:rect b="b" l="l" r="r" t="t"/>
              <a:pathLst>
                <a:path extrusionOk="0" h="373" w="535">
                  <a:moveTo>
                    <a:pt x="366" y="1"/>
                  </a:moveTo>
                  <a:cubicBezTo>
                    <a:pt x="326" y="1"/>
                    <a:pt x="277" y="14"/>
                    <a:pt x="217" y="43"/>
                  </a:cubicBezTo>
                  <a:cubicBezTo>
                    <a:pt x="0" y="151"/>
                    <a:pt x="139" y="373"/>
                    <a:pt x="402" y="373"/>
                  </a:cubicBezTo>
                  <a:cubicBezTo>
                    <a:pt x="406" y="373"/>
                    <a:pt x="410" y="373"/>
                    <a:pt x="415" y="373"/>
                  </a:cubicBezTo>
                  <a:cubicBezTo>
                    <a:pt x="528" y="230"/>
                    <a:pt x="535" y="1"/>
                    <a:pt x="36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21"/>
            <p:cNvSpPr/>
            <p:nvPr/>
          </p:nvSpPr>
          <p:spPr>
            <a:xfrm>
              <a:off x="3269375" y="3177950"/>
              <a:ext cx="11875" cy="9275"/>
            </a:xfrm>
            <a:custGeom>
              <a:rect b="b" l="l" r="r" t="t"/>
              <a:pathLst>
                <a:path extrusionOk="0" h="371" w="475">
                  <a:moveTo>
                    <a:pt x="206" y="0"/>
                  </a:moveTo>
                  <a:cubicBezTo>
                    <a:pt x="98" y="0"/>
                    <a:pt x="0" y="162"/>
                    <a:pt x="49" y="356"/>
                  </a:cubicBezTo>
                  <a:cubicBezTo>
                    <a:pt x="82" y="366"/>
                    <a:pt x="119" y="371"/>
                    <a:pt x="156" y="371"/>
                  </a:cubicBezTo>
                  <a:cubicBezTo>
                    <a:pt x="315" y="371"/>
                    <a:pt x="475" y="278"/>
                    <a:pt x="320" y="70"/>
                  </a:cubicBezTo>
                  <a:cubicBezTo>
                    <a:pt x="285" y="21"/>
                    <a:pt x="245" y="0"/>
                    <a:pt x="20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21"/>
            <p:cNvSpPr/>
            <p:nvPr/>
          </p:nvSpPr>
          <p:spPr>
            <a:xfrm>
              <a:off x="3274975" y="3163550"/>
              <a:ext cx="13850" cy="10650"/>
            </a:xfrm>
            <a:custGeom>
              <a:rect b="b" l="l" r="r" t="t"/>
              <a:pathLst>
                <a:path extrusionOk="0" h="426" w="554">
                  <a:moveTo>
                    <a:pt x="426" y="1"/>
                  </a:moveTo>
                  <a:cubicBezTo>
                    <a:pt x="140" y="96"/>
                    <a:pt x="1" y="309"/>
                    <a:pt x="286" y="412"/>
                  </a:cubicBezTo>
                  <a:cubicBezTo>
                    <a:pt x="315" y="421"/>
                    <a:pt x="341" y="425"/>
                    <a:pt x="364" y="425"/>
                  </a:cubicBezTo>
                  <a:cubicBezTo>
                    <a:pt x="520" y="425"/>
                    <a:pt x="553" y="224"/>
                    <a:pt x="42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21"/>
            <p:cNvSpPr/>
            <p:nvPr/>
          </p:nvSpPr>
          <p:spPr>
            <a:xfrm>
              <a:off x="3268925" y="3168375"/>
              <a:ext cx="11475" cy="9450"/>
            </a:xfrm>
            <a:custGeom>
              <a:rect b="b" l="l" r="r" t="t"/>
              <a:pathLst>
                <a:path extrusionOk="0" h="378" w="459">
                  <a:moveTo>
                    <a:pt x="191" y="1"/>
                  </a:moveTo>
                  <a:cubicBezTo>
                    <a:pt x="137" y="1"/>
                    <a:pt x="74" y="9"/>
                    <a:pt x="1" y="28"/>
                  </a:cubicBezTo>
                  <a:cubicBezTo>
                    <a:pt x="11" y="218"/>
                    <a:pt x="93" y="378"/>
                    <a:pt x="200" y="378"/>
                  </a:cubicBezTo>
                  <a:cubicBezTo>
                    <a:pt x="249" y="378"/>
                    <a:pt x="304" y="344"/>
                    <a:pt x="360" y="263"/>
                  </a:cubicBezTo>
                  <a:cubicBezTo>
                    <a:pt x="458" y="118"/>
                    <a:pt x="392" y="1"/>
                    <a:pt x="19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21"/>
            <p:cNvSpPr/>
            <p:nvPr/>
          </p:nvSpPr>
          <p:spPr>
            <a:xfrm>
              <a:off x="3272050" y="3170975"/>
              <a:ext cx="7600" cy="6250"/>
            </a:xfrm>
            <a:custGeom>
              <a:rect b="b" l="l" r="r" t="t"/>
              <a:pathLst>
                <a:path extrusionOk="0" h="250" w="304">
                  <a:moveTo>
                    <a:pt x="129" y="1"/>
                  </a:moveTo>
                  <a:cubicBezTo>
                    <a:pt x="93" y="1"/>
                    <a:pt x="50" y="6"/>
                    <a:pt x="0" y="19"/>
                  </a:cubicBezTo>
                  <a:cubicBezTo>
                    <a:pt x="5" y="144"/>
                    <a:pt x="62" y="249"/>
                    <a:pt x="132" y="249"/>
                  </a:cubicBezTo>
                  <a:cubicBezTo>
                    <a:pt x="164" y="249"/>
                    <a:pt x="200" y="227"/>
                    <a:pt x="235" y="173"/>
                  </a:cubicBezTo>
                  <a:cubicBezTo>
                    <a:pt x="304" y="76"/>
                    <a:pt x="260" y="1"/>
                    <a:pt x="12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21"/>
            <p:cNvSpPr/>
            <p:nvPr/>
          </p:nvSpPr>
          <p:spPr>
            <a:xfrm>
              <a:off x="3274050" y="3172225"/>
              <a:ext cx="5925" cy="4925"/>
            </a:xfrm>
            <a:custGeom>
              <a:rect b="b" l="l" r="r" t="t"/>
              <a:pathLst>
                <a:path extrusionOk="0" h="197" w="237">
                  <a:moveTo>
                    <a:pt x="93" y="0"/>
                  </a:moveTo>
                  <a:cubicBezTo>
                    <a:pt x="66" y="0"/>
                    <a:pt x="35" y="4"/>
                    <a:pt x="1" y="13"/>
                  </a:cubicBezTo>
                  <a:cubicBezTo>
                    <a:pt x="1" y="114"/>
                    <a:pt x="42" y="197"/>
                    <a:pt x="99" y="197"/>
                  </a:cubicBezTo>
                  <a:cubicBezTo>
                    <a:pt x="125" y="197"/>
                    <a:pt x="154" y="179"/>
                    <a:pt x="184" y="138"/>
                  </a:cubicBezTo>
                  <a:cubicBezTo>
                    <a:pt x="237" y="62"/>
                    <a:pt x="196" y="0"/>
                    <a:pt x="9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21"/>
            <p:cNvSpPr/>
            <p:nvPr/>
          </p:nvSpPr>
          <p:spPr>
            <a:xfrm>
              <a:off x="3277550" y="3167400"/>
              <a:ext cx="8875" cy="6850"/>
            </a:xfrm>
            <a:custGeom>
              <a:rect b="b" l="l" r="r" t="t"/>
              <a:pathLst>
                <a:path extrusionOk="0" h="274" w="355">
                  <a:moveTo>
                    <a:pt x="271" y="1"/>
                  </a:moveTo>
                  <a:lnTo>
                    <a:pt x="271" y="1"/>
                  </a:lnTo>
                  <a:cubicBezTo>
                    <a:pt x="88" y="60"/>
                    <a:pt x="0" y="199"/>
                    <a:pt x="183" y="265"/>
                  </a:cubicBezTo>
                  <a:cubicBezTo>
                    <a:pt x="200" y="270"/>
                    <a:pt x="216" y="273"/>
                    <a:pt x="230" y="273"/>
                  </a:cubicBezTo>
                  <a:cubicBezTo>
                    <a:pt x="326" y="273"/>
                    <a:pt x="355" y="148"/>
                    <a:pt x="27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9" name="Google Shape;2619;p21"/>
            <p:cNvSpPr/>
            <p:nvPr/>
          </p:nvSpPr>
          <p:spPr>
            <a:xfrm>
              <a:off x="3277725" y="3169425"/>
              <a:ext cx="7625" cy="5750"/>
            </a:xfrm>
            <a:custGeom>
              <a:rect b="b" l="l" r="r" t="t"/>
              <a:pathLst>
                <a:path extrusionOk="0" h="230" w="305">
                  <a:moveTo>
                    <a:pt x="235" y="1"/>
                  </a:moveTo>
                  <a:cubicBezTo>
                    <a:pt x="81" y="52"/>
                    <a:pt x="1" y="169"/>
                    <a:pt x="162" y="221"/>
                  </a:cubicBezTo>
                  <a:cubicBezTo>
                    <a:pt x="178" y="227"/>
                    <a:pt x="193" y="229"/>
                    <a:pt x="206" y="229"/>
                  </a:cubicBezTo>
                  <a:cubicBezTo>
                    <a:pt x="287" y="229"/>
                    <a:pt x="305" y="120"/>
                    <a:pt x="235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0" name="Google Shape;2620;p21"/>
            <p:cNvSpPr/>
            <p:nvPr/>
          </p:nvSpPr>
          <p:spPr>
            <a:xfrm>
              <a:off x="3284500" y="3173800"/>
              <a:ext cx="7000" cy="6550"/>
            </a:xfrm>
            <a:custGeom>
              <a:rect b="b" l="l" r="r" t="t"/>
              <a:pathLst>
                <a:path extrusionOk="0" h="262" w="280">
                  <a:moveTo>
                    <a:pt x="114" y="1"/>
                  </a:moveTo>
                  <a:cubicBezTo>
                    <a:pt x="46" y="1"/>
                    <a:pt x="1" y="48"/>
                    <a:pt x="30" y="170"/>
                  </a:cubicBezTo>
                  <a:cubicBezTo>
                    <a:pt x="45" y="232"/>
                    <a:pt x="81" y="262"/>
                    <a:pt x="121" y="262"/>
                  </a:cubicBezTo>
                  <a:cubicBezTo>
                    <a:pt x="182" y="262"/>
                    <a:pt x="253" y="195"/>
                    <a:pt x="279" y="68"/>
                  </a:cubicBezTo>
                  <a:cubicBezTo>
                    <a:pt x="226" y="27"/>
                    <a:pt x="164" y="1"/>
                    <a:pt x="114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1" name="Google Shape;2621;p21"/>
            <p:cNvSpPr/>
            <p:nvPr/>
          </p:nvSpPr>
          <p:spPr>
            <a:xfrm>
              <a:off x="3282950" y="3174175"/>
              <a:ext cx="6900" cy="6550"/>
            </a:xfrm>
            <a:custGeom>
              <a:rect b="b" l="l" r="r" t="t"/>
              <a:pathLst>
                <a:path extrusionOk="0" h="262" w="276">
                  <a:moveTo>
                    <a:pt x="112" y="1"/>
                  </a:moveTo>
                  <a:cubicBezTo>
                    <a:pt x="46" y="1"/>
                    <a:pt x="1" y="48"/>
                    <a:pt x="26" y="170"/>
                  </a:cubicBezTo>
                  <a:cubicBezTo>
                    <a:pt x="41" y="232"/>
                    <a:pt x="77" y="261"/>
                    <a:pt x="117" y="261"/>
                  </a:cubicBezTo>
                  <a:cubicBezTo>
                    <a:pt x="178" y="261"/>
                    <a:pt x="249" y="195"/>
                    <a:pt x="275" y="67"/>
                  </a:cubicBezTo>
                  <a:cubicBezTo>
                    <a:pt x="222" y="27"/>
                    <a:pt x="161" y="1"/>
                    <a:pt x="11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21"/>
            <p:cNvSpPr/>
            <p:nvPr/>
          </p:nvSpPr>
          <p:spPr>
            <a:xfrm>
              <a:off x="3278450" y="3180550"/>
              <a:ext cx="9425" cy="6500"/>
            </a:xfrm>
            <a:custGeom>
              <a:rect b="b" l="l" r="r" t="t"/>
              <a:pathLst>
                <a:path extrusionOk="0" h="260" w="377">
                  <a:moveTo>
                    <a:pt x="254" y="0"/>
                  </a:moveTo>
                  <a:cubicBezTo>
                    <a:pt x="227" y="0"/>
                    <a:pt x="194" y="8"/>
                    <a:pt x="155" y="25"/>
                  </a:cubicBezTo>
                  <a:cubicBezTo>
                    <a:pt x="1" y="105"/>
                    <a:pt x="103" y="259"/>
                    <a:pt x="294" y="259"/>
                  </a:cubicBezTo>
                  <a:cubicBezTo>
                    <a:pt x="372" y="157"/>
                    <a:pt x="376" y="0"/>
                    <a:pt x="254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21"/>
            <p:cNvSpPr/>
            <p:nvPr/>
          </p:nvSpPr>
          <p:spPr>
            <a:xfrm>
              <a:off x="3278100" y="3178550"/>
              <a:ext cx="9525" cy="6675"/>
            </a:xfrm>
            <a:custGeom>
              <a:rect b="b" l="l" r="r" t="t"/>
              <a:pathLst>
                <a:path extrusionOk="0" h="267" w="381">
                  <a:moveTo>
                    <a:pt x="262" y="1"/>
                  </a:moveTo>
                  <a:cubicBezTo>
                    <a:pt x="234" y="1"/>
                    <a:pt x="198" y="10"/>
                    <a:pt x="154" y="31"/>
                  </a:cubicBezTo>
                  <a:cubicBezTo>
                    <a:pt x="0" y="105"/>
                    <a:pt x="103" y="266"/>
                    <a:pt x="293" y="266"/>
                  </a:cubicBezTo>
                  <a:cubicBezTo>
                    <a:pt x="370" y="160"/>
                    <a:pt x="380" y="1"/>
                    <a:pt x="26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21"/>
            <p:cNvSpPr/>
            <p:nvPr/>
          </p:nvSpPr>
          <p:spPr>
            <a:xfrm>
              <a:off x="3272150" y="3178875"/>
              <a:ext cx="8100" cy="6225"/>
            </a:xfrm>
            <a:custGeom>
              <a:rect b="b" l="l" r="r" t="t"/>
              <a:pathLst>
                <a:path extrusionOk="0" h="249" w="324">
                  <a:moveTo>
                    <a:pt x="139" y="0"/>
                  </a:moveTo>
                  <a:cubicBezTo>
                    <a:pt x="67" y="0"/>
                    <a:pt x="1" y="109"/>
                    <a:pt x="33" y="238"/>
                  </a:cubicBezTo>
                  <a:cubicBezTo>
                    <a:pt x="57" y="245"/>
                    <a:pt x="83" y="249"/>
                    <a:pt x="108" y="249"/>
                  </a:cubicBezTo>
                  <a:cubicBezTo>
                    <a:pt x="218" y="249"/>
                    <a:pt x="323" y="184"/>
                    <a:pt x="216" y="48"/>
                  </a:cubicBezTo>
                  <a:cubicBezTo>
                    <a:pt x="193" y="15"/>
                    <a:pt x="166" y="0"/>
                    <a:pt x="139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21"/>
            <p:cNvSpPr/>
            <p:nvPr/>
          </p:nvSpPr>
          <p:spPr>
            <a:xfrm>
              <a:off x="3274025" y="3177575"/>
              <a:ext cx="8125" cy="6175"/>
            </a:xfrm>
            <a:custGeom>
              <a:rect b="b" l="l" r="r" t="t"/>
              <a:pathLst>
                <a:path extrusionOk="0" h="247" w="325">
                  <a:moveTo>
                    <a:pt x="141" y="1"/>
                  </a:moveTo>
                  <a:cubicBezTo>
                    <a:pt x="66" y="1"/>
                    <a:pt x="1" y="110"/>
                    <a:pt x="39" y="239"/>
                  </a:cubicBezTo>
                  <a:cubicBezTo>
                    <a:pt x="59" y="244"/>
                    <a:pt x="82" y="247"/>
                    <a:pt x="105" y="247"/>
                  </a:cubicBezTo>
                  <a:cubicBezTo>
                    <a:pt x="213" y="247"/>
                    <a:pt x="325" y="188"/>
                    <a:pt x="222" y="48"/>
                  </a:cubicBezTo>
                  <a:cubicBezTo>
                    <a:pt x="196" y="15"/>
                    <a:pt x="168" y="1"/>
                    <a:pt x="14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21"/>
            <p:cNvSpPr/>
            <p:nvPr/>
          </p:nvSpPr>
          <p:spPr>
            <a:xfrm>
              <a:off x="3276050" y="3175750"/>
              <a:ext cx="8050" cy="6250"/>
            </a:xfrm>
            <a:custGeom>
              <a:rect b="b" l="l" r="r" t="t"/>
              <a:pathLst>
                <a:path extrusionOk="0" h="250" w="322">
                  <a:moveTo>
                    <a:pt x="140" y="0"/>
                  </a:moveTo>
                  <a:cubicBezTo>
                    <a:pt x="65" y="0"/>
                    <a:pt x="1" y="110"/>
                    <a:pt x="38" y="239"/>
                  </a:cubicBezTo>
                  <a:cubicBezTo>
                    <a:pt x="62" y="246"/>
                    <a:pt x="88" y="250"/>
                    <a:pt x="114" y="250"/>
                  </a:cubicBezTo>
                  <a:cubicBezTo>
                    <a:pt x="219" y="250"/>
                    <a:pt x="321" y="189"/>
                    <a:pt x="221" y="48"/>
                  </a:cubicBezTo>
                  <a:cubicBezTo>
                    <a:pt x="196" y="15"/>
                    <a:pt x="168" y="0"/>
                    <a:pt x="14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21"/>
            <p:cNvSpPr/>
            <p:nvPr/>
          </p:nvSpPr>
          <p:spPr>
            <a:xfrm>
              <a:off x="3278275" y="3177450"/>
              <a:ext cx="7925" cy="6125"/>
            </a:xfrm>
            <a:custGeom>
              <a:rect b="b" l="l" r="r" t="t"/>
              <a:pathLst>
                <a:path extrusionOk="0" h="245" w="317">
                  <a:moveTo>
                    <a:pt x="216" y="0"/>
                  </a:moveTo>
                  <a:cubicBezTo>
                    <a:pt x="197" y="0"/>
                    <a:pt x="174" y="5"/>
                    <a:pt x="147" y="17"/>
                  </a:cubicBezTo>
                  <a:cubicBezTo>
                    <a:pt x="1" y="83"/>
                    <a:pt x="96" y="200"/>
                    <a:pt x="264" y="244"/>
                  </a:cubicBezTo>
                  <a:cubicBezTo>
                    <a:pt x="314" y="145"/>
                    <a:pt x="316" y="0"/>
                    <a:pt x="21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8" name="Google Shape;2628;p21"/>
            <p:cNvSpPr/>
            <p:nvPr/>
          </p:nvSpPr>
          <p:spPr>
            <a:xfrm>
              <a:off x="3282400" y="3174675"/>
              <a:ext cx="6525" cy="5500"/>
            </a:xfrm>
            <a:custGeom>
              <a:rect b="b" l="l" r="r" t="t"/>
              <a:pathLst>
                <a:path extrusionOk="0" h="220" w="261">
                  <a:moveTo>
                    <a:pt x="90" y="0"/>
                  </a:moveTo>
                  <a:cubicBezTo>
                    <a:pt x="39" y="0"/>
                    <a:pt x="1" y="32"/>
                    <a:pt x="4" y="120"/>
                  </a:cubicBezTo>
                  <a:cubicBezTo>
                    <a:pt x="11" y="188"/>
                    <a:pt x="43" y="219"/>
                    <a:pt x="85" y="219"/>
                  </a:cubicBezTo>
                  <a:cubicBezTo>
                    <a:pt x="138" y="219"/>
                    <a:pt x="207" y="170"/>
                    <a:pt x="261" y="84"/>
                  </a:cubicBezTo>
                  <a:cubicBezTo>
                    <a:pt x="215" y="38"/>
                    <a:pt x="145" y="0"/>
                    <a:pt x="9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9" name="Google Shape;2629;p21"/>
            <p:cNvSpPr/>
            <p:nvPr/>
          </p:nvSpPr>
          <p:spPr>
            <a:xfrm>
              <a:off x="3277900" y="3171075"/>
              <a:ext cx="8425" cy="6400"/>
            </a:xfrm>
            <a:custGeom>
              <a:rect b="b" l="l" r="r" t="t"/>
              <a:pathLst>
                <a:path extrusionOk="0" h="256" w="337">
                  <a:moveTo>
                    <a:pt x="221" y="1"/>
                  </a:moveTo>
                  <a:cubicBezTo>
                    <a:pt x="103" y="59"/>
                    <a:pt x="1" y="213"/>
                    <a:pt x="184" y="250"/>
                  </a:cubicBezTo>
                  <a:cubicBezTo>
                    <a:pt x="200" y="254"/>
                    <a:pt x="214" y="255"/>
                    <a:pt x="226" y="255"/>
                  </a:cubicBezTo>
                  <a:cubicBezTo>
                    <a:pt x="337" y="255"/>
                    <a:pt x="326" y="119"/>
                    <a:pt x="22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21"/>
            <p:cNvSpPr/>
            <p:nvPr/>
          </p:nvSpPr>
          <p:spPr>
            <a:xfrm>
              <a:off x="3276625" y="3174075"/>
              <a:ext cx="7350" cy="5425"/>
            </a:xfrm>
            <a:custGeom>
              <a:rect b="b" l="l" r="r" t="t"/>
              <a:pathLst>
                <a:path extrusionOk="0" h="217" w="294">
                  <a:moveTo>
                    <a:pt x="123" y="0"/>
                  </a:moveTo>
                  <a:cubicBezTo>
                    <a:pt x="86" y="0"/>
                    <a:pt x="44" y="7"/>
                    <a:pt x="1" y="20"/>
                  </a:cubicBezTo>
                  <a:cubicBezTo>
                    <a:pt x="11" y="113"/>
                    <a:pt x="65" y="216"/>
                    <a:pt x="134" y="216"/>
                  </a:cubicBezTo>
                  <a:cubicBezTo>
                    <a:pt x="163" y="216"/>
                    <a:pt x="195" y="198"/>
                    <a:pt x="228" y="152"/>
                  </a:cubicBezTo>
                  <a:cubicBezTo>
                    <a:pt x="293" y="54"/>
                    <a:pt x="229" y="0"/>
                    <a:pt x="12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21"/>
            <p:cNvSpPr/>
            <p:nvPr/>
          </p:nvSpPr>
          <p:spPr>
            <a:xfrm>
              <a:off x="3269100" y="3169425"/>
              <a:ext cx="5350" cy="3500"/>
            </a:xfrm>
            <a:custGeom>
              <a:rect b="b" l="l" r="r" t="t"/>
              <a:pathLst>
                <a:path extrusionOk="0" h="140" w="214">
                  <a:moveTo>
                    <a:pt x="1" y="1"/>
                  </a:moveTo>
                  <a:lnTo>
                    <a:pt x="192" y="140"/>
                  </a:lnTo>
                  <a:lnTo>
                    <a:pt x="214" y="11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21"/>
            <p:cNvSpPr/>
            <p:nvPr/>
          </p:nvSpPr>
          <p:spPr>
            <a:xfrm>
              <a:off x="3283400" y="3163200"/>
              <a:ext cx="2050" cy="5875"/>
            </a:xfrm>
            <a:custGeom>
              <a:rect b="b" l="l" r="r" t="t"/>
              <a:pathLst>
                <a:path extrusionOk="0" h="235" w="82">
                  <a:moveTo>
                    <a:pt x="81" y="0"/>
                  </a:moveTo>
                  <a:lnTo>
                    <a:pt x="1" y="228"/>
                  </a:lnTo>
                  <a:lnTo>
                    <a:pt x="30" y="23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21"/>
            <p:cNvSpPr/>
            <p:nvPr/>
          </p:nvSpPr>
          <p:spPr>
            <a:xfrm>
              <a:off x="3289825" y="3174200"/>
              <a:ext cx="5875" cy="2225"/>
            </a:xfrm>
            <a:custGeom>
              <a:rect b="b" l="l" r="r" t="t"/>
              <a:pathLst>
                <a:path extrusionOk="0" h="89" w="235">
                  <a:moveTo>
                    <a:pt x="235" y="0"/>
                  </a:moveTo>
                  <a:lnTo>
                    <a:pt x="0" y="59"/>
                  </a:lnTo>
                  <a:lnTo>
                    <a:pt x="8" y="8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21"/>
            <p:cNvSpPr/>
            <p:nvPr/>
          </p:nvSpPr>
          <p:spPr>
            <a:xfrm>
              <a:off x="3270200" y="3183175"/>
              <a:ext cx="4800" cy="4250"/>
            </a:xfrm>
            <a:custGeom>
              <a:rect b="b" l="l" r="r" t="t"/>
              <a:pathLst>
                <a:path extrusionOk="0" h="170" w="192">
                  <a:moveTo>
                    <a:pt x="170" y="0"/>
                  </a:moveTo>
                  <a:lnTo>
                    <a:pt x="1" y="169"/>
                  </a:lnTo>
                  <a:lnTo>
                    <a:pt x="1" y="169"/>
                  </a:lnTo>
                  <a:lnTo>
                    <a:pt x="192" y="22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21"/>
            <p:cNvSpPr/>
            <p:nvPr/>
          </p:nvSpPr>
          <p:spPr>
            <a:xfrm>
              <a:off x="3278825" y="3173825"/>
              <a:ext cx="7350" cy="7550"/>
            </a:xfrm>
            <a:custGeom>
              <a:rect b="b" l="l" r="r" t="t"/>
              <a:pathLst>
                <a:path extrusionOk="0" h="302" w="294">
                  <a:moveTo>
                    <a:pt x="162" y="1"/>
                  </a:moveTo>
                  <a:cubicBezTo>
                    <a:pt x="132" y="23"/>
                    <a:pt x="103" y="45"/>
                    <a:pt x="88" y="74"/>
                  </a:cubicBezTo>
                  <a:cubicBezTo>
                    <a:pt x="59" y="74"/>
                    <a:pt x="30" y="81"/>
                    <a:pt x="1" y="88"/>
                  </a:cubicBezTo>
                  <a:cubicBezTo>
                    <a:pt x="8" y="110"/>
                    <a:pt x="15" y="132"/>
                    <a:pt x="23" y="147"/>
                  </a:cubicBezTo>
                  <a:cubicBezTo>
                    <a:pt x="1" y="184"/>
                    <a:pt x="1" y="220"/>
                    <a:pt x="8" y="257"/>
                  </a:cubicBezTo>
                  <a:cubicBezTo>
                    <a:pt x="23" y="263"/>
                    <a:pt x="38" y="266"/>
                    <a:pt x="51" y="266"/>
                  </a:cubicBezTo>
                  <a:cubicBezTo>
                    <a:pt x="69" y="266"/>
                    <a:pt x="86" y="261"/>
                    <a:pt x="103" y="257"/>
                  </a:cubicBezTo>
                  <a:cubicBezTo>
                    <a:pt x="132" y="279"/>
                    <a:pt x="162" y="294"/>
                    <a:pt x="198" y="301"/>
                  </a:cubicBezTo>
                  <a:cubicBezTo>
                    <a:pt x="213" y="272"/>
                    <a:pt x="220" y="242"/>
                    <a:pt x="213" y="213"/>
                  </a:cubicBezTo>
                  <a:cubicBezTo>
                    <a:pt x="250" y="198"/>
                    <a:pt x="272" y="169"/>
                    <a:pt x="294" y="140"/>
                  </a:cubicBezTo>
                  <a:cubicBezTo>
                    <a:pt x="264" y="118"/>
                    <a:pt x="242" y="103"/>
                    <a:pt x="206" y="96"/>
                  </a:cubicBezTo>
                  <a:cubicBezTo>
                    <a:pt x="198" y="59"/>
                    <a:pt x="184" y="30"/>
                    <a:pt x="162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21"/>
            <p:cNvSpPr/>
            <p:nvPr/>
          </p:nvSpPr>
          <p:spPr>
            <a:xfrm>
              <a:off x="3281200" y="3177050"/>
              <a:ext cx="1875" cy="1675"/>
            </a:xfrm>
            <a:custGeom>
              <a:rect b="b" l="l" r="r" t="t"/>
              <a:pathLst>
                <a:path extrusionOk="0" h="67" w="75">
                  <a:moveTo>
                    <a:pt x="28" y="1"/>
                  </a:moveTo>
                  <a:cubicBezTo>
                    <a:pt x="24" y="1"/>
                    <a:pt x="19" y="2"/>
                    <a:pt x="15" y="3"/>
                  </a:cubicBezTo>
                  <a:cubicBezTo>
                    <a:pt x="1" y="18"/>
                    <a:pt x="1" y="40"/>
                    <a:pt x="8" y="47"/>
                  </a:cubicBezTo>
                  <a:cubicBezTo>
                    <a:pt x="13" y="61"/>
                    <a:pt x="23" y="67"/>
                    <a:pt x="34" y="67"/>
                  </a:cubicBezTo>
                  <a:cubicBezTo>
                    <a:pt x="40" y="67"/>
                    <a:pt x="47" y="65"/>
                    <a:pt x="52" y="62"/>
                  </a:cubicBezTo>
                  <a:cubicBezTo>
                    <a:pt x="67" y="55"/>
                    <a:pt x="74" y="33"/>
                    <a:pt x="59" y="18"/>
                  </a:cubicBezTo>
                  <a:cubicBezTo>
                    <a:pt x="54" y="7"/>
                    <a:pt x="41" y="1"/>
                    <a:pt x="2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7" name="Google Shape;2637;p21"/>
            <p:cNvSpPr/>
            <p:nvPr/>
          </p:nvSpPr>
          <p:spPr>
            <a:xfrm>
              <a:off x="3284500" y="3185200"/>
              <a:ext cx="2600" cy="5700"/>
            </a:xfrm>
            <a:custGeom>
              <a:rect b="b" l="l" r="r" t="t"/>
              <a:pathLst>
                <a:path extrusionOk="0" h="228" w="104">
                  <a:moveTo>
                    <a:pt x="30" y="0"/>
                  </a:moveTo>
                  <a:lnTo>
                    <a:pt x="1" y="15"/>
                  </a:lnTo>
                  <a:lnTo>
                    <a:pt x="103" y="22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8" name="Google Shape;2638;p21"/>
            <p:cNvSpPr/>
            <p:nvPr/>
          </p:nvSpPr>
          <p:spPr>
            <a:xfrm>
              <a:off x="3309575" y="3196375"/>
              <a:ext cx="9425" cy="8800"/>
            </a:xfrm>
            <a:custGeom>
              <a:rect b="b" l="l" r="r" t="t"/>
              <a:pathLst>
                <a:path extrusionOk="0" h="352" w="377">
                  <a:moveTo>
                    <a:pt x="153" y="1"/>
                  </a:moveTo>
                  <a:cubicBezTo>
                    <a:pt x="62" y="1"/>
                    <a:pt x="1" y="63"/>
                    <a:pt x="39" y="228"/>
                  </a:cubicBezTo>
                  <a:cubicBezTo>
                    <a:pt x="57" y="311"/>
                    <a:pt x="104" y="352"/>
                    <a:pt x="159" y="352"/>
                  </a:cubicBezTo>
                  <a:cubicBezTo>
                    <a:pt x="240" y="352"/>
                    <a:pt x="337" y="263"/>
                    <a:pt x="376" y="88"/>
                  </a:cubicBezTo>
                  <a:cubicBezTo>
                    <a:pt x="304" y="35"/>
                    <a:pt x="221" y="1"/>
                    <a:pt x="153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9" name="Google Shape;2639;p21"/>
            <p:cNvSpPr/>
            <p:nvPr/>
          </p:nvSpPr>
          <p:spPr>
            <a:xfrm>
              <a:off x="3302100" y="3204400"/>
              <a:ext cx="12375" cy="8500"/>
            </a:xfrm>
            <a:custGeom>
              <a:rect b="b" l="l" r="r" t="t"/>
              <a:pathLst>
                <a:path extrusionOk="0" h="340" w="495">
                  <a:moveTo>
                    <a:pt x="343" y="0"/>
                  </a:moveTo>
                  <a:cubicBezTo>
                    <a:pt x="306" y="0"/>
                    <a:pt x="261" y="12"/>
                    <a:pt x="206" y="39"/>
                  </a:cubicBezTo>
                  <a:cubicBezTo>
                    <a:pt x="1" y="134"/>
                    <a:pt x="133" y="339"/>
                    <a:pt x="382" y="339"/>
                  </a:cubicBezTo>
                  <a:cubicBezTo>
                    <a:pt x="488" y="203"/>
                    <a:pt x="495" y="0"/>
                    <a:pt x="34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0" name="Google Shape;2640;p21"/>
            <p:cNvSpPr/>
            <p:nvPr/>
          </p:nvSpPr>
          <p:spPr>
            <a:xfrm>
              <a:off x="3295700" y="3201725"/>
              <a:ext cx="11050" cy="8625"/>
            </a:xfrm>
            <a:custGeom>
              <a:rect b="b" l="l" r="r" t="t"/>
              <a:pathLst>
                <a:path extrusionOk="0" h="345" w="442">
                  <a:moveTo>
                    <a:pt x="190" y="1"/>
                  </a:moveTo>
                  <a:cubicBezTo>
                    <a:pt x="89" y="1"/>
                    <a:pt x="1" y="151"/>
                    <a:pt x="44" y="329"/>
                  </a:cubicBezTo>
                  <a:cubicBezTo>
                    <a:pt x="78" y="339"/>
                    <a:pt x="115" y="344"/>
                    <a:pt x="152" y="344"/>
                  </a:cubicBezTo>
                  <a:cubicBezTo>
                    <a:pt x="300" y="344"/>
                    <a:pt x="442" y="259"/>
                    <a:pt x="301" y="65"/>
                  </a:cubicBezTo>
                  <a:cubicBezTo>
                    <a:pt x="266" y="20"/>
                    <a:pt x="227" y="1"/>
                    <a:pt x="190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21"/>
            <p:cNvSpPr/>
            <p:nvPr/>
          </p:nvSpPr>
          <p:spPr>
            <a:xfrm>
              <a:off x="3300825" y="3188675"/>
              <a:ext cx="12775" cy="9675"/>
            </a:xfrm>
            <a:custGeom>
              <a:rect b="b" l="l" r="r" t="t"/>
              <a:pathLst>
                <a:path extrusionOk="0" h="387" w="511">
                  <a:moveTo>
                    <a:pt x="389" y="0"/>
                  </a:moveTo>
                  <a:lnTo>
                    <a:pt x="389" y="0"/>
                  </a:lnTo>
                  <a:cubicBezTo>
                    <a:pt x="125" y="81"/>
                    <a:pt x="0" y="279"/>
                    <a:pt x="264" y="374"/>
                  </a:cubicBezTo>
                  <a:cubicBezTo>
                    <a:pt x="290" y="383"/>
                    <a:pt x="313" y="387"/>
                    <a:pt x="334" y="387"/>
                  </a:cubicBezTo>
                  <a:cubicBezTo>
                    <a:pt x="476" y="387"/>
                    <a:pt x="510" y="205"/>
                    <a:pt x="38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2" name="Google Shape;2642;p21"/>
            <p:cNvSpPr/>
            <p:nvPr/>
          </p:nvSpPr>
          <p:spPr>
            <a:xfrm>
              <a:off x="3295325" y="3193000"/>
              <a:ext cx="10575" cy="8750"/>
            </a:xfrm>
            <a:custGeom>
              <a:rect b="b" l="l" r="r" t="t"/>
              <a:pathLst>
                <a:path extrusionOk="0" h="350" w="423">
                  <a:moveTo>
                    <a:pt x="177" y="0"/>
                  </a:moveTo>
                  <a:cubicBezTo>
                    <a:pt x="127" y="0"/>
                    <a:pt x="68" y="8"/>
                    <a:pt x="0" y="25"/>
                  </a:cubicBezTo>
                  <a:cubicBezTo>
                    <a:pt x="10" y="201"/>
                    <a:pt x="86" y="350"/>
                    <a:pt x="185" y="350"/>
                  </a:cubicBezTo>
                  <a:cubicBezTo>
                    <a:pt x="230" y="350"/>
                    <a:pt x="280" y="319"/>
                    <a:pt x="330" y="245"/>
                  </a:cubicBezTo>
                  <a:cubicBezTo>
                    <a:pt x="423" y="107"/>
                    <a:pt x="361" y="0"/>
                    <a:pt x="17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3" name="Google Shape;2643;p21"/>
            <p:cNvSpPr/>
            <p:nvPr/>
          </p:nvSpPr>
          <p:spPr>
            <a:xfrm>
              <a:off x="3299800" y="3195750"/>
              <a:ext cx="13700" cy="12075"/>
            </a:xfrm>
            <a:custGeom>
              <a:rect b="b" l="l" r="r" t="t"/>
              <a:pathLst>
                <a:path extrusionOk="0" h="483" w="548">
                  <a:moveTo>
                    <a:pt x="272" y="0"/>
                  </a:moveTo>
                  <a:cubicBezTo>
                    <a:pt x="167" y="0"/>
                    <a:pt x="64" y="68"/>
                    <a:pt x="34" y="187"/>
                  </a:cubicBezTo>
                  <a:cubicBezTo>
                    <a:pt x="0" y="350"/>
                    <a:pt x="131" y="483"/>
                    <a:pt x="272" y="483"/>
                  </a:cubicBezTo>
                  <a:cubicBezTo>
                    <a:pt x="315" y="483"/>
                    <a:pt x="360" y="470"/>
                    <a:pt x="401" y="443"/>
                  </a:cubicBezTo>
                  <a:cubicBezTo>
                    <a:pt x="518" y="370"/>
                    <a:pt x="547" y="223"/>
                    <a:pt x="474" y="113"/>
                  </a:cubicBezTo>
                  <a:cubicBezTo>
                    <a:pt x="424" y="36"/>
                    <a:pt x="348" y="0"/>
                    <a:pt x="27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4" name="Google Shape;2644;p21"/>
            <p:cNvSpPr/>
            <p:nvPr/>
          </p:nvSpPr>
          <p:spPr>
            <a:xfrm>
              <a:off x="3309150" y="3197000"/>
              <a:ext cx="8375" cy="7800"/>
            </a:xfrm>
            <a:custGeom>
              <a:rect b="b" l="l" r="r" t="t"/>
              <a:pathLst>
                <a:path extrusionOk="0" h="312" w="335">
                  <a:moveTo>
                    <a:pt x="137" y="0"/>
                  </a:moveTo>
                  <a:cubicBezTo>
                    <a:pt x="56" y="0"/>
                    <a:pt x="0" y="56"/>
                    <a:pt x="34" y="203"/>
                  </a:cubicBezTo>
                  <a:cubicBezTo>
                    <a:pt x="49" y="276"/>
                    <a:pt x="91" y="312"/>
                    <a:pt x="141" y="312"/>
                  </a:cubicBezTo>
                  <a:cubicBezTo>
                    <a:pt x="215" y="312"/>
                    <a:pt x="304" y="232"/>
                    <a:pt x="334" y="78"/>
                  </a:cubicBezTo>
                  <a:cubicBezTo>
                    <a:pt x="272" y="31"/>
                    <a:pt x="197" y="0"/>
                    <a:pt x="13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5" name="Google Shape;2645;p21"/>
            <p:cNvSpPr/>
            <p:nvPr/>
          </p:nvSpPr>
          <p:spPr>
            <a:xfrm>
              <a:off x="3302550" y="3203950"/>
              <a:ext cx="11025" cy="7650"/>
            </a:xfrm>
            <a:custGeom>
              <a:rect b="b" l="l" r="r" t="t"/>
              <a:pathLst>
                <a:path extrusionOk="0" h="306" w="441">
                  <a:moveTo>
                    <a:pt x="302" y="1"/>
                  </a:moveTo>
                  <a:cubicBezTo>
                    <a:pt x="269" y="1"/>
                    <a:pt x="229" y="11"/>
                    <a:pt x="181" y="35"/>
                  </a:cubicBezTo>
                  <a:cubicBezTo>
                    <a:pt x="1" y="128"/>
                    <a:pt x="117" y="306"/>
                    <a:pt x="329" y="306"/>
                  </a:cubicBezTo>
                  <a:cubicBezTo>
                    <a:pt x="333" y="306"/>
                    <a:pt x="338" y="306"/>
                    <a:pt x="342" y="306"/>
                  </a:cubicBezTo>
                  <a:cubicBezTo>
                    <a:pt x="437" y="187"/>
                    <a:pt x="440" y="1"/>
                    <a:pt x="30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6" name="Google Shape;2646;p21"/>
            <p:cNvSpPr/>
            <p:nvPr/>
          </p:nvSpPr>
          <p:spPr>
            <a:xfrm>
              <a:off x="3296900" y="3201775"/>
              <a:ext cx="9750" cy="7600"/>
            </a:xfrm>
            <a:custGeom>
              <a:rect b="b" l="l" r="r" t="t"/>
              <a:pathLst>
                <a:path extrusionOk="0" h="304" w="390">
                  <a:moveTo>
                    <a:pt x="167" y="0"/>
                  </a:moveTo>
                  <a:cubicBezTo>
                    <a:pt x="79" y="0"/>
                    <a:pt x="0" y="133"/>
                    <a:pt x="33" y="290"/>
                  </a:cubicBezTo>
                  <a:cubicBezTo>
                    <a:pt x="62" y="299"/>
                    <a:pt x="95" y="303"/>
                    <a:pt x="128" y="303"/>
                  </a:cubicBezTo>
                  <a:cubicBezTo>
                    <a:pt x="263" y="303"/>
                    <a:pt x="390" y="227"/>
                    <a:pt x="260" y="56"/>
                  </a:cubicBezTo>
                  <a:cubicBezTo>
                    <a:pt x="231" y="17"/>
                    <a:pt x="199" y="0"/>
                    <a:pt x="167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7" name="Google Shape;2647;p21"/>
            <p:cNvSpPr/>
            <p:nvPr/>
          </p:nvSpPr>
          <p:spPr>
            <a:xfrm>
              <a:off x="3301375" y="3189950"/>
              <a:ext cx="11375" cy="8725"/>
            </a:xfrm>
            <a:custGeom>
              <a:rect b="b" l="l" r="r" t="t"/>
              <a:pathLst>
                <a:path extrusionOk="0" h="349" w="455">
                  <a:moveTo>
                    <a:pt x="352" y="1"/>
                  </a:moveTo>
                  <a:cubicBezTo>
                    <a:pt x="118" y="81"/>
                    <a:pt x="0" y="257"/>
                    <a:pt x="242" y="338"/>
                  </a:cubicBezTo>
                  <a:cubicBezTo>
                    <a:pt x="265" y="345"/>
                    <a:pt x="285" y="349"/>
                    <a:pt x="304" y="349"/>
                  </a:cubicBezTo>
                  <a:cubicBezTo>
                    <a:pt x="429" y="349"/>
                    <a:pt x="454" y="186"/>
                    <a:pt x="352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8" name="Google Shape;2648;p21"/>
            <p:cNvSpPr/>
            <p:nvPr/>
          </p:nvSpPr>
          <p:spPr>
            <a:xfrm>
              <a:off x="3296425" y="3193950"/>
              <a:ext cx="9500" cy="7725"/>
            </a:xfrm>
            <a:custGeom>
              <a:rect b="b" l="l" r="r" t="t"/>
              <a:pathLst>
                <a:path extrusionOk="0" h="309" w="380">
                  <a:moveTo>
                    <a:pt x="160" y="1"/>
                  </a:moveTo>
                  <a:cubicBezTo>
                    <a:pt x="115" y="1"/>
                    <a:pt x="61" y="8"/>
                    <a:pt x="0" y="24"/>
                  </a:cubicBezTo>
                  <a:cubicBezTo>
                    <a:pt x="10" y="175"/>
                    <a:pt x="79" y="309"/>
                    <a:pt x="167" y="309"/>
                  </a:cubicBezTo>
                  <a:cubicBezTo>
                    <a:pt x="206" y="309"/>
                    <a:pt x="250" y="281"/>
                    <a:pt x="294" y="215"/>
                  </a:cubicBezTo>
                  <a:cubicBezTo>
                    <a:pt x="380" y="94"/>
                    <a:pt x="322" y="1"/>
                    <a:pt x="16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9" name="Google Shape;2649;p21"/>
            <p:cNvSpPr/>
            <p:nvPr/>
          </p:nvSpPr>
          <p:spPr>
            <a:xfrm>
              <a:off x="3298975" y="3196050"/>
              <a:ext cx="6300" cy="5200"/>
            </a:xfrm>
            <a:custGeom>
              <a:rect b="b" l="l" r="r" t="t"/>
              <a:pathLst>
                <a:path extrusionOk="0" h="208" w="252">
                  <a:moveTo>
                    <a:pt x="100" y="0"/>
                  </a:moveTo>
                  <a:cubicBezTo>
                    <a:pt x="71" y="0"/>
                    <a:pt x="38" y="4"/>
                    <a:pt x="1" y="13"/>
                  </a:cubicBezTo>
                  <a:cubicBezTo>
                    <a:pt x="6" y="119"/>
                    <a:pt x="52" y="207"/>
                    <a:pt x="112" y="207"/>
                  </a:cubicBezTo>
                  <a:cubicBezTo>
                    <a:pt x="139" y="207"/>
                    <a:pt x="169" y="189"/>
                    <a:pt x="199" y="145"/>
                  </a:cubicBezTo>
                  <a:cubicBezTo>
                    <a:pt x="252" y="63"/>
                    <a:pt x="211" y="0"/>
                    <a:pt x="10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0" name="Google Shape;2650;p21"/>
            <p:cNvSpPr/>
            <p:nvPr/>
          </p:nvSpPr>
          <p:spPr>
            <a:xfrm>
              <a:off x="3300450" y="3197175"/>
              <a:ext cx="5025" cy="3950"/>
            </a:xfrm>
            <a:custGeom>
              <a:rect b="b" l="l" r="r" t="t"/>
              <a:pathLst>
                <a:path extrusionOk="0" h="158" w="201">
                  <a:moveTo>
                    <a:pt x="87" y="0"/>
                  </a:moveTo>
                  <a:cubicBezTo>
                    <a:pt x="63" y="0"/>
                    <a:pt x="34" y="4"/>
                    <a:pt x="1" y="12"/>
                  </a:cubicBezTo>
                  <a:cubicBezTo>
                    <a:pt x="6" y="92"/>
                    <a:pt x="41" y="158"/>
                    <a:pt x="86" y="158"/>
                  </a:cubicBezTo>
                  <a:cubicBezTo>
                    <a:pt x="107" y="158"/>
                    <a:pt x="131" y="143"/>
                    <a:pt x="155" y="108"/>
                  </a:cubicBezTo>
                  <a:cubicBezTo>
                    <a:pt x="200" y="45"/>
                    <a:pt x="171" y="0"/>
                    <a:pt x="87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1" name="Google Shape;2651;p21"/>
            <p:cNvSpPr/>
            <p:nvPr/>
          </p:nvSpPr>
          <p:spPr>
            <a:xfrm>
              <a:off x="3303575" y="3193250"/>
              <a:ext cx="7125" cy="5525"/>
            </a:xfrm>
            <a:custGeom>
              <a:rect b="b" l="l" r="r" t="t"/>
              <a:pathLst>
                <a:path extrusionOk="0" h="221" w="285">
                  <a:moveTo>
                    <a:pt x="220" y="1"/>
                  </a:moveTo>
                  <a:lnTo>
                    <a:pt x="220" y="1"/>
                  </a:lnTo>
                  <a:cubicBezTo>
                    <a:pt x="66" y="45"/>
                    <a:pt x="0" y="155"/>
                    <a:pt x="147" y="213"/>
                  </a:cubicBezTo>
                  <a:cubicBezTo>
                    <a:pt x="161" y="218"/>
                    <a:pt x="173" y="220"/>
                    <a:pt x="185" y="220"/>
                  </a:cubicBezTo>
                  <a:cubicBezTo>
                    <a:pt x="264" y="220"/>
                    <a:pt x="284" y="116"/>
                    <a:pt x="220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2" name="Google Shape;2652;p21"/>
            <p:cNvSpPr/>
            <p:nvPr/>
          </p:nvSpPr>
          <p:spPr>
            <a:xfrm>
              <a:off x="3303750" y="3194725"/>
              <a:ext cx="6225" cy="4725"/>
            </a:xfrm>
            <a:custGeom>
              <a:rect b="b" l="l" r="r" t="t"/>
              <a:pathLst>
                <a:path extrusionOk="0" h="189" w="249">
                  <a:moveTo>
                    <a:pt x="191" y="0"/>
                  </a:moveTo>
                  <a:lnTo>
                    <a:pt x="191" y="0"/>
                  </a:lnTo>
                  <a:cubicBezTo>
                    <a:pt x="59" y="44"/>
                    <a:pt x="1" y="140"/>
                    <a:pt x="133" y="184"/>
                  </a:cubicBezTo>
                  <a:cubicBezTo>
                    <a:pt x="144" y="187"/>
                    <a:pt x="155" y="189"/>
                    <a:pt x="165" y="189"/>
                  </a:cubicBezTo>
                  <a:cubicBezTo>
                    <a:pt x="234" y="189"/>
                    <a:pt x="249" y="103"/>
                    <a:pt x="19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3" name="Google Shape;2653;p21"/>
            <p:cNvSpPr/>
            <p:nvPr/>
          </p:nvSpPr>
          <p:spPr>
            <a:xfrm>
              <a:off x="3309275" y="3198375"/>
              <a:ext cx="5675" cy="5350"/>
            </a:xfrm>
            <a:custGeom>
              <a:rect b="b" l="l" r="r" t="t"/>
              <a:pathLst>
                <a:path extrusionOk="0" h="214" w="227">
                  <a:moveTo>
                    <a:pt x="93" y="1"/>
                  </a:moveTo>
                  <a:cubicBezTo>
                    <a:pt x="38" y="1"/>
                    <a:pt x="0" y="39"/>
                    <a:pt x="22" y="140"/>
                  </a:cubicBezTo>
                  <a:cubicBezTo>
                    <a:pt x="33" y="190"/>
                    <a:pt x="62" y="214"/>
                    <a:pt x="95" y="214"/>
                  </a:cubicBezTo>
                  <a:cubicBezTo>
                    <a:pt x="145" y="214"/>
                    <a:pt x="205" y="158"/>
                    <a:pt x="227" y="52"/>
                  </a:cubicBezTo>
                  <a:cubicBezTo>
                    <a:pt x="183" y="21"/>
                    <a:pt x="133" y="1"/>
                    <a:pt x="93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4" name="Google Shape;2654;p21"/>
            <p:cNvSpPr/>
            <p:nvPr/>
          </p:nvSpPr>
          <p:spPr>
            <a:xfrm>
              <a:off x="3308000" y="3198750"/>
              <a:ext cx="5675" cy="5275"/>
            </a:xfrm>
            <a:custGeom>
              <a:rect b="b" l="l" r="r" t="t"/>
              <a:pathLst>
                <a:path extrusionOk="0" h="211" w="227">
                  <a:moveTo>
                    <a:pt x="93" y="0"/>
                  </a:moveTo>
                  <a:cubicBezTo>
                    <a:pt x="37" y="0"/>
                    <a:pt x="0" y="38"/>
                    <a:pt x="21" y="140"/>
                  </a:cubicBezTo>
                  <a:cubicBezTo>
                    <a:pt x="33" y="187"/>
                    <a:pt x="62" y="210"/>
                    <a:pt x="96" y="210"/>
                  </a:cubicBezTo>
                  <a:cubicBezTo>
                    <a:pt x="146" y="210"/>
                    <a:pt x="204" y="157"/>
                    <a:pt x="226" y="52"/>
                  </a:cubicBezTo>
                  <a:cubicBezTo>
                    <a:pt x="183" y="21"/>
                    <a:pt x="133" y="0"/>
                    <a:pt x="93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5" name="Google Shape;2655;p21"/>
            <p:cNvSpPr/>
            <p:nvPr/>
          </p:nvSpPr>
          <p:spPr>
            <a:xfrm>
              <a:off x="3304300" y="3203825"/>
              <a:ext cx="7775" cy="5400"/>
            </a:xfrm>
            <a:custGeom>
              <a:rect b="b" l="l" r="r" t="t"/>
              <a:pathLst>
                <a:path extrusionOk="0" h="216" w="311">
                  <a:moveTo>
                    <a:pt x="212" y="1"/>
                  </a:moveTo>
                  <a:cubicBezTo>
                    <a:pt x="189" y="1"/>
                    <a:pt x="160" y="8"/>
                    <a:pt x="125" y="25"/>
                  </a:cubicBezTo>
                  <a:cubicBezTo>
                    <a:pt x="1" y="91"/>
                    <a:pt x="81" y="215"/>
                    <a:pt x="243" y="215"/>
                  </a:cubicBezTo>
                  <a:cubicBezTo>
                    <a:pt x="308" y="132"/>
                    <a:pt x="311" y="1"/>
                    <a:pt x="212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6" name="Google Shape;2656;p21"/>
            <p:cNvSpPr/>
            <p:nvPr/>
          </p:nvSpPr>
          <p:spPr>
            <a:xfrm>
              <a:off x="3304025" y="3202350"/>
              <a:ext cx="7675" cy="5225"/>
            </a:xfrm>
            <a:custGeom>
              <a:rect b="b" l="l" r="r" t="t"/>
              <a:pathLst>
                <a:path extrusionOk="0" h="209" w="307">
                  <a:moveTo>
                    <a:pt x="214" y="1"/>
                  </a:moveTo>
                  <a:cubicBezTo>
                    <a:pt x="191" y="1"/>
                    <a:pt x="163" y="8"/>
                    <a:pt x="129" y="25"/>
                  </a:cubicBezTo>
                  <a:cubicBezTo>
                    <a:pt x="0" y="82"/>
                    <a:pt x="80" y="209"/>
                    <a:pt x="227" y="209"/>
                  </a:cubicBezTo>
                  <a:cubicBezTo>
                    <a:pt x="231" y="209"/>
                    <a:pt x="235" y="209"/>
                    <a:pt x="239" y="208"/>
                  </a:cubicBezTo>
                  <a:cubicBezTo>
                    <a:pt x="304" y="126"/>
                    <a:pt x="307" y="1"/>
                    <a:pt x="214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7" name="Google Shape;2657;p21"/>
            <p:cNvSpPr/>
            <p:nvPr/>
          </p:nvSpPr>
          <p:spPr>
            <a:xfrm>
              <a:off x="3299050" y="3202525"/>
              <a:ext cx="6750" cy="5075"/>
            </a:xfrm>
            <a:custGeom>
              <a:rect b="b" l="l" r="r" t="t"/>
              <a:pathLst>
                <a:path extrusionOk="0" h="203" w="270">
                  <a:moveTo>
                    <a:pt x="116" y="0"/>
                  </a:moveTo>
                  <a:cubicBezTo>
                    <a:pt x="56" y="0"/>
                    <a:pt x="1" y="87"/>
                    <a:pt x="27" y="194"/>
                  </a:cubicBezTo>
                  <a:cubicBezTo>
                    <a:pt x="47" y="200"/>
                    <a:pt x="69" y="203"/>
                    <a:pt x="91" y="203"/>
                  </a:cubicBezTo>
                  <a:cubicBezTo>
                    <a:pt x="182" y="203"/>
                    <a:pt x="270" y="152"/>
                    <a:pt x="181" y="40"/>
                  </a:cubicBezTo>
                  <a:cubicBezTo>
                    <a:pt x="161" y="12"/>
                    <a:pt x="138" y="0"/>
                    <a:pt x="1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8" name="Google Shape;2658;p21"/>
            <p:cNvSpPr/>
            <p:nvPr/>
          </p:nvSpPr>
          <p:spPr>
            <a:xfrm>
              <a:off x="3300700" y="3201350"/>
              <a:ext cx="6625" cy="5150"/>
            </a:xfrm>
            <a:custGeom>
              <a:rect b="b" l="l" r="r" t="t"/>
              <a:pathLst>
                <a:path extrusionOk="0" h="206" w="265">
                  <a:moveTo>
                    <a:pt x="116" y="0"/>
                  </a:moveTo>
                  <a:cubicBezTo>
                    <a:pt x="53" y="0"/>
                    <a:pt x="0" y="89"/>
                    <a:pt x="27" y="197"/>
                  </a:cubicBezTo>
                  <a:cubicBezTo>
                    <a:pt x="46" y="203"/>
                    <a:pt x="66" y="206"/>
                    <a:pt x="87" y="206"/>
                  </a:cubicBezTo>
                  <a:cubicBezTo>
                    <a:pt x="175" y="206"/>
                    <a:pt x="264" y="154"/>
                    <a:pt x="181" y="36"/>
                  </a:cubicBezTo>
                  <a:cubicBezTo>
                    <a:pt x="160" y="11"/>
                    <a:pt x="137" y="0"/>
                    <a:pt x="116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9" name="Google Shape;2659;p21"/>
            <p:cNvSpPr/>
            <p:nvPr/>
          </p:nvSpPr>
          <p:spPr>
            <a:xfrm>
              <a:off x="3302350" y="3199975"/>
              <a:ext cx="6700" cy="5175"/>
            </a:xfrm>
            <a:custGeom>
              <a:rect b="b" l="l" r="r" t="t"/>
              <a:pathLst>
                <a:path extrusionOk="0" h="207" w="268">
                  <a:moveTo>
                    <a:pt x="115" y="1"/>
                  </a:moveTo>
                  <a:cubicBezTo>
                    <a:pt x="53" y="1"/>
                    <a:pt x="0" y="93"/>
                    <a:pt x="27" y="201"/>
                  </a:cubicBezTo>
                  <a:cubicBezTo>
                    <a:pt x="43" y="204"/>
                    <a:pt x="60" y="206"/>
                    <a:pt x="77" y="206"/>
                  </a:cubicBezTo>
                  <a:cubicBezTo>
                    <a:pt x="168" y="206"/>
                    <a:pt x="267" y="156"/>
                    <a:pt x="181" y="40"/>
                  </a:cubicBezTo>
                  <a:cubicBezTo>
                    <a:pt x="160" y="13"/>
                    <a:pt x="137" y="1"/>
                    <a:pt x="115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21"/>
            <p:cNvSpPr/>
            <p:nvPr/>
          </p:nvSpPr>
          <p:spPr>
            <a:xfrm>
              <a:off x="3304300" y="3201350"/>
              <a:ext cx="6425" cy="4950"/>
            </a:xfrm>
            <a:custGeom>
              <a:rect b="b" l="l" r="r" t="t"/>
              <a:pathLst>
                <a:path extrusionOk="0" h="198" w="257">
                  <a:moveTo>
                    <a:pt x="168" y="1"/>
                  </a:moveTo>
                  <a:cubicBezTo>
                    <a:pt x="152" y="1"/>
                    <a:pt x="133" y="5"/>
                    <a:pt x="111" y="14"/>
                  </a:cubicBezTo>
                  <a:cubicBezTo>
                    <a:pt x="1" y="65"/>
                    <a:pt x="74" y="168"/>
                    <a:pt x="213" y="197"/>
                  </a:cubicBezTo>
                  <a:cubicBezTo>
                    <a:pt x="250" y="123"/>
                    <a:pt x="256" y="1"/>
                    <a:pt x="168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1" name="Google Shape;2661;p21"/>
            <p:cNvSpPr/>
            <p:nvPr/>
          </p:nvSpPr>
          <p:spPr>
            <a:xfrm>
              <a:off x="3307500" y="3199100"/>
              <a:ext cx="5450" cy="4550"/>
            </a:xfrm>
            <a:custGeom>
              <a:rect b="b" l="l" r="r" t="t"/>
              <a:pathLst>
                <a:path extrusionOk="0" h="182" w="218">
                  <a:moveTo>
                    <a:pt x="78" y="0"/>
                  </a:moveTo>
                  <a:cubicBezTo>
                    <a:pt x="35" y="0"/>
                    <a:pt x="1" y="28"/>
                    <a:pt x="5" y="104"/>
                  </a:cubicBezTo>
                  <a:cubicBezTo>
                    <a:pt x="8" y="157"/>
                    <a:pt x="32" y="181"/>
                    <a:pt x="66" y="181"/>
                  </a:cubicBezTo>
                  <a:cubicBezTo>
                    <a:pt x="111" y="181"/>
                    <a:pt x="171" y="139"/>
                    <a:pt x="217" y="67"/>
                  </a:cubicBezTo>
                  <a:cubicBezTo>
                    <a:pt x="180" y="30"/>
                    <a:pt x="124" y="0"/>
                    <a:pt x="78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2" name="Google Shape;2662;p21"/>
            <p:cNvSpPr/>
            <p:nvPr/>
          </p:nvSpPr>
          <p:spPr>
            <a:xfrm>
              <a:off x="3303750" y="3196000"/>
              <a:ext cx="6975" cy="5400"/>
            </a:xfrm>
            <a:custGeom>
              <a:rect b="b" l="l" r="r" t="t"/>
              <a:pathLst>
                <a:path extrusionOk="0" h="216" w="279">
                  <a:moveTo>
                    <a:pt x="184" y="1"/>
                  </a:moveTo>
                  <a:lnTo>
                    <a:pt x="184" y="1"/>
                  </a:lnTo>
                  <a:cubicBezTo>
                    <a:pt x="89" y="52"/>
                    <a:pt x="1" y="184"/>
                    <a:pt x="155" y="213"/>
                  </a:cubicBezTo>
                  <a:cubicBezTo>
                    <a:pt x="164" y="215"/>
                    <a:pt x="173" y="216"/>
                    <a:pt x="182" y="216"/>
                  </a:cubicBezTo>
                  <a:cubicBezTo>
                    <a:pt x="279" y="216"/>
                    <a:pt x="272" y="102"/>
                    <a:pt x="184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3" name="Google Shape;2663;p21"/>
            <p:cNvSpPr/>
            <p:nvPr/>
          </p:nvSpPr>
          <p:spPr>
            <a:xfrm>
              <a:off x="3302825" y="3198525"/>
              <a:ext cx="5975" cy="4475"/>
            </a:xfrm>
            <a:custGeom>
              <a:rect b="b" l="l" r="r" t="t"/>
              <a:pathLst>
                <a:path extrusionOk="0" h="179" w="239">
                  <a:moveTo>
                    <a:pt x="102" y="0"/>
                  </a:moveTo>
                  <a:cubicBezTo>
                    <a:pt x="71" y="0"/>
                    <a:pt x="37" y="6"/>
                    <a:pt x="1" y="17"/>
                  </a:cubicBezTo>
                  <a:cubicBezTo>
                    <a:pt x="6" y="94"/>
                    <a:pt x="51" y="179"/>
                    <a:pt x="108" y="179"/>
                  </a:cubicBezTo>
                  <a:cubicBezTo>
                    <a:pt x="132" y="179"/>
                    <a:pt x="158" y="164"/>
                    <a:pt x="184" y="127"/>
                  </a:cubicBezTo>
                  <a:cubicBezTo>
                    <a:pt x="239" y="45"/>
                    <a:pt x="188" y="0"/>
                    <a:pt x="102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4" name="Google Shape;2664;p21"/>
            <p:cNvSpPr/>
            <p:nvPr/>
          </p:nvSpPr>
          <p:spPr>
            <a:xfrm>
              <a:off x="3296600" y="3194725"/>
              <a:ext cx="4425" cy="2950"/>
            </a:xfrm>
            <a:custGeom>
              <a:rect b="b" l="l" r="r" t="t"/>
              <a:pathLst>
                <a:path extrusionOk="0" h="118" w="177">
                  <a:moveTo>
                    <a:pt x="1" y="0"/>
                  </a:moveTo>
                  <a:lnTo>
                    <a:pt x="162" y="118"/>
                  </a:lnTo>
                  <a:lnTo>
                    <a:pt x="177" y="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5" name="Google Shape;2665;p21"/>
            <p:cNvSpPr/>
            <p:nvPr/>
          </p:nvSpPr>
          <p:spPr>
            <a:xfrm>
              <a:off x="3308325" y="3189775"/>
              <a:ext cx="1675" cy="4775"/>
            </a:xfrm>
            <a:custGeom>
              <a:rect b="b" l="l" r="r" t="t"/>
              <a:pathLst>
                <a:path extrusionOk="0" h="191" w="67">
                  <a:moveTo>
                    <a:pt x="67" y="0"/>
                  </a:moveTo>
                  <a:lnTo>
                    <a:pt x="1" y="184"/>
                  </a:lnTo>
                  <a:lnTo>
                    <a:pt x="23" y="19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6" name="Google Shape;2666;p21"/>
            <p:cNvSpPr/>
            <p:nvPr/>
          </p:nvSpPr>
          <p:spPr>
            <a:xfrm>
              <a:off x="3313650" y="3198750"/>
              <a:ext cx="4800" cy="1850"/>
            </a:xfrm>
            <a:custGeom>
              <a:rect b="b" l="l" r="r" t="t"/>
              <a:pathLst>
                <a:path extrusionOk="0" h="74" w="192">
                  <a:moveTo>
                    <a:pt x="191" y="1"/>
                  </a:moveTo>
                  <a:lnTo>
                    <a:pt x="0" y="45"/>
                  </a:lnTo>
                  <a:lnTo>
                    <a:pt x="8" y="74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7" name="Google Shape;2667;p21"/>
            <p:cNvSpPr/>
            <p:nvPr/>
          </p:nvSpPr>
          <p:spPr>
            <a:xfrm>
              <a:off x="3297525" y="3205900"/>
              <a:ext cx="3875" cy="3700"/>
            </a:xfrm>
            <a:custGeom>
              <a:rect b="b" l="l" r="r" t="t"/>
              <a:pathLst>
                <a:path extrusionOk="0" h="148" w="155">
                  <a:moveTo>
                    <a:pt x="140" y="1"/>
                  </a:moveTo>
                  <a:lnTo>
                    <a:pt x="0" y="147"/>
                  </a:lnTo>
                  <a:lnTo>
                    <a:pt x="0" y="147"/>
                  </a:lnTo>
                  <a:lnTo>
                    <a:pt x="154" y="23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8" name="Google Shape;2668;p21"/>
            <p:cNvSpPr/>
            <p:nvPr/>
          </p:nvSpPr>
          <p:spPr>
            <a:xfrm>
              <a:off x="3304475" y="3198575"/>
              <a:ext cx="6075" cy="6075"/>
            </a:xfrm>
            <a:custGeom>
              <a:rect b="b" l="l" r="r" t="t"/>
              <a:pathLst>
                <a:path extrusionOk="0" h="243" w="243">
                  <a:moveTo>
                    <a:pt x="140" y="0"/>
                  </a:moveTo>
                  <a:cubicBezTo>
                    <a:pt x="111" y="15"/>
                    <a:pt x="89" y="30"/>
                    <a:pt x="74" y="59"/>
                  </a:cubicBezTo>
                  <a:cubicBezTo>
                    <a:pt x="52" y="59"/>
                    <a:pt x="30" y="59"/>
                    <a:pt x="8" y="66"/>
                  </a:cubicBezTo>
                  <a:cubicBezTo>
                    <a:pt x="8" y="88"/>
                    <a:pt x="16" y="103"/>
                    <a:pt x="23" y="118"/>
                  </a:cubicBezTo>
                  <a:cubicBezTo>
                    <a:pt x="8" y="147"/>
                    <a:pt x="1" y="176"/>
                    <a:pt x="16" y="206"/>
                  </a:cubicBezTo>
                  <a:cubicBezTo>
                    <a:pt x="25" y="209"/>
                    <a:pt x="35" y="210"/>
                    <a:pt x="46" y="210"/>
                  </a:cubicBezTo>
                  <a:cubicBezTo>
                    <a:pt x="61" y="210"/>
                    <a:pt x="76" y="207"/>
                    <a:pt x="89" y="198"/>
                  </a:cubicBezTo>
                  <a:cubicBezTo>
                    <a:pt x="111" y="220"/>
                    <a:pt x="140" y="235"/>
                    <a:pt x="170" y="242"/>
                  </a:cubicBezTo>
                  <a:cubicBezTo>
                    <a:pt x="177" y="220"/>
                    <a:pt x="184" y="191"/>
                    <a:pt x="184" y="169"/>
                  </a:cubicBezTo>
                  <a:cubicBezTo>
                    <a:pt x="206" y="154"/>
                    <a:pt x="228" y="132"/>
                    <a:pt x="243" y="110"/>
                  </a:cubicBezTo>
                  <a:cubicBezTo>
                    <a:pt x="228" y="88"/>
                    <a:pt x="199" y="74"/>
                    <a:pt x="177" y="74"/>
                  </a:cubicBezTo>
                  <a:cubicBezTo>
                    <a:pt x="170" y="44"/>
                    <a:pt x="155" y="22"/>
                    <a:pt x="140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9" name="Google Shape;2669;p21"/>
            <p:cNvSpPr/>
            <p:nvPr/>
          </p:nvSpPr>
          <p:spPr>
            <a:xfrm>
              <a:off x="3306500" y="3201050"/>
              <a:ext cx="1500" cy="1325"/>
            </a:xfrm>
            <a:custGeom>
              <a:rect b="b" l="l" r="r" t="t"/>
              <a:pathLst>
                <a:path extrusionOk="0" h="53" w="60">
                  <a:moveTo>
                    <a:pt x="28" y="1"/>
                  </a:moveTo>
                  <a:cubicBezTo>
                    <a:pt x="24" y="1"/>
                    <a:pt x="20" y="2"/>
                    <a:pt x="15" y="4"/>
                  </a:cubicBezTo>
                  <a:cubicBezTo>
                    <a:pt x="1" y="11"/>
                    <a:pt x="1" y="26"/>
                    <a:pt x="8" y="41"/>
                  </a:cubicBezTo>
                  <a:cubicBezTo>
                    <a:pt x="12" y="49"/>
                    <a:pt x="19" y="53"/>
                    <a:pt x="27" y="53"/>
                  </a:cubicBezTo>
                  <a:cubicBezTo>
                    <a:pt x="32" y="53"/>
                    <a:pt x="38" y="51"/>
                    <a:pt x="45" y="48"/>
                  </a:cubicBezTo>
                  <a:cubicBezTo>
                    <a:pt x="59" y="41"/>
                    <a:pt x="59" y="26"/>
                    <a:pt x="52" y="11"/>
                  </a:cubicBezTo>
                  <a:cubicBezTo>
                    <a:pt x="47" y="6"/>
                    <a:pt x="38" y="1"/>
                    <a:pt x="28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0" name="Google Shape;2670;p21"/>
            <p:cNvSpPr/>
            <p:nvPr/>
          </p:nvSpPr>
          <p:spPr>
            <a:xfrm>
              <a:off x="3309250" y="3207725"/>
              <a:ext cx="2225" cy="4625"/>
            </a:xfrm>
            <a:custGeom>
              <a:rect b="b" l="l" r="r" t="t"/>
              <a:pathLst>
                <a:path extrusionOk="0" h="185" w="89">
                  <a:moveTo>
                    <a:pt x="23" y="1"/>
                  </a:moveTo>
                  <a:lnTo>
                    <a:pt x="1" y="8"/>
                  </a:lnTo>
                  <a:lnTo>
                    <a:pt x="89" y="18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1" name="Google Shape;2671;p21"/>
            <p:cNvSpPr/>
            <p:nvPr/>
          </p:nvSpPr>
          <p:spPr>
            <a:xfrm>
              <a:off x="3304475" y="3150125"/>
              <a:ext cx="9200" cy="8775"/>
            </a:xfrm>
            <a:custGeom>
              <a:rect b="b" l="l" r="r" t="t"/>
              <a:pathLst>
                <a:path extrusionOk="0" h="351" w="368">
                  <a:moveTo>
                    <a:pt x="131" y="1"/>
                  </a:moveTo>
                  <a:cubicBezTo>
                    <a:pt x="60" y="1"/>
                    <a:pt x="5" y="56"/>
                    <a:pt x="1" y="201"/>
                  </a:cubicBezTo>
                  <a:cubicBezTo>
                    <a:pt x="1" y="300"/>
                    <a:pt x="53" y="351"/>
                    <a:pt x="122" y="351"/>
                  </a:cubicBezTo>
                  <a:cubicBezTo>
                    <a:pt x="201" y="351"/>
                    <a:pt x="301" y="283"/>
                    <a:pt x="367" y="142"/>
                  </a:cubicBezTo>
                  <a:cubicBezTo>
                    <a:pt x="297" y="60"/>
                    <a:pt x="205" y="1"/>
                    <a:pt x="131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2" name="Google Shape;2672;p21"/>
            <p:cNvSpPr/>
            <p:nvPr/>
          </p:nvSpPr>
          <p:spPr>
            <a:xfrm>
              <a:off x="3295150" y="3157250"/>
              <a:ext cx="13125" cy="8725"/>
            </a:xfrm>
            <a:custGeom>
              <a:rect b="b" l="l" r="r" t="t"/>
              <a:pathLst>
                <a:path extrusionOk="0" h="349" w="525">
                  <a:moveTo>
                    <a:pt x="308" y="1"/>
                  </a:moveTo>
                  <a:cubicBezTo>
                    <a:pt x="283" y="1"/>
                    <a:pt x="253" y="4"/>
                    <a:pt x="220" y="11"/>
                  </a:cubicBezTo>
                  <a:cubicBezTo>
                    <a:pt x="0" y="62"/>
                    <a:pt x="88" y="297"/>
                    <a:pt x="330" y="348"/>
                  </a:cubicBezTo>
                  <a:cubicBezTo>
                    <a:pt x="474" y="230"/>
                    <a:pt x="525" y="1"/>
                    <a:pt x="308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3" name="Google Shape;2673;p21"/>
            <p:cNvSpPr/>
            <p:nvPr/>
          </p:nvSpPr>
          <p:spPr>
            <a:xfrm>
              <a:off x="3289450" y="3152575"/>
              <a:ext cx="9700" cy="8425"/>
            </a:xfrm>
            <a:custGeom>
              <a:rect b="b" l="l" r="r" t="t"/>
              <a:pathLst>
                <a:path extrusionOk="0" h="337" w="388">
                  <a:moveTo>
                    <a:pt x="196" y="1"/>
                  </a:moveTo>
                  <a:cubicBezTo>
                    <a:pt x="103" y="1"/>
                    <a:pt x="1" y="123"/>
                    <a:pt x="1" y="293"/>
                  </a:cubicBezTo>
                  <a:cubicBezTo>
                    <a:pt x="52" y="320"/>
                    <a:pt x="115" y="336"/>
                    <a:pt x="174" y="336"/>
                  </a:cubicBezTo>
                  <a:cubicBezTo>
                    <a:pt x="292" y="336"/>
                    <a:pt x="387" y="270"/>
                    <a:pt x="309" y="88"/>
                  </a:cubicBezTo>
                  <a:cubicBezTo>
                    <a:pt x="281" y="27"/>
                    <a:pt x="239" y="1"/>
                    <a:pt x="19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4" name="Google Shape;2674;p21"/>
            <p:cNvSpPr/>
            <p:nvPr/>
          </p:nvSpPr>
          <p:spPr>
            <a:xfrm>
              <a:off x="3296775" y="3142125"/>
              <a:ext cx="12450" cy="9150"/>
            </a:xfrm>
            <a:custGeom>
              <a:rect b="b" l="l" r="r" t="t"/>
              <a:pathLst>
                <a:path extrusionOk="0" h="366" w="498">
                  <a:moveTo>
                    <a:pt x="434" y="0"/>
                  </a:moveTo>
                  <a:cubicBezTo>
                    <a:pt x="162" y="22"/>
                    <a:pt x="1" y="183"/>
                    <a:pt x="236" y="330"/>
                  </a:cubicBezTo>
                  <a:cubicBezTo>
                    <a:pt x="274" y="354"/>
                    <a:pt x="308" y="366"/>
                    <a:pt x="337" y="366"/>
                  </a:cubicBezTo>
                  <a:cubicBezTo>
                    <a:pt x="451" y="366"/>
                    <a:pt x="497" y="204"/>
                    <a:pt x="43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5" name="Google Shape;2675;p21"/>
            <p:cNvSpPr/>
            <p:nvPr/>
          </p:nvSpPr>
          <p:spPr>
            <a:xfrm>
              <a:off x="3290850" y="3143575"/>
              <a:ext cx="11375" cy="8950"/>
            </a:xfrm>
            <a:custGeom>
              <a:rect b="b" l="l" r="r" t="t"/>
              <a:pathLst>
                <a:path extrusionOk="0" h="358" w="455">
                  <a:moveTo>
                    <a:pt x="56" y="1"/>
                  </a:moveTo>
                  <a:cubicBezTo>
                    <a:pt x="48" y="1"/>
                    <a:pt x="40" y="1"/>
                    <a:pt x="33" y="1"/>
                  </a:cubicBezTo>
                  <a:cubicBezTo>
                    <a:pt x="0" y="185"/>
                    <a:pt x="52" y="358"/>
                    <a:pt x="164" y="358"/>
                  </a:cubicBezTo>
                  <a:cubicBezTo>
                    <a:pt x="204" y="358"/>
                    <a:pt x="251" y="336"/>
                    <a:pt x="304" y="287"/>
                  </a:cubicBezTo>
                  <a:cubicBezTo>
                    <a:pt x="454" y="144"/>
                    <a:pt x="360" y="1"/>
                    <a:pt x="5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6" name="Google Shape;2676;p21"/>
            <p:cNvSpPr/>
            <p:nvPr/>
          </p:nvSpPr>
          <p:spPr>
            <a:xfrm>
              <a:off x="3293450" y="3147925"/>
              <a:ext cx="14350" cy="12075"/>
            </a:xfrm>
            <a:custGeom>
              <a:rect b="b" l="l" r="r" t="t"/>
              <a:pathLst>
                <a:path extrusionOk="0" h="483" w="574">
                  <a:moveTo>
                    <a:pt x="297" y="1"/>
                  </a:moveTo>
                  <a:cubicBezTo>
                    <a:pt x="210" y="1"/>
                    <a:pt x="121" y="47"/>
                    <a:pt x="75" y="142"/>
                  </a:cubicBezTo>
                  <a:cubicBezTo>
                    <a:pt x="1" y="304"/>
                    <a:pt x="127" y="482"/>
                    <a:pt x="293" y="482"/>
                  </a:cubicBezTo>
                  <a:cubicBezTo>
                    <a:pt x="322" y="482"/>
                    <a:pt x="353" y="477"/>
                    <a:pt x="383" y="465"/>
                  </a:cubicBezTo>
                  <a:cubicBezTo>
                    <a:pt x="508" y="421"/>
                    <a:pt x="574" y="281"/>
                    <a:pt x="523" y="157"/>
                  </a:cubicBezTo>
                  <a:cubicBezTo>
                    <a:pt x="485" y="54"/>
                    <a:pt x="391" y="1"/>
                    <a:pt x="297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7" name="Google Shape;2677;p21"/>
            <p:cNvSpPr/>
            <p:nvPr/>
          </p:nvSpPr>
          <p:spPr>
            <a:xfrm>
              <a:off x="3304125" y="3150450"/>
              <a:ext cx="8075" cy="7825"/>
            </a:xfrm>
            <a:custGeom>
              <a:rect b="b" l="l" r="r" t="t"/>
              <a:pathLst>
                <a:path extrusionOk="0" h="313" w="323">
                  <a:moveTo>
                    <a:pt x="111" y="1"/>
                  </a:moveTo>
                  <a:cubicBezTo>
                    <a:pt x="48" y="1"/>
                    <a:pt x="0" y="51"/>
                    <a:pt x="0" y="180"/>
                  </a:cubicBezTo>
                  <a:cubicBezTo>
                    <a:pt x="0" y="266"/>
                    <a:pt x="47" y="312"/>
                    <a:pt x="108" y="312"/>
                  </a:cubicBezTo>
                  <a:cubicBezTo>
                    <a:pt x="177" y="312"/>
                    <a:pt x="264" y="254"/>
                    <a:pt x="323" y="129"/>
                  </a:cubicBezTo>
                  <a:cubicBezTo>
                    <a:pt x="259" y="54"/>
                    <a:pt x="177" y="1"/>
                    <a:pt x="111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8" name="Google Shape;2678;p21"/>
            <p:cNvSpPr/>
            <p:nvPr/>
          </p:nvSpPr>
          <p:spPr>
            <a:xfrm>
              <a:off x="3295700" y="3156875"/>
              <a:ext cx="11675" cy="7625"/>
            </a:xfrm>
            <a:custGeom>
              <a:rect b="b" l="l" r="r" t="t"/>
              <a:pathLst>
                <a:path extrusionOk="0" h="305" w="467">
                  <a:moveTo>
                    <a:pt x="283" y="0"/>
                  </a:moveTo>
                  <a:cubicBezTo>
                    <a:pt x="259" y="0"/>
                    <a:pt x="230" y="4"/>
                    <a:pt x="198" y="11"/>
                  </a:cubicBezTo>
                  <a:cubicBezTo>
                    <a:pt x="0" y="55"/>
                    <a:pt x="81" y="261"/>
                    <a:pt x="293" y="305"/>
                  </a:cubicBezTo>
                  <a:cubicBezTo>
                    <a:pt x="423" y="201"/>
                    <a:pt x="466" y="0"/>
                    <a:pt x="283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9" name="Google Shape;2679;p21"/>
            <p:cNvSpPr/>
            <p:nvPr/>
          </p:nvSpPr>
          <p:spPr>
            <a:xfrm>
              <a:off x="3290550" y="3152725"/>
              <a:ext cx="8875" cy="7500"/>
            </a:xfrm>
            <a:custGeom>
              <a:rect b="b" l="l" r="r" t="t"/>
              <a:pathLst>
                <a:path extrusionOk="0" h="300" w="355">
                  <a:moveTo>
                    <a:pt x="176" y="1"/>
                  </a:moveTo>
                  <a:cubicBezTo>
                    <a:pt x="92" y="1"/>
                    <a:pt x="1" y="111"/>
                    <a:pt x="1" y="265"/>
                  </a:cubicBezTo>
                  <a:cubicBezTo>
                    <a:pt x="45" y="286"/>
                    <a:pt x="101" y="299"/>
                    <a:pt x="153" y="299"/>
                  </a:cubicBezTo>
                  <a:cubicBezTo>
                    <a:pt x="263" y="299"/>
                    <a:pt x="354" y="241"/>
                    <a:pt x="279" y="82"/>
                  </a:cubicBezTo>
                  <a:cubicBezTo>
                    <a:pt x="253" y="26"/>
                    <a:pt x="215" y="1"/>
                    <a:pt x="176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0" name="Google Shape;2680;p21"/>
            <p:cNvSpPr/>
            <p:nvPr/>
          </p:nvSpPr>
          <p:spPr>
            <a:xfrm>
              <a:off x="3296975" y="3143225"/>
              <a:ext cx="11375" cy="8300"/>
            </a:xfrm>
            <a:custGeom>
              <a:rect b="b" l="l" r="r" t="t"/>
              <a:pathLst>
                <a:path extrusionOk="0" h="332" w="455">
                  <a:moveTo>
                    <a:pt x="396" y="0"/>
                  </a:moveTo>
                  <a:lnTo>
                    <a:pt x="396" y="0"/>
                  </a:lnTo>
                  <a:cubicBezTo>
                    <a:pt x="154" y="22"/>
                    <a:pt x="0" y="169"/>
                    <a:pt x="213" y="301"/>
                  </a:cubicBezTo>
                  <a:cubicBezTo>
                    <a:pt x="246" y="322"/>
                    <a:pt x="276" y="331"/>
                    <a:pt x="303" y="331"/>
                  </a:cubicBezTo>
                  <a:cubicBezTo>
                    <a:pt x="406" y="331"/>
                    <a:pt x="454" y="187"/>
                    <a:pt x="39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1" name="Google Shape;2681;p21"/>
            <p:cNvSpPr/>
            <p:nvPr/>
          </p:nvSpPr>
          <p:spPr>
            <a:xfrm>
              <a:off x="3291900" y="3144675"/>
              <a:ext cx="10125" cy="8000"/>
            </a:xfrm>
            <a:custGeom>
              <a:rect b="b" l="l" r="r" t="t"/>
              <a:pathLst>
                <a:path extrusionOk="0" h="320" w="405">
                  <a:moveTo>
                    <a:pt x="50" y="1"/>
                  </a:moveTo>
                  <a:cubicBezTo>
                    <a:pt x="43" y="1"/>
                    <a:pt x="35" y="1"/>
                    <a:pt x="27" y="1"/>
                  </a:cubicBezTo>
                  <a:cubicBezTo>
                    <a:pt x="0" y="164"/>
                    <a:pt x="50" y="319"/>
                    <a:pt x="149" y="319"/>
                  </a:cubicBezTo>
                  <a:cubicBezTo>
                    <a:pt x="184" y="319"/>
                    <a:pt x="224" y="301"/>
                    <a:pt x="269" y="257"/>
                  </a:cubicBezTo>
                  <a:cubicBezTo>
                    <a:pt x="405" y="129"/>
                    <a:pt x="325" y="1"/>
                    <a:pt x="50" y="1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2" name="Google Shape;2682;p21"/>
            <p:cNvSpPr/>
            <p:nvPr/>
          </p:nvSpPr>
          <p:spPr>
            <a:xfrm>
              <a:off x="3294175" y="3147050"/>
              <a:ext cx="6750" cy="5350"/>
            </a:xfrm>
            <a:custGeom>
              <a:rect b="b" l="l" r="r" t="t"/>
              <a:pathLst>
                <a:path extrusionOk="0" h="214" w="270">
                  <a:moveTo>
                    <a:pt x="39" y="1"/>
                  </a:moveTo>
                  <a:cubicBezTo>
                    <a:pt x="32" y="1"/>
                    <a:pt x="24" y="1"/>
                    <a:pt x="17" y="1"/>
                  </a:cubicBezTo>
                  <a:cubicBezTo>
                    <a:pt x="1" y="109"/>
                    <a:pt x="32" y="214"/>
                    <a:pt x="97" y="214"/>
                  </a:cubicBezTo>
                  <a:cubicBezTo>
                    <a:pt x="120" y="214"/>
                    <a:pt x="148" y="200"/>
                    <a:pt x="178" y="170"/>
                  </a:cubicBezTo>
                  <a:cubicBezTo>
                    <a:pt x="270" y="85"/>
                    <a:pt x="213" y="1"/>
                    <a:pt x="3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3" name="Google Shape;2683;p21"/>
            <p:cNvSpPr/>
            <p:nvPr/>
          </p:nvSpPr>
          <p:spPr>
            <a:xfrm>
              <a:off x="3295600" y="3148350"/>
              <a:ext cx="5250" cy="4150"/>
            </a:xfrm>
            <a:custGeom>
              <a:rect b="b" l="l" r="r" t="t"/>
              <a:pathLst>
                <a:path extrusionOk="0" h="166" w="210">
                  <a:moveTo>
                    <a:pt x="11" y="0"/>
                  </a:moveTo>
                  <a:cubicBezTo>
                    <a:pt x="1" y="87"/>
                    <a:pt x="26" y="165"/>
                    <a:pt x="78" y="165"/>
                  </a:cubicBezTo>
                  <a:cubicBezTo>
                    <a:pt x="96" y="165"/>
                    <a:pt x="118" y="156"/>
                    <a:pt x="143" y="132"/>
                  </a:cubicBezTo>
                  <a:cubicBezTo>
                    <a:pt x="209" y="66"/>
                    <a:pt x="165" y="0"/>
                    <a:pt x="11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4" name="Google Shape;2684;p21"/>
            <p:cNvSpPr/>
            <p:nvPr/>
          </p:nvSpPr>
          <p:spPr>
            <a:xfrm>
              <a:off x="3298975" y="3146150"/>
              <a:ext cx="7150" cy="5200"/>
            </a:xfrm>
            <a:custGeom>
              <a:rect b="b" l="l" r="r" t="t"/>
              <a:pathLst>
                <a:path extrusionOk="0" h="208" w="286">
                  <a:moveTo>
                    <a:pt x="250" y="0"/>
                  </a:moveTo>
                  <a:cubicBezTo>
                    <a:pt x="96" y="22"/>
                    <a:pt x="1" y="110"/>
                    <a:pt x="133" y="191"/>
                  </a:cubicBezTo>
                  <a:cubicBezTo>
                    <a:pt x="153" y="203"/>
                    <a:pt x="171" y="208"/>
                    <a:pt x="188" y="208"/>
                  </a:cubicBezTo>
                  <a:cubicBezTo>
                    <a:pt x="255" y="208"/>
                    <a:pt x="286" y="118"/>
                    <a:pt x="250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5" name="Google Shape;2685;p21"/>
            <p:cNvSpPr/>
            <p:nvPr/>
          </p:nvSpPr>
          <p:spPr>
            <a:xfrm>
              <a:off x="3298975" y="3147625"/>
              <a:ext cx="6225" cy="4500"/>
            </a:xfrm>
            <a:custGeom>
              <a:rect b="b" l="l" r="r" t="t"/>
              <a:pathLst>
                <a:path extrusionOk="0" h="180" w="249">
                  <a:moveTo>
                    <a:pt x="214" y="0"/>
                  </a:moveTo>
                  <a:lnTo>
                    <a:pt x="214" y="0"/>
                  </a:lnTo>
                  <a:cubicBezTo>
                    <a:pt x="82" y="7"/>
                    <a:pt x="1" y="88"/>
                    <a:pt x="118" y="161"/>
                  </a:cubicBezTo>
                  <a:cubicBezTo>
                    <a:pt x="137" y="174"/>
                    <a:pt x="153" y="179"/>
                    <a:pt x="168" y="179"/>
                  </a:cubicBezTo>
                  <a:cubicBezTo>
                    <a:pt x="223" y="179"/>
                    <a:pt x="248" y="99"/>
                    <a:pt x="214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6" name="Google Shape;2686;p21"/>
            <p:cNvSpPr/>
            <p:nvPr/>
          </p:nvSpPr>
          <p:spPr>
            <a:xfrm>
              <a:off x="3303925" y="3151750"/>
              <a:ext cx="5525" cy="5275"/>
            </a:xfrm>
            <a:custGeom>
              <a:rect b="b" l="l" r="r" t="t"/>
              <a:pathLst>
                <a:path extrusionOk="0" h="211" w="221">
                  <a:moveTo>
                    <a:pt x="79" y="1"/>
                  </a:moveTo>
                  <a:cubicBezTo>
                    <a:pt x="35" y="1"/>
                    <a:pt x="1" y="34"/>
                    <a:pt x="1" y="121"/>
                  </a:cubicBezTo>
                  <a:cubicBezTo>
                    <a:pt x="1" y="179"/>
                    <a:pt x="33" y="210"/>
                    <a:pt x="75" y="210"/>
                  </a:cubicBezTo>
                  <a:cubicBezTo>
                    <a:pt x="122" y="210"/>
                    <a:pt x="182" y="170"/>
                    <a:pt x="221" y="84"/>
                  </a:cubicBezTo>
                  <a:cubicBezTo>
                    <a:pt x="180" y="36"/>
                    <a:pt x="124" y="1"/>
                    <a:pt x="79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21"/>
            <p:cNvSpPr/>
            <p:nvPr/>
          </p:nvSpPr>
          <p:spPr>
            <a:xfrm>
              <a:off x="3302650" y="3151750"/>
              <a:ext cx="5525" cy="5275"/>
            </a:xfrm>
            <a:custGeom>
              <a:rect b="b" l="l" r="r" t="t"/>
              <a:pathLst>
                <a:path extrusionOk="0" h="211" w="221">
                  <a:moveTo>
                    <a:pt x="79" y="1"/>
                  </a:moveTo>
                  <a:cubicBezTo>
                    <a:pt x="34" y="1"/>
                    <a:pt x="1" y="34"/>
                    <a:pt x="1" y="121"/>
                  </a:cubicBezTo>
                  <a:cubicBezTo>
                    <a:pt x="1" y="179"/>
                    <a:pt x="33" y="210"/>
                    <a:pt x="74" y="210"/>
                  </a:cubicBezTo>
                  <a:cubicBezTo>
                    <a:pt x="122" y="210"/>
                    <a:pt x="182" y="170"/>
                    <a:pt x="221" y="84"/>
                  </a:cubicBezTo>
                  <a:cubicBezTo>
                    <a:pt x="180" y="36"/>
                    <a:pt x="124" y="1"/>
                    <a:pt x="79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8" name="Google Shape;2688;p21"/>
            <p:cNvSpPr/>
            <p:nvPr/>
          </p:nvSpPr>
          <p:spPr>
            <a:xfrm>
              <a:off x="3297700" y="3156650"/>
              <a:ext cx="8300" cy="5475"/>
            </a:xfrm>
            <a:custGeom>
              <a:rect b="b" l="l" r="r" t="t"/>
              <a:pathLst>
                <a:path extrusionOk="0" h="219" w="332">
                  <a:moveTo>
                    <a:pt x="192" y="0"/>
                  </a:moveTo>
                  <a:cubicBezTo>
                    <a:pt x="177" y="0"/>
                    <a:pt x="160" y="2"/>
                    <a:pt x="140" y="6"/>
                  </a:cubicBezTo>
                  <a:cubicBezTo>
                    <a:pt x="1" y="42"/>
                    <a:pt x="52" y="189"/>
                    <a:pt x="206" y="218"/>
                  </a:cubicBezTo>
                  <a:cubicBezTo>
                    <a:pt x="298" y="139"/>
                    <a:pt x="331" y="0"/>
                    <a:pt x="192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9" name="Google Shape;2689;p21"/>
            <p:cNvSpPr/>
            <p:nvPr/>
          </p:nvSpPr>
          <p:spPr>
            <a:xfrm>
              <a:off x="3297875" y="3154950"/>
              <a:ext cx="8100" cy="5525"/>
            </a:xfrm>
            <a:custGeom>
              <a:rect b="b" l="l" r="r" t="t"/>
              <a:pathLst>
                <a:path extrusionOk="0" h="221" w="324">
                  <a:moveTo>
                    <a:pt x="196" y="1"/>
                  </a:moveTo>
                  <a:cubicBezTo>
                    <a:pt x="180" y="1"/>
                    <a:pt x="162" y="3"/>
                    <a:pt x="140" y="8"/>
                  </a:cubicBezTo>
                  <a:cubicBezTo>
                    <a:pt x="1" y="44"/>
                    <a:pt x="52" y="191"/>
                    <a:pt x="206" y="220"/>
                  </a:cubicBezTo>
                  <a:cubicBezTo>
                    <a:pt x="291" y="142"/>
                    <a:pt x="323" y="1"/>
                    <a:pt x="19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0" name="Google Shape;2690;p21"/>
            <p:cNvSpPr/>
            <p:nvPr/>
          </p:nvSpPr>
          <p:spPr>
            <a:xfrm>
              <a:off x="3293125" y="3153600"/>
              <a:ext cx="5725" cy="5075"/>
            </a:xfrm>
            <a:custGeom>
              <a:rect b="b" l="l" r="r" t="t"/>
              <a:pathLst>
                <a:path extrusionOk="0" h="203" w="229">
                  <a:moveTo>
                    <a:pt x="116" y="0"/>
                  </a:moveTo>
                  <a:cubicBezTo>
                    <a:pt x="61" y="0"/>
                    <a:pt x="0" y="74"/>
                    <a:pt x="0" y="179"/>
                  </a:cubicBezTo>
                  <a:cubicBezTo>
                    <a:pt x="29" y="193"/>
                    <a:pt x="65" y="202"/>
                    <a:pt x="99" y="202"/>
                  </a:cubicBezTo>
                  <a:cubicBezTo>
                    <a:pt x="169" y="202"/>
                    <a:pt x="228" y="163"/>
                    <a:pt x="184" y="54"/>
                  </a:cubicBezTo>
                  <a:cubicBezTo>
                    <a:pt x="167" y="17"/>
                    <a:pt x="142" y="0"/>
                    <a:pt x="116" y="0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1" name="Google Shape;2691;p21"/>
            <p:cNvSpPr/>
            <p:nvPr/>
          </p:nvSpPr>
          <p:spPr>
            <a:xfrm>
              <a:off x="3294775" y="3152850"/>
              <a:ext cx="5925" cy="5025"/>
            </a:xfrm>
            <a:custGeom>
              <a:rect b="b" l="l" r="r" t="t"/>
              <a:pathLst>
                <a:path extrusionOk="0" h="201" w="237">
                  <a:moveTo>
                    <a:pt x="116" y="1"/>
                  </a:moveTo>
                  <a:cubicBezTo>
                    <a:pt x="61" y="1"/>
                    <a:pt x="0" y="73"/>
                    <a:pt x="0" y="172"/>
                  </a:cubicBezTo>
                  <a:cubicBezTo>
                    <a:pt x="33" y="190"/>
                    <a:pt x="74" y="201"/>
                    <a:pt x="111" y="201"/>
                  </a:cubicBezTo>
                  <a:cubicBezTo>
                    <a:pt x="182" y="201"/>
                    <a:pt x="237" y="161"/>
                    <a:pt x="184" y="55"/>
                  </a:cubicBezTo>
                  <a:cubicBezTo>
                    <a:pt x="167" y="17"/>
                    <a:pt x="142" y="1"/>
                    <a:pt x="116" y="1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21"/>
            <p:cNvSpPr/>
            <p:nvPr/>
          </p:nvSpPr>
          <p:spPr>
            <a:xfrm>
              <a:off x="3296775" y="3151950"/>
              <a:ext cx="5700" cy="5000"/>
            </a:xfrm>
            <a:custGeom>
              <a:rect b="b" l="l" r="r" t="t"/>
              <a:pathLst>
                <a:path extrusionOk="0" h="200" w="228">
                  <a:moveTo>
                    <a:pt x="116" y="0"/>
                  </a:moveTo>
                  <a:cubicBezTo>
                    <a:pt x="61" y="0"/>
                    <a:pt x="1" y="72"/>
                    <a:pt x="1" y="172"/>
                  </a:cubicBezTo>
                  <a:cubicBezTo>
                    <a:pt x="31" y="189"/>
                    <a:pt x="70" y="200"/>
                    <a:pt x="105" y="200"/>
                  </a:cubicBezTo>
                  <a:cubicBezTo>
                    <a:pt x="173" y="200"/>
                    <a:pt x="228" y="160"/>
                    <a:pt x="184" y="54"/>
                  </a:cubicBezTo>
                  <a:cubicBezTo>
                    <a:pt x="168" y="17"/>
                    <a:pt x="143" y="0"/>
                    <a:pt x="116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21"/>
            <p:cNvSpPr/>
            <p:nvPr/>
          </p:nvSpPr>
          <p:spPr>
            <a:xfrm>
              <a:off x="3298250" y="3153950"/>
              <a:ext cx="6850" cy="5225"/>
            </a:xfrm>
            <a:custGeom>
              <a:rect b="b" l="l" r="r" t="t"/>
              <a:pathLst>
                <a:path extrusionOk="0" h="209" w="274">
                  <a:moveTo>
                    <a:pt x="161" y="0"/>
                  </a:moveTo>
                  <a:cubicBezTo>
                    <a:pt x="150" y="0"/>
                    <a:pt x="138" y="1"/>
                    <a:pt x="125" y="4"/>
                  </a:cubicBezTo>
                  <a:cubicBezTo>
                    <a:pt x="1" y="33"/>
                    <a:pt x="45" y="143"/>
                    <a:pt x="184" y="209"/>
                  </a:cubicBezTo>
                  <a:cubicBezTo>
                    <a:pt x="244" y="135"/>
                    <a:pt x="274" y="0"/>
                    <a:pt x="161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4" name="Google Shape;2694;p21"/>
            <p:cNvSpPr/>
            <p:nvPr/>
          </p:nvSpPr>
          <p:spPr>
            <a:xfrm>
              <a:off x="3301725" y="3151875"/>
              <a:ext cx="5525" cy="4500"/>
            </a:xfrm>
            <a:custGeom>
              <a:rect b="b" l="l" r="r" t="t"/>
              <a:pathLst>
                <a:path extrusionOk="0" h="180" w="221">
                  <a:moveTo>
                    <a:pt x="80" y="0"/>
                  </a:moveTo>
                  <a:cubicBezTo>
                    <a:pt x="46" y="0"/>
                    <a:pt x="17" y="24"/>
                    <a:pt x="8" y="87"/>
                  </a:cubicBezTo>
                  <a:cubicBezTo>
                    <a:pt x="1" y="150"/>
                    <a:pt x="29" y="179"/>
                    <a:pt x="73" y="179"/>
                  </a:cubicBezTo>
                  <a:cubicBezTo>
                    <a:pt x="115" y="179"/>
                    <a:pt x="170" y="152"/>
                    <a:pt x="221" y="101"/>
                  </a:cubicBezTo>
                  <a:cubicBezTo>
                    <a:pt x="191" y="49"/>
                    <a:pt x="130" y="0"/>
                    <a:pt x="80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5" name="Google Shape;2695;p21"/>
            <p:cNvSpPr/>
            <p:nvPr/>
          </p:nvSpPr>
          <p:spPr>
            <a:xfrm>
              <a:off x="3298425" y="3148725"/>
              <a:ext cx="6875" cy="5275"/>
            </a:xfrm>
            <a:custGeom>
              <a:rect b="b" l="l" r="r" t="t"/>
              <a:pathLst>
                <a:path extrusionOk="0" h="211" w="275">
                  <a:moveTo>
                    <a:pt x="214" y="0"/>
                  </a:moveTo>
                  <a:lnTo>
                    <a:pt x="214" y="0"/>
                  </a:lnTo>
                  <a:cubicBezTo>
                    <a:pt x="118" y="29"/>
                    <a:pt x="1" y="139"/>
                    <a:pt x="140" y="198"/>
                  </a:cubicBezTo>
                  <a:cubicBezTo>
                    <a:pt x="160" y="207"/>
                    <a:pt x="176" y="210"/>
                    <a:pt x="191" y="210"/>
                  </a:cubicBezTo>
                  <a:cubicBezTo>
                    <a:pt x="264" y="210"/>
                    <a:pt x="275" y="110"/>
                    <a:pt x="214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6" name="Google Shape;2696;p21"/>
            <p:cNvSpPr/>
            <p:nvPr/>
          </p:nvSpPr>
          <p:spPr>
            <a:xfrm>
              <a:off x="3297625" y="3150500"/>
              <a:ext cx="6125" cy="4525"/>
            </a:xfrm>
            <a:custGeom>
              <a:rect b="b" l="l" r="r" t="t"/>
              <a:pathLst>
                <a:path extrusionOk="0" h="181" w="245">
                  <a:moveTo>
                    <a:pt x="49" y="0"/>
                  </a:moveTo>
                  <a:cubicBezTo>
                    <a:pt x="37" y="0"/>
                    <a:pt x="24" y="1"/>
                    <a:pt x="11" y="2"/>
                  </a:cubicBezTo>
                  <a:cubicBezTo>
                    <a:pt x="0" y="79"/>
                    <a:pt x="26" y="181"/>
                    <a:pt x="89" y="181"/>
                  </a:cubicBezTo>
                  <a:cubicBezTo>
                    <a:pt x="110" y="181"/>
                    <a:pt x="135" y="169"/>
                    <a:pt x="165" y="142"/>
                  </a:cubicBezTo>
                  <a:cubicBezTo>
                    <a:pt x="245" y="62"/>
                    <a:pt x="168" y="0"/>
                    <a:pt x="49" y="0"/>
                  </a:cubicBezTo>
                  <a:close/>
                </a:path>
              </a:pathLst>
            </a:custGeom>
            <a:solidFill>
              <a:srgbClr val="FFC7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7" name="Google Shape;2697;p21"/>
            <p:cNvSpPr/>
            <p:nvPr/>
          </p:nvSpPr>
          <p:spPr>
            <a:xfrm>
              <a:off x="3292750" y="3144875"/>
              <a:ext cx="3700" cy="3875"/>
            </a:xfrm>
            <a:custGeom>
              <a:rect b="b" l="l" r="r" t="t"/>
              <a:pathLst>
                <a:path extrusionOk="0" h="155" w="148">
                  <a:moveTo>
                    <a:pt x="1" y="0"/>
                  </a:moveTo>
                  <a:lnTo>
                    <a:pt x="125" y="154"/>
                  </a:lnTo>
                  <a:lnTo>
                    <a:pt x="147" y="1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8" name="Google Shape;2698;p21"/>
            <p:cNvSpPr/>
            <p:nvPr/>
          </p:nvSpPr>
          <p:spPr>
            <a:xfrm>
              <a:off x="3304125" y="3143025"/>
              <a:ext cx="2775" cy="4425"/>
            </a:xfrm>
            <a:custGeom>
              <a:rect b="b" l="l" r="r" t="t"/>
              <a:pathLst>
                <a:path extrusionOk="0" h="177" w="111">
                  <a:moveTo>
                    <a:pt x="110" y="1"/>
                  </a:moveTo>
                  <a:lnTo>
                    <a:pt x="0" y="162"/>
                  </a:lnTo>
                  <a:lnTo>
                    <a:pt x="22" y="177"/>
                  </a:lnTo>
                  <a:lnTo>
                    <a:pt x="110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9" name="Google Shape;2699;p21"/>
            <p:cNvSpPr/>
            <p:nvPr/>
          </p:nvSpPr>
          <p:spPr>
            <a:xfrm>
              <a:off x="3308150" y="3153675"/>
              <a:ext cx="4975" cy="575"/>
            </a:xfrm>
            <a:custGeom>
              <a:rect b="b" l="l" r="r" t="t"/>
              <a:pathLst>
                <a:path extrusionOk="0" h="23" w="199">
                  <a:moveTo>
                    <a:pt x="1" y="0"/>
                  </a:moveTo>
                  <a:lnTo>
                    <a:pt x="1" y="22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0" name="Google Shape;2700;p21"/>
            <p:cNvSpPr/>
            <p:nvPr/>
          </p:nvSpPr>
          <p:spPr>
            <a:xfrm>
              <a:off x="3290375" y="3156775"/>
              <a:ext cx="4425" cy="2775"/>
            </a:xfrm>
            <a:custGeom>
              <a:rect b="b" l="l" r="r" t="t"/>
              <a:pathLst>
                <a:path extrusionOk="0" h="111" w="177">
                  <a:moveTo>
                    <a:pt x="162" y="1"/>
                  </a:moveTo>
                  <a:lnTo>
                    <a:pt x="0" y="111"/>
                  </a:lnTo>
                  <a:lnTo>
                    <a:pt x="176" y="30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1" name="Google Shape;2701;p21"/>
            <p:cNvSpPr/>
            <p:nvPr/>
          </p:nvSpPr>
          <p:spPr>
            <a:xfrm>
              <a:off x="3298625" y="3151100"/>
              <a:ext cx="6250" cy="6075"/>
            </a:xfrm>
            <a:custGeom>
              <a:rect b="b" l="l" r="r" t="t"/>
              <a:pathLst>
                <a:path extrusionOk="0" h="243" w="250">
                  <a:moveTo>
                    <a:pt x="169" y="0"/>
                  </a:moveTo>
                  <a:cubicBezTo>
                    <a:pt x="140" y="8"/>
                    <a:pt x="118" y="22"/>
                    <a:pt x="96" y="44"/>
                  </a:cubicBezTo>
                  <a:cubicBezTo>
                    <a:pt x="74" y="37"/>
                    <a:pt x="52" y="37"/>
                    <a:pt x="30" y="37"/>
                  </a:cubicBezTo>
                  <a:cubicBezTo>
                    <a:pt x="30" y="59"/>
                    <a:pt x="30" y="74"/>
                    <a:pt x="30" y="96"/>
                  </a:cubicBezTo>
                  <a:cubicBezTo>
                    <a:pt x="8" y="118"/>
                    <a:pt x="0" y="147"/>
                    <a:pt x="0" y="176"/>
                  </a:cubicBezTo>
                  <a:cubicBezTo>
                    <a:pt x="30" y="191"/>
                    <a:pt x="52" y="191"/>
                    <a:pt x="81" y="191"/>
                  </a:cubicBezTo>
                  <a:cubicBezTo>
                    <a:pt x="96" y="213"/>
                    <a:pt x="118" y="228"/>
                    <a:pt x="147" y="242"/>
                  </a:cubicBezTo>
                  <a:cubicBezTo>
                    <a:pt x="162" y="220"/>
                    <a:pt x="176" y="198"/>
                    <a:pt x="176" y="176"/>
                  </a:cubicBezTo>
                  <a:cubicBezTo>
                    <a:pt x="206" y="169"/>
                    <a:pt x="228" y="154"/>
                    <a:pt x="250" y="132"/>
                  </a:cubicBezTo>
                  <a:cubicBezTo>
                    <a:pt x="235" y="110"/>
                    <a:pt x="213" y="88"/>
                    <a:pt x="191" y="81"/>
                  </a:cubicBezTo>
                  <a:cubicBezTo>
                    <a:pt x="191" y="52"/>
                    <a:pt x="184" y="22"/>
                    <a:pt x="169" y="0"/>
                  </a:cubicBezTo>
                  <a:close/>
                </a:path>
              </a:pathLst>
            </a:custGeom>
            <a:solidFill>
              <a:srgbClr val="FFB6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2" name="Google Shape;2702;p21"/>
            <p:cNvSpPr/>
            <p:nvPr/>
          </p:nvSpPr>
          <p:spPr>
            <a:xfrm>
              <a:off x="3300825" y="3153400"/>
              <a:ext cx="1475" cy="1400"/>
            </a:xfrm>
            <a:custGeom>
              <a:rect b="b" l="l" r="r" t="t"/>
              <a:pathLst>
                <a:path extrusionOk="0" h="56" w="59">
                  <a:moveTo>
                    <a:pt x="31" y="1"/>
                  </a:moveTo>
                  <a:cubicBezTo>
                    <a:pt x="27" y="1"/>
                    <a:pt x="24" y="2"/>
                    <a:pt x="22" y="4"/>
                  </a:cubicBezTo>
                  <a:cubicBezTo>
                    <a:pt x="8" y="11"/>
                    <a:pt x="0" y="26"/>
                    <a:pt x="0" y="33"/>
                  </a:cubicBezTo>
                  <a:cubicBezTo>
                    <a:pt x="8" y="48"/>
                    <a:pt x="22" y="55"/>
                    <a:pt x="37" y="55"/>
                  </a:cubicBezTo>
                  <a:cubicBezTo>
                    <a:pt x="52" y="48"/>
                    <a:pt x="59" y="33"/>
                    <a:pt x="52" y="18"/>
                  </a:cubicBezTo>
                  <a:cubicBezTo>
                    <a:pt x="52" y="8"/>
                    <a:pt x="40" y="1"/>
                    <a:pt x="31" y="1"/>
                  </a:cubicBez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3" name="Google Shape;2703;p21"/>
            <p:cNvSpPr/>
            <p:nvPr/>
          </p:nvSpPr>
          <p:spPr>
            <a:xfrm>
              <a:off x="3302100" y="3160450"/>
              <a:ext cx="1300" cy="4975"/>
            </a:xfrm>
            <a:custGeom>
              <a:rect b="b" l="l" r="r" t="t"/>
              <a:pathLst>
                <a:path extrusionOk="0" h="199" w="52">
                  <a:moveTo>
                    <a:pt x="23" y="0"/>
                  </a:moveTo>
                  <a:lnTo>
                    <a:pt x="1" y="8"/>
                  </a:lnTo>
                  <a:lnTo>
                    <a:pt x="52" y="19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A9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4" name="Google Shape;2704;p21"/>
            <p:cNvSpPr/>
            <p:nvPr/>
          </p:nvSpPr>
          <p:spPr>
            <a:xfrm>
              <a:off x="3247475" y="3169050"/>
              <a:ext cx="297325" cy="147775"/>
            </a:xfrm>
            <a:custGeom>
              <a:rect b="b" l="l" r="r" t="t"/>
              <a:pathLst>
                <a:path extrusionOk="0" h="5911" w="11893">
                  <a:moveTo>
                    <a:pt x="3777" y="1"/>
                  </a:moveTo>
                  <a:lnTo>
                    <a:pt x="3777" y="1"/>
                  </a:lnTo>
                  <a:cubicBezTo>
                    <a:pt x="4128" y="411"/>
                    <a:pt x="4363" y="917"/>
                    <a:pt x="4436" y="1460"/>
                  </a:cubicBezTo>
                  <a:cubicBezTo>
                    <a:pt x="4495" y="1885"/>
                    <a:pt x="5001" y="2706"/>
                    <a:pt x="5991" y="3073"/>
                  </a:cubicBezTo>
                  <a:cubicBezTo>
                    <a:pt x="5367" y="3043"/>
                    <a:pt x="4759" y="2919"/>
                    <a:pt x="4172" y="2721"/>
                  </a:cubicBezTo>
                  <a:cubicBezTo>
                    <a:pt x="3733" y="2566"/>
                    <a:pt x="3325" y="2502"/>
                    <a:pt x="2949" y="2502"/>
                  </a:cubicBezTo>
                  <a:cubicBezTo>
                    <a:pt x="1061" y="2502"/>
                    <a:pt x="1" y="4128"/>
                    <a:pt x="1" y="4128"/>
                  </a:cubicBezTo>
                  <a:lnTo>
                    <a:pt x="1" y="4128"/>
                  </a:lnTo>
                  <a:cubicBezTo>
                    <a:pt x="749" y="3512"/>
                    <a:pt x="1426" y="2659"/>
                    <a:pt x="2729" y="2659"/>
                  </a:cubicBezTo>
                  <a:cubicBezTo>
                    <a:pt x="3098" y="2659"/>
                    <a:pt x="3518" y="2728"/>
                    <a:pt x="4004" y="2889"/>
                  </a:cubicBezTo>
                  <a:cubicBezTo>
                    <a:pt x="4923" y="3195"/>
                    <a:pt x="5755" y="3328"/>
                    <a:pt x="6490" y="3328"/>
                  </a:cubicBezTo>
                  <a:cubicBezTo>
                    <a:pt x="7044" y="3328"/>
                    <a:pt x="7544" y="3252"/>
                    <a:pt x="7985" y="3117"/>
                  </a:cubicBezTo>
                  <a:lnTo>
                    <a:pt x="7985" y="3117"/>
                  </a:lnTo>
                  <a:cubicBezTo>
                    <a:pt x="7845" y="3256"/>
                    <a:pt x="7662" y="3417"/>
                    <a:pt x="7552" y="3447"/>
                  </a:cubicBezTo>
                  <a:cubicBezTo>
                    <a:pt x="6423" y="3769"/>
                    <a:pt x="5177" y="4876"/>
                    <a:pt x="5191" y="5910"/>
                  </a:cubicBezTo>
                  <a:cubicBezTo>
                    <a:pt x="5309" y="5441"/>
                    <a:pt x="5477" y="4370"/>
                    <a:pt x="7882" y="3505"/>
                  </a:cubicBezTo>
                  <a:cubicBezTo>
                    <a:pt x="7882" y="3505"/>
                    <a:pt x="8351" y="3095"/>
                    <a:pt x="8982" y="2648"/>
                  </a:cubicBezTo>
                  <a:cubicBezTo>
                    <a:pt x="9500" y="2314"/>
                    <a:pt x="10200" y="2228"/>
                    <a:pt x="10783" y="2228"/>
                  </a:cubicBezTo>
                  <a:cubicBezTo>
                    <a:pt x="11403" y="2228"/>
                    <a:pt x="11892" y="2325"/>
                    <a:pt x="11892" y="2325"/>
                  </a:cubicBezTo>
                  <a:lnTo>
                    <a:pt x="11709" y="1841"/>
                  </a:lnTo>
                  <a:cubicBezTo>
                    <a:pt x="11709" y="1841"/>
                    <a:pt x="11478" y="1772"/>
                    <a:pt x="11107" y="1772"/>
                  </a:cubicBezTo>
                  <a:cubicBezTo>
                    <a:pt x="10676" y="1772"/>
                    <a:pt x="10058" y="1865"/>
                    <a:pt x="9392" y="2266"/>
                  </a:cubicBezTo>
                  <a:cubicBezTo>
                    <a:pt x="8806" y="2618"/>
                    <a:pt x="7948" y="3131"/>
                    <a:pt x="6995" y="3131"/>
                  </a:cubicBezTo>
                  <a:cubicBezTo>
                    <a:pt x="5910" y="3131"/>
                    <a:pt x="5001" y="2604"/>
                    <a:pt x="4744" y="1892"/>
                  </a:cubicBezTo>
                  <a:cubicBezTo>
                    <a:pt x="4634" y="1753"/>
                    <a:pt x="4554" y="1584"/>
                    <a:pt x="4524" y="1409"/>
                  </a:cubicBezTo>
                  <a:cubicBezTo>
                    <a:pt x="4451" y="866"/>
                    <a:pt x="4187" y="360"/>
                    <a:pt x="3777" y="1"/>
                  </a:cubicBezTo>
                  <a:close/>
                </a:path>
              </a:pathLst>
            </a:custGeom>
            <a:solidFill>
              <a:srgbClr val="8C42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5" name="Google Shape;2705;p21"/>
          <p:cNvGrpSpPr/>
          <p:nvPr/>
        </p:nvGrpSpPr>
        <p:grpSpPr>
          <a:xfrm flipH="1" rot="498074">
            <a:off x="-1075282" y="4272675"/>
            <a:ext cx="3164794" cy="1589127"/>
            <a:chOff x="1857880" y="1886705"/>
            <a:chExt cx="2957442" cy="1485010"/>
          </a:xfrm>
        </p:grpSpPr>
        <p:sp>
          <p:nvSpPr>
            <p:cNvPr id="2706" name="Google Shape;2706;p21"/>
            <p:cNvSpPr/>
            <p:nvPr/>
          </p:nvSpPr>
          <p:spPr>
            <a:xfrm>
              <a:off x="1890861" y="1886705"/>
              <a:ext cx="2924461" cy="1485010"/>
            </a:xfrm>
            <a:custGeom>
              <a:rect b="b" l="l" r="r" t="t"/>
              <a:pathLst>
                <a:path extrusionOk="0" h="5313" w="10463">
                  <a:moveTo>
                    <a:pt x="7286" y="1"/>
                  </a:moveTo>
                  <a:cubicBezTo>
                    <a:pt x="6398" y="1"/>
                    <a:pt x="5519" y="557"/>
                    <a:pt x="5052" y="1376"/>
                  </a:cubicBezTo>
                  <a:cubicBezTo>
                    <a:pt x="5022" y="1373"/>
                    <a:pt x="4996" y="1372"/>
                    <a:pt x="4971" y="1372"/>
                  </a:cubicBezTo>
                  <a:cubicBezTo>
                    <a:pt x="4811" y="1372"/>
                    <a:pt x="4749" y="1431"/>
                    <a:pt x="4736" y="1501"/>
                  </a:cubicBezTo>
                  <a:cubicBezTo>
                    <a:pt x="4729" y="1339"/>
                    <a:pt x="4597" y="1215"/>
                    <a:pt x="4436" y="1215"/>
                  </a:cubicBezTo>
                  <a:cubicBezTo>
                    <a:pt x="4326" y="1075"/>
                    <a:pt x="4362" y="965"/>
                    <a:pt x="3966" y="921"/>
                  </a:cubicBezTo>
                  <a:cubicBezTo>
                    <a:pt x="3933" y="918"/>
                    <a:pt x="3901" y="916"/>
                    <a:pt x="3871" y="916"/>
                  </a:cubicBezTo>
                  <a:cubicBezTo>
                    <a:pt x="3482" y="916"/>
                    <a:pt x="3296" y="1210"/>
                    <a:pt x="3248" y="1618"/>
                  </a:cubicBezTo>
                  <a:cubicBezTo>
                    <a:pt x="3236" y="1736"/>
                    <a:pt x="3232" y="1779"/>
                    <a:pt x="3222" y="1779"/>
                  </a:cubicBezTo>
                  <a:cubicBezTo>
                    <a:pt x="3199" y="1779"/>
                    <a:pt x="3137" y="1501"/>
                    <a:pt x="2801" y="1464"/>
                  </a:cubicBezTo>
                  <a:cubicBezTo>
                    <a:pt x="2731" y="1456"/>
                    <a:pt x="2668" y="1452"/>
                    <a:pt x="2610" y="1452"/>
                  </a:cubicBezTo>
                  <a:cubicBezTo>
                    <a:pt x="2087" y="1452"/>
                    <a:pt x="2014" y="1756"/>
                    <a:pt x="1994" y="1948"/>
                  </a:cubicBezTo>
                  <a:cubicBezTo>
                    <a:pt x="1972" y="2102"/>
                    <a:pt x="1965" y="2256"/>
                    <a:pt x="1987" y="2410"/>
                  </a:cubicBezTo>
                  <a:cubicBezTo>
                    <a:pt x="1950" y="2388"/>
                    <a:pt x="1914" y="2373"/>
                    <a:pt x="1877" y="2366"/>
                  </a:cubicBezTo>
                  <a:cubicBezTo>
                    <a:pt x="1833" y="2366"/>
                    <a:pt x="1767" y="2454"/>
                    <a:pt x="1767" y="2476"/>
                  </a:cubicBezTo>
                  <a:cubicBezTo>
                    <a:pt x="1765" y="2491"/>
                    <a:pt x="1765" y="2498"/>
                    <a:pt x="1764" y="2498"/>
                  </a:cubicBezTo>
                  <a:cubicBezTo>
                    <a:pt x="1761" y="2498"/>
                    <a:pt x="1767" y="2096"/>
                    <a:pt x="1371" y="2050"/>
                  </a:cubicBezTo>
                  <a:cubicBezTo>
                    <a:pt x="1356" y="2048"/>
                    <a:pt x="1341" y="2047"/>
                    <a:pt x="1325" y="2047"/>
                  </a:cubicBezTo>
                  <a:cubicBezTo>
                    <a:pt x="1204" y="2047"/>
                    <a:pt x="1094" y="2124"/>
                    <a:pt x="1049" y="2241"/>
                  </a:cubicBezTo>
                  <a:cubicBezTo>
                    <a:pt x="1019" y="2527"/>
                    <a:pt x="1078" y="2813"/>
                    <a:pt x="1232" y="3055"/>
                  </a:cubicBezTo>
                  <a:cubicBezTo>
                    <a:pt x="1122" y="3055"/>
                    <a:pt x="1217" y="3113"/>
                    <a:pt x="1203" y="3209"/>
                  </a:cubicBezTo>
                  <a:cubicBezTo>
                    <a:pt x="1202" y="3217"/>
                    <a:pt x="1199" y="3221"/>
                    <a:pt x="1195" y="3221"/>
                  </a:cubicBezTo>
                  <a:cubicBezTo>
                    <a:pt x="1134" y="3221"/>
                    <a:pt x="725" y="2320"/>
                    <a:pt x="484" y="2292"/>
                  </a:cubicBezTo>
                  <a:cubicBezTo>
                    <a:pt x="483" y="2292"/>
                    <a:pt x="482" y="2292"/>
                    <a:pt x="482" y="2292"/>
                  </a:cubicBezTo>
                  <a:cubicBezTo>
                    <a:pt x="379" y="2292"/>
                    <a:pt x="205" y="2740"/>
                    <a:pt x="176" y="2842"/>
                  </a:cubicBezTo>
                  <a:cubicBezTo>
                    <a:pt x="0" y="3458"/>
                    <a:pt x="301" y="3685"/>
                    <a:pt x="829" y="4265"/>
                  </a:cubicBezTo>
                  <a:lnTo>
                    <a:pt x="10154" y="5313"/>
                  </a:lnTo>
                  <a:cubicBezTo>
                    <a:pt x="10301" y="5071"/>
                    <a:pt x="10389" y="4807"/>
                    <a:pt x="10411" y="4536"/>
                  </a:cubicBezTo>
                  <a:cubicBezTo>
                    <a:pt x="10433" y="4309"/>
                    <a:pt x="10462" y="3781"/>
                    <a:pt x="10257" y="3641"/>
                  </a:cubicBezTo>
                  <a:cubicBezTo>
                    <a:pt x="9846" y="3597"/>
                    <a:pt x="10330" y="2351"/>
                    <a:pt x="9443" y="2256"/>
                  </a:cubicBezTo>
                  <a:cubicBezTo>
                    <a:pt x="9422" y="2253"/>
                    <a:pt x="9400" y="2252"/>
                    <a:pt x="9378" y="2252"/>
                  </a:cubicBezTo>
                  <a:cubicBezTo>
                    <a:pt x="9164" y="2252"/>
                    <a:pt x="8945" y="2362"/>
                    <a:pt x="8725" y="2362"/>
                  </a:cubicBezTo>
                  <a:cubicBezTo>
                    <a:pt x="8703" y="2362"/>
                    <a:pt x="8681" y="2361"/>
                    <a:pt x="8659" y="2358"/>
                  </a:cubicBezTo>
                  <a:cubicBezTo>
                    <a:pt x="8571" y="2351"/>
                    <a:pt x="8607" y="2344"/>
                    <a:pt x="8615" y="2300"/>
                  </a:cubicBezTo>
                  <a:cubicBezTo>
                    <a:pt x="8637" y="2109"/>
                    <a:pt x="8373" y="2102"/>
                    <a:pt x="8373" y="2102"/>
                  </a:cubicBezTo>
                  <a:cubicBezTo>
                    <a:pt x="8255" y="1867"/>
                    <a:pt x="8417" y="1259"/>
                    <a:pt x="8145" y="1229"/>
                  </a:cubicBezTo>
                  <a:cubicBezTo>
                    <a:pt x="8142" y="1229"/>
                    <a:pt x="8139" y="1229"/>
                    <a:pt x="8136" y="1229"/>
                  </a:cubicBezTo>
                  <a:cubicBezTo>
                    <a:pt x="8056" y="1229"/>
                    <a:pt x="7946" y="1310"/>
                    <a:pt x="7918" y="1310"/>
                  </a:cubicBezTo>
                  <a:cubicBezTo>
                    <a:pt x="7918" y="1303"/>
                    <a:pt x="7911" y="1303"/>
                    <a:pt x="7918" y="1295"/>
                  </a:cubicBezTo>
                  <a:cubicBezTo>
                    <a:pt x="7845" y="1009"/>
                    <a:pt x="8116" y="78"/>
                    <a:pt x="7508" y="12"/>
                  </a:cubicBezTo>
                  <a:cubicBezTo>
                    <a:pt x="7434" y="4"/>
                    <a:pt x="7360" y="1"/>
                    <a:pt x="7286" y="1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7" name="Google Shape;2707;p21"/>
            <p:cNvSpPr/>
            <p:nvPr/>
          </p:nvSpPr>
          <p:spPr>
            <a:xfrm>
              <a:off x="1857880" y="2381708"/>
              <a:ext cx="2957442" cy="988050"/>
            </a:xfrm>
            <a:custGeom>
              <a:rect b="b" l="l" r="r" t="t"/>
              <a:pathLst>
                <a:path extrusionOk="0" h="3535" w="10581">
                  <a:moveTo>
                    <a:pt x="7340" y="1"/>
                  </a:moveTo>
                  <a:lnTo>
                    <a:pt x="7340" y="1"/>
                  </a:lnTo>
                  <a:cubicBezTo>
                    <a:pt x="7462" y="362"/>
                    <a:pt x="7031" y="1483"/>
                    <a:pt x="6675" y="1483"/>
                  </a:cubicBezTo>
                  <a:cubicBezTo>
                    <a:pt x="6669" y="1483"/>
                    <a:pt x="6663" y="1482"/>
                    <a:pt x="6658" y="1482"/>
                  </a:cubicBezTo>
                  <a:cubicBezTo>
                    <a:pt x="6174" y="1423"/>
                    <a:pt x="5507" y="873"/>
                    <a:pt x="5104" y="595"/>
                  </a:cubicBezTo>
                  <a:lnTo>
                    <a:pt x="5104" y="595"/>
                  </a:lnTo>
                  <a:cubicBezTo>
                    <a:pt x="5256" y="928"/>
                    <a:pt x="4856" y="1863"/>
                    <a:pt x="4642" y="1863"/>
                  </a:cubicBezTo>
                  <a:cubicBezTo>
                    <a:pt x="4639" y="1863"/>
                    <a:pt x="4637" y="1863"/>
                    <a:pt x="4634" y="1863"/>
                  </a:cubicBezTo>
                  <a:cubicBezTo>
                    <a:pt x="4447" y="1844"/>
                    <a:pt x="4087" y="955"/>
                    <a:pt x="3986" y="955"/>
                  </a:cubicBezTo>
                  <a:cubicBezTo>
                    <a:pt x="3972" y="955"/>
                    <a:pt x="3963" y="970"/>
                    <a:pt x="3960" y="1005"/>
                  </a:cubicBezTo>
                  <a:cubicBezTo>
                    <a:pt x="3916" y="1430"/>
                    <a:pt x="3793" y="1595"/>
                    <a:pt x="3679" y="1595"/>
                  </a:cubicBezTo>
                  <a:cubicBezTo>
                    <a:pt x="3582" y="1595"/>
                    <a:pt x="3492" y="1477"/>
                    <a:pt x="3461" y="1299"/>
                  </a:cubicBezTo>
                  <a:cubicBezTo>
                    <a:pt x="3458" y="1275"/>
                    <a:pt x="3450" y="1265"/>
                    <a:pt x="3438" y="1265"/>
                  </a:cubicBezTo>
                  <a:cubicBezTo>
                    <a:pt x="3383" y="1265"/>
                    <a:pt x="3242" y="1492"/>
                    <a:pt x="3106" y="1492"/>
                  </a:cubicBezTo>
                  <a:cubicBezTo>
                    <a:pt x="3026" y="1492"/>
                    <a:pt x="2947" y="1412"/>
                    <a:pt x="2889" y="1159"/>
                  </a:cubicBezTo>
                  <a:cubicBezTo>
                    <a:pt x="2694" y="1774"/>
                    <a:pt x="2279" y="2322"/>
                    <a:pt x="1815" y="2322"/>
                  </a:cubicBezTo>
                  <a:cubicBezTo>
                    <a:pt x="1792" y="2322"/>
                    <a:pt x="1769" y="2320"/>
                    <a:pt x="1746" y="2318"/>
                  </a:cubicBezTo>
                  <a:cubicBezTo>
                    <a:pt x="1416" y="2281"/>
                    <a:pt x="1005" y="1782"/>
                    <a:pt x="939" y="1768"/>
                  </a:cubicBezTo>
                  <a:cubicBezTo>
                    <a:pt x="937" y="1768"/>
                    <a:pt x="935" y="1768"/>
                    <a:pt x="934" y="1768"/>
                  </a:cubicBezTo>
                  <a:cubicBezTo>
                    <a:pt x="830" y="1768"/>
                    <a:pt x="738" y="1952"/>
                    <a:pt x="616" y="1952"/>
                  </a:cubicBezTo>
                  <a:cubicBezTo>
                    <a:pt x="611" y="1952"/>
                    <a:pt x="607" y="1952"/>
                    <a:pt x="602" y="1951"/>
                  </a:cubicBezTo>
                  <a:cubicBezTo>
                    <a:pt x="507" y="1936"/>
                    <a:pt x="441" y="1848"/>
                    <a:pt x="360" y="1804"/>
                  </a:cubicBezTo>
                  <a:cubicBezTo>
                    <a:pt x="206" y="1870"/>
                    <a:pt x="1" y="2127"/>
                    <a:pt x="265" y="2413"/>
                  </a:cubicBezTo>
                  <a:lnTo>
                    <a:pt x="10272" y="3535"/>
                  </a:lnTo>
                  <a:cubicBezTo>
                    <a:pt x="10412" y="3300"/>
                    <a:pt x="10499" y="3029"/>
                    <a:pt x="10529" y="2757"/>
                  </a:cubicBezTo>
                  <a:cubicBezTo>
                    <a:pt x="10551" y="2538"/>
                    <a:pt x="10580" y="2010"/>
                    <a:pt x="10375" y="1870"/>
                  </a:cubicBezTo>
                  <a:cubicBezTo>
                    <a:pt x="9994" y="1826"/>
                    <a:pt x="10390" y="741"/>
                    <a:pt x="9722" y="514"/>
                  </a:cubicBezTo>
                  <a:cubicBezTo>
                    <a:pt x="9444" y="1376"/>
                    <a:pt x="8929" y="1823"/>
                    <a:pt x="8445" y="1823"/>
                  </a:cubicBezTo>
                  <a:cubicBezTo>
                    <a:pt x="8418" y="1823"/>
                    <a:pt x="8392" y="1822"/>
                    <a:pt x="8366" y="1819"/>
                  </a:cubicBezTo>
                  <a:cubicBezTo>
                    <a:pt x="8366" y="1819"/>
                    <a:pt x="7758" y="52"/>
                    <a:pt x="7340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8" name="Google Shape;2708;p21"/>
          <p:cNvGrpSpPr/>
          <p:nvPr/>
        </p:nvGrpSpPr>
        <p:grpSpPr>
          <a:xfrm flipH="1" rot="-307674">
            <a:off x="6570759" y="4233119"/>
            <a:ext cx="3333865" cy="1472248"/>
            <a:chOff x="-3215700" y="1486175"/>
            <a:chExt cx="4362794" cy="1926626"/>
          </a:xfrm>
        </p:grpSpPr>
        <p:sp>
          <p:nvSpPr>
            <p:cNvPr id="2709" name="Google Shape;2709;p21"/>
            <p:cNvSpPr/>
            <p:nvPr/>
          </p:nvSpPr>
          <p:spPr>
            <a:xfrm>
              <a:off x="-3215700" y="1486175"/>
              <a:ext cx="4362794" cy="1879392"/>
            </a:xfrm>
            <a:custGeom>
              <a:rect b="b" l="l" r="r" t="t"/>
              <a:pathLst>
                <a:path extrusionOk="0" h="6724" w="15609">
                  <a:moveTo>
                    <a:pt x="15588" y="5839"/>
                  </a:moveTo>
                  <a:cubicBezTo>
                    <a:pt x="15579" y="5839"/>
                    <a:pt x="15571" y="5850"/>
                    <a:pt x="15564" y="5862"/>
                  </a:cubicBezTo>
                  <a:lnTo>
                    <a:pt x="15564" y="5862"/>
                  </a:lnTo>
                  <a:lnTo>
                    <a:pt x="15609" y="5859"/>
                  </a:lnTo>
                  <a:cubicBezTo>
                    <a:pt x="15602" y="5845"/>
                    <a:pt x="15595" y="5839"/>
                    <a:pt x="15588" y="5839"/>
                  </a:cubicBezTo>
                  <a:close/>
                  <a:moveTo>
                    <a:pt x="15564" y="5862"/>
                  </a:moveTo>
                  <a:lnTo>
                    <a:pt x="15541" y="5863"/>
                  </a:lnTo>
                  <a:lnTo>
                    <a:pt x="15541" y="5863"/>
                  </a:lnTo>
                  <a:cubicBezTo>
                    <a:pt x="15541" y="5864"/>
                    <a:pt x="15542" y="5865"/>
                    <a:pt x="15543" y="5866"/>
                  </a:cubicBezTo>
                  <a:cubicBezTo>
                    <a:pt x="15543" y="5883"/>
                    <a:pt x="15544" y="5889"/>
                    <a:pt x="15547" y="5889"/>
                  </a:cubicBezTo>
                  <a:cubicBezTo>
                    <a:pt x="15550" y="5889"/>
                    <a:pt x="15556" y="5875"/>
                    <a:pt x="15564" y="5862"/>
                  </a:cubicBezTo>
                  <a:close/>
                  <a:moveTo>
                    <a:pt x="6980" y="0"/>
                  </a:moveTo>
                  <a:cubicBezTo>
                    <a:pt x="6973" y="0"/>
                    <a:pt x="6965" y="1"/>
                    <a:pt x="6958" y="1"/>
                  </a:cubicBezTo>
                  <a:cubicBezTo>
                    <a:pt x="6496" y="30"/>
                    <a:pt x="6151" y="646"/>
                    <a:pt x="6195" y="1819"/>
                  </a:cubicBezTo>
                  <a:cubicBezTo>
                    <a:pt x="6210" y="2341"/>
                    <a:pt x="6256" y="2420"/>
                    <a:pt x="6237" y="2420"/>
                  </a:cubicBezTo>
                  <a:cubicBezTo>
                    <a:pt x="6228" y="2420"/>
                    <a:pt x="6208" y="2406"/>
                    <a:pt x="6167" y="2406"/>
                  </a:cubicBezTo>
                  <a:cubicBezTo>
                    <a:pt x="6165" y="2406"/>
                    <a:pt x="6162" y="2406"/>
                    <a:pt x="6159" y="2406"/>
                  </a:cubicBezTo>
                  <a:cubicBezTo>
                    <a:pt x="5851" y="2413"/>
                    <a:pt x="5609" y="2684"/>
                    <a:pt x="5638" y="2985"/>
                  </a:cubicBezTo>
                  <a:cubicBezTo>
                    <a:pt x="5638" y="3146"/>
                    <a:pt x="5682" y="3315"/>
                    <a:pt x="5682" y="3469"/>
                  </a:cubicBezTo>
                  <a:cubicBezTo>
                    <a:pt x="5686" y="3552"/>
                    <a:pt x="5685" y="3583"/>
                    <a:pt x="5679" y="3583"/>
                  </a:cubicBezTo>
                  <a:cubicBezTo>
                    <a:pt x="5665" y="3583"/>
                    <a:pt x="5620" y="3351"/>
                    <a:pt x="5567" y="3351"/>
                  </a:cubicBezTo>
                  <a:cubicBezTo>
                    <a:pt x="5566" y="3351"/>
                    <a:pt x="5565" y="3351"/>
                    <a:pt x="5565" y="3351"/>
                  </a:cubicBezTo>
                  <a:cubicBezTo>
                    <a:pt x="5162" y="3249"/>
                    <a:pt x="4788" y="3051"/>
                    <a:pt x="4487" y="2765"/>
                  </a:cubicBezTo>
                  <a:cubicBezTo>
                    <a:pt x="4450" y="2765"/>
                    <a:pt x="4436" y="2772"/>
                    <a:pt x="4443" y="2934"/>
                  </a:cubicBezTo>
                  <a:cubicBezTo>
                    <a:pt x="4443" y="3029"/>
                    <a:pt x="4458" y="3132"/>
                    <a:pt x="4465" y="3176"/>
                  </a:cubicBezTo>
                  <a:cubicBezTo>
                    <a:pt x="3929" y="2270"/>
                    <a:pt x="3536" y="477"/>
                    <a:pt x="2869" y="477"/>
                  </a:cubicBezTo>
                  <a:cubicBezTo>
                    <a:pt x="2861" y="477"/>
                    <a:pt x="2853" y="477"/>
                    <a:pt x="2845" y="478"/>
                  </a:cubicBezTo>
                  <a:cubicBezTo>
                    <a:pt x="2442" y="500"/>
                    <a:pt x="1855" y="1218"/>
                    <a:pt x="1884" y="2149"/>
                  </a:cubicBezTo>
                  <a:cubicBezTo>
                    <a:pt x="1899" y="2640"/>
                    <a:pt x="2038" y="3066"/>
                    <a:pt x="2178" y="3483"/>
                  </a:cubicBezTo>
                  <a:cubicBezTo>
                    <a:pt x="1943" y="3740"/>
                    <a:pt x="1694" y="3835"/>
                    <a:pt x="1496" y="4253"/>
                  </a:cubicBezTo>
                  <a:cubicBezTo>
                    <a:pt x="1496" y="4187"/>
                    <a:pt x="1452" y="4129"/>
                    <a:pt x="1445" y="4063"/>
                  </a:cubicBezTo>
                  <a:cubicBezTo>
                    <a:pt x="1445" y="3938"/>
                    <a:pt x="1305" y="3923"/>
                    <a:pt x="1254" y="3923"/>
                  </a:cubicBezTo>
                  <a:cubicBezTo>
                    <a:pt x="0" y="4004"/>
                    <a:pt x="726" y="6563"/>
                    <a:pt x="1972" y="6724"/>
                  </a:cubicBezTo>
                  <a:lnTo>
                    <a:pt x="15541" y="5863"/>
                  </a:lnTo>
                  <a:lnTo>
                    <a:pt x="15541" y="5863"/>
                  </a:lnTo>
                  <a:cubicBezTo>
                    <a:pt x="15300" y="5549"/>
                    <a:pt x="15088" y="5213"/>
                    <a:pt x="14912" y="4862"/>
                  </a:cubicBezTo>
                  <a:cubicBezTo>
                    <a:pt x="14846" y="4722"/>
                    <a:pt x="14766" y="4686"/>
                    <a:pt x="14685" y="4686"/>
                  </a:cubicBezTo>
                  <a:cubicBezTo>
                    <a:pt x="14531" y="4700"/>
                    <a:pt x="14363" y="4869"/>
                    <a:pt x="14216" y="4876"/>
                  </a:cubicBezTo>
                  <a:cubicBezTo>
                    <a:pt x="14212" y="4877"/>
                    <a:pt x="14208" y="4877"/>
                    <a:pt x="14204" y="4877"/>
                  </a:cubicBezTo>
                  <a:cubicBezTo>
                    <a:pt x="13800" y="4877"/>
                    <a:pt x="13643" y="3431"/>
                    <a:pt x="13142" y="3431"/>
                  </a:cubicBezTo>
                  <a:cubicBezTo>
                    <a:pt x="13136" y="3431"/>
                    <a:pt x="13130" y="3432"/>
                    <a:pt x="13124" y="3432"/>
                  </a:cubicBezTo>
                  <a:cubicBezTo>
                    <a:pt x="12911" y="3447"/>
                    <a:pt x="12728" y="3740"/>
                    <a:pt x="12552" y="4041"/>
                  </a:cubicBezTo>
                  <a:cubicBezTo>
                    <a:pt x="12467" y="3872"/>
                    <a:pt x="12558" y="3710"/>
                    <a:pt x="12391" y="3710"/>
                  </a:cubicBezTo>
                  <a:cubicBezTo>
                    <a:pt x="12384" y="3710"/>
                    <a:pt x="12376" y="3710"/>
                    <a:pt x="12368" y="3711"/>
                  </a:cubicBezTo>
                  <a:cubicBezTo>
                    <a:pt x="12112" y="3725"/>
                    <a:pt x="11855" y="4349"/>
                    <a:pt x="11716" y="4349"/>
                  </a:cubicBezTo>
                  <a:cubicBezTo>
                    <a:pt x="11656" y="4349"/>
                    <a:pt x="11590" y="4318"/>
                    <a:pt x="11523" y="4318"/>
                  </a:cubicBezTo>
                  <a:cubicBezTo>
                    <a:pt x="11517" y="4318"/>
                    <a:pt x="11510" y="4319"/>
                    <a:pt x="11503" y="4319"/>
                  </a:cubicBezTo>
                  <a:cubicBezTo>
                    <a:pt x="11459" y="4319"/>
                    <a:pt x="11408" y="4349"/>
                    <a:pt x="11357" y="4437"/>
                  </a:cubicBezTo>
                  <a:cubicBezTo>
                    <a:pt x="11283" y="4283"/>
                    <a:pt x="11239" y="4041"/>
                    <a:pt x="11166" y="3967"/>
                  </a:cubicBezTo>
                  <a:cubicBezTo>
                    <a:pt x="11155" y="3968"/>
                    <a:pt x="11145" y="3968"/>
                    <a:pt x="11135" y="3968"/>
                  </a:cubicBezTo>
                  <a:cubicBezTo>
                    <a:pt x="10581" y="3968"/>
                    <a:pt x="10973" y="3005"/>
                    <a:pt x="10153" y="3005"/>
                  </a:cubicBezTo>
                  <a:cubicBezTo>
                    <a:pt x="10130" y="3005"/>
                    <a:pt x="10106" y="3005"/>
                    <a:pt x="10081" y="3007"/>
                  </a:cubicBezTo>
                  <a:cubicBezTo>
                    <a:pt x="9766" y="3029"/>
                    <a:pt x="9458" y="3263"/>
                    <a:pt x="9179" y="3689"/>
                  </a:cubicBezTo>
                  <a:cubicBezTo>
                    <a:pt x="9157" y="3722"/>
                    <a:pt x="9136" y="3737"/>
                    <a:pt x="9117" y="3737"/>
                  </a:cubicBezTo>
                  <a:cubicBezTo>
                    <a:pt x="8992" y="3737"/>
                    <a:pt x="8923" y="3130"/>
                    <a:pt x="8739" y="3073"/>
                  </a:cubicBezTo>
                  <a:cubicBezTo>
                    <a:pt x="8666" y="3073"/>
                    <a:pt x="8600" y="3117"/>
                    <a:pt x="8534" y="3117"/>
                  </a:cubicBezTo>
                  <a:cubicBezTo>
                    <a:pt x="8532" y="3117"/>
                    <a:pt x="8531" y="3117"/>
                    <a:pt x="8529" y="3117"/>
                  </a:cubicBezTo>
                  <a:cubicBezTo>
                    <a:pt x="8303" y="3117"/>
                    <a:pt x="8369" y="2149"/>
                    <a:pt x="8082" y="2149"/>
                  </a:cubicBezTo>
                  <a:cubicBezTo>
                    <a:pt x="8079" y="2149"/>
                    <a:pt x="8075" y="2149"/>
                    <a:pt x="8072" y="2149"/>
                  </a:cubicBezTo>
                  <a:cubicBezTo>
                    <a:pt x="8021" y="2149"/>
                    <a:pt x="7962" y="2186"/>
                    <a:pt x="7911" y="2193"/>
                  </a:cubicBezTo>
                  <a:cubicBezTo>
                    <a:pt x="7889" y="2193"/>
                    <a:pt x="7867" y="2178"/>
                    <a:pt x="7860" y="2156"/>
                  </a:cubicBezTo>
                  <a:cubicBezTo>
                    <a:pt x="7635" y="1360"/>
                    <a:pt x="7547" y="0"/>
                    <a:pt x="6980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0" name="Google Shape;2710;p21"/>
            <p:cNvSpPr/>
            <p:nvPr/>
          </p:nvSpPr>
          <p:spPr>
            <a:xfrm>
              <a:off x="-3213743" y="2580435"/>
              <a:ext cx="4342390" cy="832366"/>
            </a:xfrm>
            <a:custGeom>
              <a:rect b="b" l="l" r="r" t="t"/>
              <a:pathLst>
                <a:path extrusionOk="0" h="2978" w="15536">
                  <a:moveTo>
                    <a:pt x="1731" y="1"/>
                  </a:moveTo>
                  <a:cubicBezTo>
                    <a:pt x="1635" y="104"/>
                    <a:pt x="1555" y="221"/>
                    <a:pt x="1496" y="346"/>
                  </a:cubicBezTo>
                  <a:cubicBezTo>
                    <a:pt x="1496" y="280"/>
                    <a:pt x="1452" y="221"/>
                    <a:pt x="1445" y="155"/>
                  </a:cubicBezTo>
                  <a:cubicBezTo>
                    <a:pt x="1445" y="30"/>
                    <a:pt x="1306" y="16"/>
                    <a:pt x="1254" y="16"/>
                  </a:cubicBezTo>
                  <a:cubicBezTo>
                    <a:pt x="1" y="96"/>
                    <a:pt x="734" y="2816"/>
                    <a:pt x="1973" y="2978"/>
                  </a:cubicBezTo>
                  <a:lnTo>
                    <a:pt x="15536" y="1951"/>
                  </a:lnTo>
                  <a:lnTo>
                    <a:pt x="15419" y="1783"/>
                  </a:lnTo>
                  <a:cubicBezTo>
                    <a:pt x="15143" y="1726"/>
                    <a:pt x="14881" y="1451"/>
                    <a:pt x="14547" y="1451"/>
                  </a:cubicBezTo>
                  <a:cubicBezTo>
                    <a:pt x="14535" y="1451"/>
                    <a:pt x="14522" y="1452"/>
                    <a:pt x="14509" y="1453"/>
                  </a:cubicBezTo>
                  <a:cubicBezTo>
                    <a:pt x="14246" y="1467"/>
                    <a:pt x="13945" y="1423"/>
                    <a:pt x="13710" y="1614"/>
                  </a:cubicBezTo>
                  <a:cubicBezTo>
                    <a:pt x="13601" y="1704"/>
                    <a:pt x="13492" y="1742"/>
                    <a:pt x="13389" y="1742"/>
                  </a:cubicBezTo>
                  <a:cubicBezTo>
                    <a:pt x="13150" y="1742"/>
                    <a:pt x="12947" y="1533"/>
                    <a:pt x="12860" y="1291"/>
                  </a:cubicBezTo>
                  <a:cubicBezTo>
                    <a:pt x="12688" y="1459"/>
                    <a:pt x="12201" y="1620"/>
                    <a:pt x="11790" y="1620"/>
                  </a:cubicBezTo>
                  <a:cubicBezTo>
                    <a:pt x="11445" y="1620"/>
                    <a:pt x="11155" y="1506"/>
                    <a:pt x="11152" y="1189"/>
                  </a:cubicBezTo>
                  <a:cubicBezTo>
                    <a:pt x="10523" y="1229"/>
                    <a:pt x="10005" y="1246"/>
                    <a:pt x="9580" y="1246"/>
                  </a:cubicBezTo>
                  <a:cubicBezTo>
                    <a:pt x="6441" y="1246"/>
                    <a:pt x="8330" y="285"/>
                    <a:pt x="7647" y="285"/>
                  </a:cubicBezTo>
                  <a:cubicBezTo>
                    <a:pt x="7627" y="285"/>
                    <a:pt x="7605" y="285"/>
                    <a:pt x="7581" y="287"/>
                  </a:cubicBezTo>
                  <a:cubicBezTo>
                    <a:pt x="7481" y="325"/>
                    <a:pt x="7349" y="389"/>
                    <a:pt x="7236" y="389"/>
                  </a:cubicBezTo>
                  <a:cubicBezTo>
                    <a:pt x="7107" y="389"/>
                    <a:pt x="7003" y="307"/>
                    <a:pt x="6995" y="16"/>
                  </a:cubicBezTo>
                  <a:cubicBezTo>
                    <a:pt x="6606" y="228"/>
                    <a:pt x="6262" y="610"/>
                    <a:pt x="5851" y="631"/>
                  </a:cubicBezTo>
                  <a:cubicBezTo>
                    <a:pt x="5213" y="675"/>
                    <a:pt x="5470" y="1101"/>
                    <a:pt x="4971" y="1130"/>
                  </a:cubicBezTo>
                  <a:cubicBezTo>
                    <a:pt x="4960" y="1131"/>
                    <a:pt x="4949" y="1131"/>
                    <a:pt x="4937" y="1131"/>
                  </a:cubicBezTo>
                  <a:cubicBezTo>
                    <a:pt x="4467" y="1131"/>
                    <a:pt x="4288" y="543"/>
                    <a:pt x="4117" y="543"/>
                  </a:cubicBezTo>
                  <a:cubicBezTo>
                    <a:pt x="4116" y="543"/>
                    <a:pt x="4115" y="543"/>
                    <a:pt x="4114" y="544"/>
                  </a:cubicBezTo>
                  <a:cubicBezTo>
                    <a:pt x="3718" y="573"/>
                    <a:pt x="3314" y="741"/>
                    <a:pt x="2918" y="771"/>
                  </a:cubicBezTo>
                  <a:cubicBezTo>
                    <a:pt x="2897" y="772"/>
                    <a:pt x="2875" y="773"/>
                    <a:pt x="2853" y="773"/>
                  </a:cubicBezTo>
                  <a:cubicBezTo>
                    <a:pt x="2385" y="773"/>
                    <a:pt x="2004" y="471"/>
                    <a:pt x="1731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11" name="Google Shape;2711;p21"/>
          <p:cNvSpPr txBox="1"/>
          <p:nvPr>
            <p:ph type="title"/>
          </p:nvPr>
        </p:nvSpPr>
        <p:spPr>
          <a:xfrm>
            <a:off x="726350" y="1476932"/>
            <a:ext cx="25224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12" name="Google Shape;2712;p21"/>
          <p:cNvSpPr txBox="1"/>
          <p:nvPr>
            <p:ph idx="1" type="subTitle"/>
          </p:nvPr>
        </p:nvSpPr>
        <p:spPr>
          <a:xfrm>
            <a:off x="726350" y="1960713"/>
            <a:ext cx="2522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3" name="Google Shape;2713;p21"/>
          <p:cNvSpPr txBox="1"/>
          <p:nvPr>
            <p:ph idx="2" type="title"/>
          </p:nvPr>
        </p:nvSpPr>
        <p:spPr>
          <a:xfrm>
            <a:off x="5895250" y="1476932"/>
            <a:ext cx="25224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14" name="Google Shape;2714;p21"/>
          <p:cNvSpPr txBox="1"/>
          <p:nvPr>
            <p:ph idx="3" type="subTitle"/>
          </p:nvPr>
        </p:nvSpPr>
        <p:spPr>
          <a:xfrm>
            <a:off x="5895250" y="1960713"/>
            <a:ext cx="2522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5" name="Google Shape;2715;p21"/>
          <p:cNvSpPr txBox="1"/>
          <p:nvPr>
            <p:ph idx="4" type="title"/>
          </p:nvPr>
        </p:nvSpPr>
        <p:spPr>
          <a:xfrm>
            <a:off x="726350" y="3375575"/>
            <a:ext cx="25224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16" name="Google Shape;2716;p21"/>
          <p:cNvSpPr txBox="1"/>
          <p:nvPr>
            <p:ph idx="5" type="subTitle"/>
          </p:nvPr>
        </p:nvSpPr>
        <p:spPr>
          <a:xfrm>
            <a:off x="726350" y="3859368"/>
            <a:ext cx="2522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7" name="Google Shape;2717;p21"/>
          <p:cNvSpPr txBox="1"/>
          <p:nvPr>
            <p:ph idx="6" type="title"/>
          </p:nvPr>
        </p:nvSpPr>
        <p:spPr>
          <a:xfrm>
            <a:off x="5904250" y="3375576"/>
            <a:ext cx="2504400" cy="527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18" name="Google Shape;2718;p21"/>
          <p:cNvSpPr txBox="1"/>
          <p:nvPr>
            <p:ph idx="7" type="subTitle"/>
          </p:nvPr>
        </p:nvSpPr>
        <p:spPr>
          <a:xfrm>
            <a:off x="5895250" y="3859366"/>
            <a:ext cx="2522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9" name="Google Shape;2719;p21"/>
          <p:cNvSpPr txBox="1"/>
          <p:nvPr>
            <p:ph idx="8" type="title"/>
          </p:nvPr>
        </p:nvSpPr>
        <p:spPr>
          <a:xfrm>
            <a:off x="2632325" y="484825"/>
            <a:ext cx="38793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720" name="Shape 2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1" name="Google Shape;2721;p22"/>
          <p:cNvSpPr txBox="1"/>
          <p:nvPr>
            <p:ph type="title"/>
          </p:nvPr>
        </p:nvSpPr>
        <p:spPr>
          <a:xfrm>
            <a:off x="719975" y="1984188"/>
            <a:ext cx="2305500" cy="310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22" name="Google Shape;2722;p22"/>
          <p:cNvSpPr txBox="1"/>
          <p:nvPr>
            <p:ph idx="1" type="subTitle"/>
          </p:nvPr>
        </p:nvSpPr>
        <p:spPr>
          <a:xfrm>
            <a:off x="719975" y="2301077"/>
            <a:ext cx="2305500" cy="540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3" name="Google Shape;2723;p22"/>
          <p:cNvSpPr txBox="1"/>
          <p:nvPr>
            <p:ph idx="2" type="title"/>
          </p:nvPr>
        </p:nvSpPr>
        <p:spPr>
          <a:xfrm>
            <a:off x="3419247" y="1984188"/>
            <a:ext cx="2305500" cy="310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24" name="Google Shape;2724;p22"/>
          <p:cNvSpPr txBox="1"/>
          <p:nvPr>
            <p:ph idx="3" type="subTitle"/>
          </p:nvPr>
        </p:nvSpPr>
        <p:spPr>
          <a:xfrm>
            <a:off x="3419246" y="2301077"/>
            <a:ext cx="2305500" cy="540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5" name="Google Shape;2725;p22"/>
          <p:cNvSpPr txBox="1"/>
          <p:nvPr>
            <p:ph idx="4" type="title"/>
          </p:nvPr>
        </p:nvSpPr>
        <p:spPr>
          <a:xfrm>
            <a:off x="719975" y="3728649"/>
            <a:ext cx="2305500" cy="310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26" name="Google Shape;2726;p22"/>
          <p:cNvSpPr txBox="1"/>
          <p:nvPr>
            <p:ph idx="5" type="subTitle"/>
          </p:nvPr>
        </p:nvSpPr>
        <p:spPr>
          <a:xfrm>
            <a:off x="719975" y="4046775"/>
            <a:ext cx="2305500" cy="540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7" name="Google Shape;2727;p22"/>
          <p:cNvSpPr txBox="1"/>
          <p:nvPr>
            <p:ph idx="6" type="title"/>
          </p:nvPr>
        </p:nvSpPr>
        <p:spPr>
          <a:xfrm>
            <a:off x="3419247" y="3728649"/>
            <a:ext cx="2305500" cy="310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28" name="Google Shape;2728;p22"/>
          <p:cNvSpPr txBox="1"/>
          <p:nvPr>
            <p:ph idx="7" type="subTitle"/>
          </p:nvPr>
        </p:nvSpPr>
        <p:spPr>
          <a:xfrm>
            <a:off x="3419246" y="4046775"/>
            <a:ext cx="2305500" cy="540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9" name="Google Shape;2729;p22"/>
          <p:cNvSpPr txBox="1"/>
          <p:nvPr>
            <p:ph idx="8" type="title"/>
          </p:nvPr>
        </p:nvSpPr>
        <p:spPr>
          <a:xfrm>
            <a:off x="6118525" y="1984188"/>
            <a:ext cx="2305500" cy="310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30" name="Google Shape;2730;p22"/>
          <p:cNvSpPr txBox="1"/>
          <p:nvPr>
            <p:ph idx="9" type="subTitle"/>
          </p:nvPr>
        </p:nvSpPr>
        <p:spPr>
          <a:xfrm>
            <a:off x="6118524" y="2301077"/>
            <a:ext cx="2305500" cy="540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1" name="Google Shape;2731;p22"/>
          <p:cNvSpPr txBox="1"/>
          <p:nvPr>
            <p:ph idx="13" type="title"/>
          </p:nvPr>
        </p:nvSpPr>
        <p:spPr>
          <a:xfrm>
            <a:off x="6118525" y="3728649"/>
            <a:ext cx="2305500" cy="310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32" name="Google Shape;2732;p22"/>
          <p:cNvSpPr txBox="1"/>
          <p:nvPr>
            <p:ph idx="14" type="subTitle"/>
          </p:nvPr>
        </p:nvSpPr>
        <p:spPr>
          <a:xfrm>
            <a:off x="6118524" y="4046775"/>
            <a:ext cx="2305500" cy="540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3" name="Google Shape;2733;p22"/>
          <p:cNvSpPr txBox="1"/>
          <p:nvPr>
            <p:ph idx="15"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34" name="Google Shape;2734;p22"/>
          <p:cNvSpPr/>
          <p:nvPr/>
        </p:nvSpPr>
        <p:spPr>
          <a:xfrm flipH="1" rot="-2700000">
            <a:off x="7928451" y="-666329"/>
            <a:ext cx="2280533" cy="2008856"/>
          </a:xfrm>
          <a:custGeom>
            <a:rect b="b" l="l" r="r" t="t"/>
            <a:pathLst>
              <a:path extrusionOk="0" h="9058" w="10283">
                <a:moveTo>
                  <a:pt x="7973" y="0"/>
                </a:moveTo>
                <a:cubicBezTo>
                  <a:pt x="7357" y="0"/>
                  <a:pt x="4417" y="1372"/>
                  <a:pt x="3872" y="1986"/>
                </a:cubicBezTo>
                <a:cubicBezTo>
                  <a:pt x="4539" y="1528"/>
                  <a:pt x="4962" y="1387"/>
                  <a:pt x="5242" y="1387"/>
                </a:cubicBezTo>
                <a:cubicBezTo>
                  <a:pt x="5639" y="1387"/>
                  <a:pt x="5750" y="1671"/>
                  <a:pt x="5866" y="1744"/>
                </a:cubicBezTo>
                <a:cubicBezTo>
                  <a:pt x="5910" y="1774"/>
                  <a:pt x="5969" y="1803"/>
                  <a:pt x="6020" y="1832"/>
                </a:cubicBezTo>
                <a:cubicBezTo>
                  <a:pt x="6306" y="2008"/>
                  <a:pt x="6555" y="2925"/>
                  <a:pt x="6357" y="3834"/>
                </a:cubicBezTo>
                <a:cubicBezTo>
                  <a:pt x="4906" y="4354"/>
                  <a:pt x="2611" y="3497"/>
                  <a:pt x="1401" y="6055"/>
                </a:cubicBezTo>
                <a:cubicBezTo>
                  <a:pt x="1064" y="6759"/>
                  <a:pt x="573" y="7412"/>
                  <a:pt x="1" y="8020"/>
                </a:cubicBezTo>
                <a:cubicBezTo>
                  <a:pt x="881" y="8005"/>
                  <a:pt x="1768" y="7947"/>
                  <a:pt x="1797" y="7346"/>
                </a:cubicBezTo>
                <a:cubicBezTo>
                  <a:pt x="1841" y="6884"/>
                  <a:pt x="1914" y="6429"/>
                  <a:pt x="2105" y="6026"/>
                </a:cubicBezTo>
                <a:cubicBezTo>
                  <a:pt x="2699" y="4766"/>
                  <a:pt x="4473" y="4561"/>
                  <a:pt x="5342" y="4561"/>
                </a:cubicBezTo>
                <a:cubicBezTo>
                  <a:pt x="5621" y="4561"/>
                  <a:pt x="5806" y="4582"/>
                  <a:pt x="5829" y="4596"/>
                </a:cubicBezTo>
                <a:cubicBezTo>
                  <a:pt x="6262" y="4875"/>
                  <a:pt x="5676" y="6011"/>
                  <a:pt x="5976" y="6195"/>
                </a:cubicBezTo>
                <a:cubicBezTo>
                  <a:pt x="6299" y="6400"/>
                  <a:pt x="6856" y="6906"/>
                  <a:pt x="7061" y="7287"/>
                </a:cubicBezTo>
                <a:cubicBezTo>
                  <a:pt x="7332" y="7793"/>
                  <a:pt x="6460" y="8313"/>
                  <a:pt x="7215" y="8783"/>
                </a:cubicBezTo>
                <a:cubicBezTo>
                  <a:pt x="7543" y="8987"/>
                  <a:pt x="7961" y="9058"/>
                  <a:pt x="8379" y="9058"/>
                </a:cubicBezTo>
                <a:cubicBezTo>
                  <a:pt x="9327" y="9058"/>
                  <a:pt x="10282" y="8695"/>
                  <a:pt x="10221" y="8695"/>
                </a:cubicBezTo>
                <a:cubicBezTo>
                  <a:pt x="9810" y="8727"/>
                  <a:pt x="9462" y="8741"/>
                  <a:pt x="9166" y="8741"/>
                </a:cubicBezTo>
                <a:cubicBezTo>
                  <a:pt x="6958" y="8741"/>
                  <a:pt x="7685" y="7914"/>
                  <a:pt x="7420" y="7228"/>
                </a:cubicBezTo>
                <a:cubicBezTo>
                  <a:pt x="6885" y="5879"/>
                  <a:pt x="6636" y="6847"/>
                  <a:pt x="6372" y="5637"/>
                </a:cubicBezTo>
                <a:cubicBezTo>
                  <a:pt x="6299" y="5388"/>
                  <a:pt x="6819" y="4230"/>
                  <a:pt x="6878" y="3959"/>
                </a:cubicBezTo>
                <a:cubicBezTo>
                  <a:pt x="7545" y="945"/>
                  <a:pt x="5763" y="1781"/>
                  <a:pt x="8110" y="95"/>
                </a:cubicBezTo>
                <a:cubicBezTo>
                  <a:pt x="8102" y="95"/>
                  <a:pt x="8088" y="102"/>
                  <a:pt x="8073" y="110"/>
                </a:cubicBezTo>
                <a:cubicBezTo>
                  <a:pt x="8109" y="34"/>
                  <a:pt x="8069" y="0"/>
                  <a:pt x="7973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5" name="Google Shape;2735;p22"/>
          <p:cNvSpPr/>
          <p:nvPr/>
        </p:nvSpPr>
        <p:spPr>
          <a:xfrm flipH="1">
            <a:off x="4296673" y="-697411"/>
            <a:ext cx="1433126" cy="1080500"/>
          </a:xfrm>
          <a:custGeom>
            <a:rect b="b" l="l" r="r" t="t"/>
            <a:pathLst>
              <a:path extrusionOk="0" h="4872" w="6462">
                <a:moveTo>
                  <a:pt x="482" y="1"/>
                </a:moveTo>
                <a:cubicBezTo>
                  <a:pt x="184" y="1"/>
                  <a:pt x="0" y="35"/>
                  <a:pt x="46" y="120"/>
                </a:cubicBezTo>
                <a:cubicBezTo>
                  <a:pt x="347" y="582"/>
                  <a:pt x="4306" y="1601"/>
                  <a:pt x="4607" y="2078"/>
                </a:cubicBezTo>
                <a:cubicBezTo>
                  <a:pt x="4746" y="2291"/>
                  <a:pt x="4768" y="2584"/>
                  <a:pt x="4907" y="2796"/>
                </a:cubicBezTo>
                <a:cubicBezTo>
                  <a:pt x="4944" y="2862"/>
                  <a:pt x="5802" y="3713"/>
                  <a:pt x="6088" y="4167"/>
                </a:cubicBezTo>
                <a:cubicBezTo>
                  <a:pt x="6227" y="4387"/>
                  <a:pt x="6330" y="4622"/>
                  <a:pt x="6396" y="4871"/>
                </a:cubicBezTo>
                <a:cubicBezTo>
                  <a:pt x="6461" y="4556"/>
                  <a:pt x="6278" y="4248"/>
                  <a:pt x="6080" y="3940"/>
                </a:cubicBezTo>
                <a:cubicBezTo>
                  <a:pt x="5809" y="3508"/>
                  <a:pt x="5494" y="3119"/>
                  <a:pt x="5230" y="2694"/>
                </a:cubicBezTo>
                <a:cubicBezTo>
                  <a:pt x="5047" y="2393"/>
                  <a:pt x="4885" y="2078"/>
                  <a:pt x="4746" y="1763"/>
                </a:cubicBezTo>
                <a:cubicBezTo>
                  <a:pt x="4365" y="1154"/>
                  <a:pt x="3632" y="1257"/>
                  <a:pt x="3177" y="531"/>
                </a:cubicBezTo>
                <a:cubicBezTo>
                  <a:pt x="3140" y="472"/>
                  <a:pt x="3104" y="414"/>
                  <a:pt x="3074" y="348"/>
                </a:cubicBezTo>
                <a:cubicBezTo>
                  <a:pt x="2687" y="212"/>
                  <a:pt x="1227" y="1"/>
                  <a:pt x="482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6" name="Google Shape;2736;p22"/>
          <p:cNvSpPr/>
          <p:nvPr/>
        </p:nvSpPr>
        <p:spPr>
          <a:xfrm flipH="1">
            <a:off x="-789102" y="3082744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7" name="Google Shape;2737;p22"/>
          <p:cNvSpPr/>
          <p:nvPr/>
        </p:nvSpPr>
        <p:spPr>
          <a:xfrm>
            <a:off x="-607016" y="-494725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8" name="Google Shape;2738;p22"/>
          <p:cNvSpPr/>
          <p:nvPr/>
        </p:nvSpPr>
        <p:spPr>
          <a:xfrm flipH="1">
            <a:off x="7619599" y="5035798"/>
            <a:ext cx="297635" cy="240483"/>
          </a:xfrm>
          <a:custGeom>
            <a:rect b="b" l="l" r="r" t="t"/>
            <a:pathLst>
              <a:path extrusionOk="0" h="1073" w="1328">
                <a:moveTo>
                  <a:pt x="68" y="0"/>
                </a:moveTo>
                <a:cubicBezTo>
                  <a:pt x="45" y="0"/>
                  <a:pt x="23" y="1"/>
                  <a:pt x="1" y="2"/>
                </a:cubicBezTo>
                <a:cubicBezTo>
                  <a:pt x="89" y="405"/>
                  <a:pt x="287" y="772"/>
                  <a:pt x="565" y="1073"/>
                </a:cubicBezTo>
                <a:cubicBezTo>
                  <a:pt x="1020" y="897"/>
                  <a:pt x="1328" y="339"/>
                  <a:pt x="1262" y="303"/>
                </a:cubicBezTo>
                <a:cubicBezTo>
                  <a:pt x="1199" y="268"/>
                  <a:pt x="531" y="0"/>
                  <a:pt x="6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9" name="Google Shape;2739;p22"/>
          <p:cNvSpPr/>
          <p:nvPr/>
        </p:nvSpPr>
        <p:spPr>
          <a:xfrm flipH="1">
            <a:off x="9193352" y="3221590"/>
            <a:ext cx="269171" cy="243845"/>
          </a:xfrm>
          <a:custGeom>
            <a:rect b="b" l="l" r="r" t="t"/>
            <a:pathLst>
              <a:path extrusionOk="0" h="1088" w="1201">
                <a:moveTo>
                  <a:pt x="697" y="0"/>
                </a:moveTo>
                <a:cubicBezTo>
                  <a:pt x="375" y="272"/>
                  <a:pt x="140" y="624"/>
                  <a:pt x="1" y="1019"/>
                </a:cubicBezTo>
                <a:cubicBezTo>
                  <a:pt x="143" y="1069"/>
                  <a:pt x="311" y="1087"/>
                  <a:pt x="476" y="1087"/>
                </a:cubicBezTo>
                <a:cubicBezTo>
                  <a:pt x="847" y="1087"/>
                  <a:pt x="1201" y="994"/>
                  <a:pt x="1196" y="953"/>
                </a:cubicBezTo>
                <a:cubicBezTo>
                  <a:pt x="1196" y="888"/>
                  <a:pt x="1012" y="257"/>
                  <a:pt x="69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0" name="Google Shape;2740;p22"/>
          <p:cNvSpPr/>
          <p:nvPr/>
        </p:nvSpPr>
        <p:spPr>
          <a:xfrm flipH="1">
            <a:off x="6496943" y="4962855"/>
            <a:ext cx="269843" cy="239587"/>
          </a:xfrm>
          <a:custGeom>
            <a:rect b="b" l="l" r="r" t="t"/>
            <a:pathLst>
              <a:path extrusionOk="0" h="1069" w="1204">
                <a:moveTo>
                  <a:pt x="969" y="1"/>
                </a:moveTo>
                <a:cubicBezTo>
                  <a:pt x="580" y="206"/>
                  <a:pt x="250" y="507"/>
                  <a:pt x="1" y="873"/>
                </a:cubicBezTo>
                <a:cubicBezTo>
                  <a:pt x="249" y="1022"/>
                  <a:pt x="634" y="1068"/>
                  <a:pt x="897" y="1068"/>
                </a:cubicBezTo>
                <a:cubicBezTo>
                  <a:pt x="1062" y="1068"/>
                  <a:pt x="1178" y="1050"/>
                  <a:pt x="1181" y="1027"/>
                </a:cubicBezTo>
                <a:cubicBezTo>
                  <a:pt x="1196" y="961"/>
                  <a:pt x="1203" y="316"/>
                  <a:pt x="96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1" name="Google Shape;2741;p22"/>
          <p:cNvSpPr/>
          <p:nvPr/>
        </p:nvSpPr>
        <p:spPr>
          <a:xfrm flipH="1">
            <a:off x="7051205" y="4653086"/>
            <a:ext cx="414627" cy="262896"/>
          </a:xfrm>
          <a:custGeom>
            <a:rect b="b" l="l" r="r" t="t"/>
            <a:pathLst>
              <a:path extrusionOk="0" h="1173" w="1850">
                <a:moveTo>
                  <a:pt x="1117" y="1"/>
                </a:moveTo>
                <a:cubicBezTo>
                  <a:pt x="587" y="1"/>
                  <a:pt x="1" y="521"/>
                  <a:pt x="46" y="572"/>
                </a:cubicBezTo>
                <a:cubicBezTo>
                  <a:pt x="101" y="627"/>
                  <a:pt x="809" y="1172"/>
                  <a:pt x="1264" y="1172"/>
                </a:cubicBezTo>
                <a:cubicBezTo>
                  <a:pt x="1292" y="1172"/>
                  <a:pt x="1318" y="1170"/>
                  <a:pt x="1343" y="1166"/>
                </a:cubicBezTo>
                <a:cubicBezTo>
                  <a:pt x="1798" y="1093"/>
                  <a:pt x="1849" y="594"/>
                  <a:pt x="1849" y="447"/>
                </a:cubicBezTo>
                <a:cubicBezTo>
                  <a:pt x="1849" y="301"/>
                  <a:pt x="1563" y="118"/>
                  <a:pt x="1343" y="37"/>
                </a:cubicBezTo>
                <a:cubicBezTo>
                  <a:pt x="1271" y="12"/>
                  <a:pt x="1195" y="1"/>
                  <a:pt x="111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2" name="Google Shape;2742;p22"/>
          <p:cNvSpPr/>
          <p:nvPr/>
        </p:nvSpPr>
        <p:spPr>
          <a:xfrm flipH="1" rot="-1083226">
            <a:off x="8668163" y="4644511"/>
            <a:ext cx="398040" cy="318029"/>
          </a:xfrm>
          <a:custGeom>
            <a:rect b="b" l="l" r="r" t="t"/>
            <a:pathLst>
              <a:path extrusionOk="0" h="1419" w="1776">
                <a:moveTo>
                  <a:pt x="917" y="1"/>
                </a:moveTo>
                <a:cubicBezTo>
                  <a:pt x="733" y="1"/>
                  <a:pt x="471" y="179"/>
                  <a:pt x="346" y="325"/>
                </a:cubicBezTo>
                <a:cubicBezTo>
                  <a:pt x="1" y="727"/>
                  <a:pt x="684" y="1418"/>
                  <a:pt x="787" y="1418"/>
                </a:cubicBezTo>
                <a:cubicBezTo>
                  <a:pt x="789" y="1418"/>
                  <a:pt x="791" y="1418"/>
                  <a:pt x="793" y="1417"/>
                </a:cubicBezTo>
                <a:cubicBezTo>
                  <a:pt x="874" y="1388"/>
                  <a:pt x="1775" y="882"/>
                  <a:pt x="1761" y="515"/>
                </a:cubicBezTo>
                <a:cubicBezTo>
                  <a:pt x="1746" y="149"/>
                  <a:pt x="1130" y="32"/>
                  <a:pt x="947" y="2"/>
                </a:cubicBezTo>
                <a:cubicBezTo>
                  <a:pt x="937" y="1"/>
                  <a:pt x="927" y="1"/>
                  <a:pt x="91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3" name="Google Shape;2743;p22"/>
          <p:cNvSpPr/>
          <p:nvPr/>
        </p:nvSpPr>
        <p:spPr>
          <a:xfrm flipH="1">
            <a:off x="7917430" y="4527940"/>
            <a:ext cx="409696" cy="312203"/>
          </a:xfrm>
          <a:custGeom>
            <a:rect b="b" l="l" r="r" t="t"/>
            <a:pathLst>
              <a:path extrusionOk="0" h="1393" w="1828">
                <a:moveTo>
                  <a:pt x="1163" y="1"/>
                </a:moveTo>
                <a:cubicBezTo>
                  <a:pt x="1161" y="1"/>
                  <a:pt x="1160" y="1"/>
                  <a:pt x="1159" y="1"/>
                </a:cubicBezTo>
                <a:cubicBezTo>
                  <a:pt x="1063" y="23"/>
                  <a:pt x="88" y="434"/>
                  <a:pt x="44" y="793"/>
                </a:cubicBezTo>
                <a:cubicBezTo>
                  <a:pt x="0" y="1160"/>
                  <a:pt x="594" y="1343"/>
                  <a:pt x="770" y="1387"/>
                </a:cubicBezTo>
                <a:cubicBezTo>
                  <a:pt x="789" y="1391"/>
                  <a:pt x="809" y="1392"/>
                  <a:pt x="829" y="1392"/>
                </a:cubicBezTo>
                <a:cubicBezTo>
                  <a:pt x="1014" y="1392"/>
                  <a:pt x="1278" y="1255"/>
                  <a:pt x="1423" y="1123"/>
                </a:cubicBezTo>
                <a:cubicBezTo>
                  <a:pt x="1827" y="761"/>
                  <a:pt x="1263" y="1"/>
                  <a:pt x="1163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4" name="Google Shape;2744;p22"/>
          <p:cNvSpPr/>
          <p:nvPr/>
        </p:nvSpPr>
        <p:spPr>
          <a:xfrm flipH="1">
            <a:off x="8575986" y="4091532"/>
            <a:ext cx="343580" cy="285980"/>
          </a:xfrm>
          <a:custGeom>
            <a:rect b="b" l="l" r="r" t="t"/>
            <a:pathLst>
              <a:path extrusionOk="0" h="1276" w="1533">
                <a:moveTo>
                  <a:pt x="857" y="0"/>
                </a:moveTo>
                <a:cubicBezTo>
                  <a:pt x="556" y="0"/>
                  <a:pt x="248" y="177"/>
                  <a:pt x="140" y="242"/>
                </a:cubicBezTo>
                <a:cubicBezTo>
                  <a:pt x="1" y="337"/>
                  <a:pt x="8" y="630"/>
                  <a:pt x="74" y="814"/>
                </a:cubicBezTo>
                <a:cubicBezTo>
                  <a:pt x="201" y="1168"/>
                  <a:pt x="892" y="1276"/>
                  <a:pt x="1233" y="1276"/>
                </a:cubicBezTo>
                <a:cubicBezTo>
                  <a:pt x="1344" y="1276"/>
                  <a:pt x="1418" y="1264"/>
                  <a:pt x="1423" y="1246"/>
                </a:cubicBezTo>
                <a:cubicBezTo>
                  <a:pt x="1445" y="1173"/>
                  <a:pt x="1533" y="308"/>
                  <a:pt x="1166" y="81"/>
                </a:cubicBezTo>
                <a:cubicBezTo>
                  <a:pt x="1070" y="23"/>
                  <a:pt x="964" y="0"/>
                  <a:pt x="85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5" name="Google Shape;2745;p22"/>
          <p:cNvSpPr/>
          <p:nvPr/>
        </p:nvSpPr>
        <p:spPr>
          <a:xfrm flipH="1">
            <a:off x="8325793" y="4998704"/>
            <a:ext cx="432332" cy="314668"/>
          </a:xfrm>
          <a:custGeom>
            <a:rect b="b" l="l" r="r" t="t"/>
            <a:pathLst>
              <a:path extrusionOk="0" h="1404" w="1929">
                <a:moveTo>
                  <a:pt x="1027" y="1"/>
                </a:moveTo>
                <a:cubicBezTo>
                  <a:pt x="704" y="177"/>
                  <a:pt x="0" y="741"/>
                  <a:pt x="521" y="1284"/>
                </a:cubicBezTo>
                <a:cubicBezTo>
                  <a:pt x="717" y="1382"/>
                  <a:pt x="990" y="1403"/>
                  <a:pt x="1152" y="1403"/>
                </a:cubicBezTo>
                <a:cubicBezTo>
                  <a:pt x="1183" y="1403"/>
                  <a:pt x="1210" y="1402"/>
                  <a:pt x="1232" y="1401"/>
                </a:cubicBezTo>
                <a:cubicBezTo>
                  <a:pt x="1415" y="1394"/>
                  <a:pt x="1635" y="1159"/>
                  <a:pt x="1723" y="983"/>
                </a:cubicBezTo>
                <a:cubicBezTo>
                  <a:pt x="1928" y="573"/>
                  <a:pt x="1225" y="67"/>
                  <a:pt x="102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6" name="Google Shape;2746;p22"/>
          <p:cNvSpPr/>
          <p:nvPr/>
        </p:nvSpPr>
        <p:spPr>
          <a:xfrm flipH="1">
            <a:off x="8609714" y="2411582"/>
            <a:ext cx="276119" cy="251465"/>
          </a:xfrm>
          <a:custGeom>
            <a:rect b="b" l="l" r="r" t="t"/>
            <a:pathLst>
              <a:path extrusionOk="0" h="1122" w="1232">
                <a:moveTo>
                  <a:pt x="8" y="0"/>
                </a:moveTo>
                <a:cubicBezTo>
                  <a:pt x="0" y="396"/>
                  <a:pt x="110" y="792"/>
                  <a:pt x="330" y="1122"/>
                </a:cubicBezTo>
                <a:cubicBezTo>
                  <a:pt x="814" y="1012"/>
                  <a:pt x="1232" y="513"/>
                  <a:pt x="1181" y="469"/>
                </a:cubicBezTo>
                <a:cubicBezTo>
                  <a:pt x="1129" y="418"/>
                  <a:pt x="470" y="29"/>
                  <a:pt x="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7" name="Google Shape;2747;p22"/>
          <p:cNvSpPr/>
          <p:nvPr/>
        </p:nvSpPr>
        <p:spPr>
          <a:xfrm flipH="1">
            <a:off x="8918856" y="2865642"/>
            <a:ext cx="404541" cy="269619"/>
          </a:xfrm>
          <a:custGeom>
            <a:rect b="b" l="l" r="r" t="t"/>
            <a:pathLst>
              <a:path extrusionOk="0" h="1203" w="1805">
                <a:moveTo>
                  <a:pt x="809" y="1"/>
                </a:moveTo>
                <a:cubicBezTo>
                  <a:pt x="408" y="1"/>
                  <a:pt x="149" y="384"/>
                  <a:pt x="81" y="514"/>
                </a:cubicBezTo>
                <a:cubicBezTo>
                  <a:pt x="0" y="653"/>
                  <a:pt x="169" y="910"/>
                  <a:pt x="338" y="1049"/>
                </a:cubicBezTo>
                <a:cubicBezTo>
                  <a:pt x="469" y="1162"/>
                  <a:pt x="664" y="1202"/>
                  <a:pt x="869" y="1202"/>
                </a:cubicBezTo>
                <a:cubicBezTo>
                  <a:pt x="1313" y="1202"/>
                  <a:pt x="1804" y="1011"/>
                  <a:pt x="1789" y="961"/>
                </a:cubicBezTo>
                <a:cubicBezTo>
                  <a:pt x="1767" y="888"/>
                  <a:pt x="1364" y="81"/>
                  <a:pt x="902" y="8"/>
                </a:cubicBezTo>
                <a:cubicBezTo>
                  <a:pt x="870" y="3"/>
                  <a:pt x="839" y="1"/>
                  <a:pt x="80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8" name="Google Shape;2748;p22"/>
          <p:cNvSpPr/>
          <p:nvPr/>
        </p:nvSpPr>
        <p:spPr>
          <a:xfrm flipH="1">
            <a:off x="8566903" y="3492830"/>
            <a:ext cx="361734" cy="268051"/>
          </a:xfrm>
          <a:custGeom>
            <a:rect b="b" l="l" r="r" t="t"/>
            <a:pathLst>
              <a:path extrusionOk="0" h="1196" w="1614">
                <a:moveTo>
                  <a:pt x="562" y="1"/>
                </a:moveTo>
                <a:cubicBezTo>
                  <a:pt x="311" y="1"/>
                  <a:pt x="84" y="39"/>
                  <a:pt x="1" y="74"/>
                </a:cubicBezTo>
                <a:cubicBezTo>
                  <a:pt x="191" y="536"/>
                  <a:pt x="514" y="924"/>
                  <a:pt x="932" y="1196"/>
                </a:cubicBezTo>
                <a:cubicBezTo>
                  <a:pt x="1152" y="1130"/>
                  <a:pt x="1350" y="1012"/>
                  <a:pt x="1504" y="844"/>
                </a:cubicBezTo>
                <a:cubicBezTo>
                  <a:pt x="1614" y="727"/>
                  <a:pt x="1533" y="448"/>
                  <a:pt x="1408" y="279"/>
                </a:cubicBezTo>
                <a:cubicBezTo>
                  <a:pt x="1255" y="64"/>
                  <a:pt x="888" y="1"/>
                  <a:pt x="56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9" name="Google Shape;2749;p22"/>
          <p:cNvSpPr/>
          <p:nvPr/>
        </p:nvSpPr>
        <p:spPr>
          <a:xfrm flipH="1">
            <a:off x="5444604" y="4954870"/>
            <a:ext cx="262672" cy="255500"/>
          </a:xfrm>
          <a:custGeom>
            <a:rect b="b" l="l" r="r" t="t"/>
            <a:pathLst>
              <a:path extrusionOk="0" h="1140" w="1172">
                <a:moveTo>
                  <a:pt x="1052" y="1"/>
                </a:moveTo>
                <a:cubicBezTo>
                  <a:pt x="568" y="1"/>
                  <a:pt x="0" y="314"/>
                  <a:pt x="28" y="370"/>
                </a:cubicBezTo>
                <a:cubicBezTo>
                  <a:pt x="58" y="428"/>
                  <a:pt x="490" y="978"/>
                  <a:pt x="908" y="1140"/>
                </a:cubicBezTo>
                <a:cubicBezTo>
                  <a:pt x="1091" y="795"/>
                  <a:pt x="1172" y="392"/>
                  <a:pt x="1128" y="3"/>
                </a:cubicBezTo>
                <a:cubicBezTo>
                  <a:pt x="1103" y="1"/>
                  <a:pt x="1077" y="1"/>
                  <a:pt x="105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0" name="Google Shape;2750;p22"/>
          <p:cNvSpPr/>
          <p:nvPr/>
        </p:nvSpPr>
        <p:spPr>
          <a:xfrm flipH="1">
            <a:off x="5768027" y="4539785"/>
            <a:ext cx="413506" cy="309961"/>
          </a:xfrm>
          <a:custGeom>
            <a:rect b="b" l="l" r="r" t="t"/>
            <a:pathLst>
              <a:path extrusionOk="0" h="1383" w="1845">
                <a:moveTo>
                  <a:pt x="1220" y="0"/>
                </a:moveTo>
                <a:cubicBezTo>
                  <a:pt x="1219" y="0"/>
                  <a:pt x="1219" y="1"/>
                  <a:pt x="1218" y="1"/>
                </a:cubicBezTo>
                <a:cubicBezTo>
                  <a:pt x="1123" y="23"/>
                  <a:pt x="125" y="404"/>
                  <a:pt x="67" y="763"/>
                </a:cubicBezTo>
                <a:cubicBezTo>
                  <a:pt x="1" y="1122"/>
                  <a:pt x="580" y="1328"/>
                  <a:pt x="756" y="1372"/>
                </a:cubicBezTo>
                <a:cubicBezTo>
                  <a:pt x="781" y="1379"/>
                  <a:pt x="808" y="1382"/>
                  <a:pt x="837" y="1382"/>
                </a:cubicBezTo>
                <a:cubicBezTo>
                  <a:pt x="1017" y="1382"/>
                  <a:pt x="1271" y="1257"/>
                  <a:pt x="1416" y="1137"/>
                </a:cubicBezTo>
                <a:cubicBezTo>
                  <a:pt x="1844" y="788"/>
                  <a:pt x="1316" y="0"/>
                  <a:pt x="1220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1" name="Google Shape;2751;p22"/>
          <p:cNvSpPr/>
          <p:nvPr/>
        </p:nvSpPr>
        <p:spPr>
          <a:xfrm flipH="1">
            <a:off x="4625148" y="4526635"/>
            <a:ext cx="361734" cy="268499"/>
          </a:xfrm>
          <a:custGeom>
            <a:rect b="b" l="l" r="r" t="t"/>
            <a:pathLst>
              <a:path extrusionOk="0" h="1198" w="1614">
                <a:moveTo>
                  <a:pt x="682" y="0"/>
                </a:moveTo>
                <a:cubicBezTo>
                  <a:pt x="462" y="66"/>
                  <a:pt x="264" y="184"/>
                  <a:pt x="110" y="352"/>
                </a:cubicBezTo>
                <a:cubicBezTo>
                  <a:pt x="0" y="470"/>
                  <a:pt x="81" y="748"/>
                  <a:pt x="198" y="917"/>
                </a:cubicBezTo>
                <a:cubicBezTo>
                  <a:pt x="354" y="1134"/>
                  <a:pt x="717" y="1198"/>
                  <a:pt x="1041" y="1198"/>
                </a:cubicBezTo>
                <a:cubicBezTo>
                  <a:pt x="1298" y="1198"/>
                  <a:pt x="1529" y="1158"/>
                  <a:pt x="1613" y="1122"/>
                </a:cubicBezTo>
                <a:cubicBezTo>
                  <a:pt x="1423" y="668"/>
                  <a:pt x="1093" y="272"/>
                  <a:pt x="682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2" name="Google Shape;2752;p22"/>
          <p:cNvSpPr/>
          <p:nvPr/>
        </p:nvSpPr>
        <p:spPr>
          <a:xfrm flipH="1">
            <a:off x="6345147" y="188688"/>
            <a:ext cx="313996" cy="209106"/>
          </a:xfrm>
          <a:custGeom>
            <a:rect b="b" l="l" r="r" t="t"/>
            <a:pathLst>
              <a:path extrusionOk="0" h="933" w="1401">
                <a:moveTo>
                  <a:pt x="1144" y="0"/>
                </a:moveTo>
                <a:cubicBezTo>
                  <a:pt x="712" y="147"/>
                  <a:pt x="323" y="389"/>
                  <a:pt x="0" y="712"/>
                </a:cubicBezTo>
                <a:cubicBezTo>
                  <a:pt x="335" y="892"/>
                  <a:pt x="1019" y="933"/>
                  <a:pt x="1196" y="933"/>
                </a:cubicBezTo>
                <a:cubicBezTo>
                  <a:pt x="1213" y="933"/>
                  <a:pt x="1225" y="932"/>
                  <a:pt x="1232" y="932"/>
                </a:cubicBezTo>
                <a:cubicBezTo>
                  <a:pt x="1305" y="924"/>
                  <a:pt x="1401" y="323"/>
                  <a:pt x="1144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3" name="Google Shape;2753;p22"/>
          <p:cNvSpPr/>
          <p:nvPr/>
        </p:nvSpPr>
        <p:spPr>
          <a:xfrm flipH="1">
            <a:off x="5165047" y="209793"/>
            <a:ext cx="264913" cy="256620"/>
          </a:xfrm>
          <a:custGeom>
            <a:rect b="b" l="l" r="r" t="t"/>
            <a:pathLst>
              <a:path extrusionOk="0" h="1145" w="1182">
                <a:moveTo>
                  <a:pt x="1159" y="1"/>
                </a:moveTo>
                <a:lnTo>
                  <a:pt x="1159" y="1"/>
                </a:lnTo>
                <a:cubicBezTo>
                  <a:pt x="712" y="67"/>
                  <a:pt x="103" y="492"/>
                  <a:pt x="52" y="536"/>
                </a:cubicBezTo>
                <a:cubicBezTo>
                  <a:pt x="1" y="587"/>
                  <a:pt x="441" y="1064"/>
                  <a:pt x="910" y="1145"/>
                </a:cubicBezTo>
                <a:cubicBezTo>
                  <a:pt x="1100" y="793"/>
                  <a:pt x="1181" y="397"/>
                  <a:pt x="115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4" name="Google Shape;2754;p22"/>
          <p:cNvSpPr/>
          <p:nvPr/>
        </p:nvSpPr>
        <p:spPr>
          <a:xfrm flipH="1">
            <a:off x="5673103" y="2744"/>
            <a:ext cx="371595" cy="269395"/>
          </a:xfrm>
          <a:custGeom>
            <a:rect b="b" l="l" r="r" t="t"/>
            <a:pathLst>
              <a:path extrusionOk="0" h="1202" w="1658">
                <a:moveTo>
                  <a:pt x="817" y="1"/>
                </a:moveTo>
                <a:cubicBezTo>
                  <a:pt x="650" y="1"/>
                  <a:pt x="491" y="36"/>
                  <a:pt x="367" y="128"/>
                </a:cubicBezTo>
                <a:cubicBezTo>
                  <a:pt x="191" y="260"/>
                  <a:pt x="1" y="502"/>
                  <a:pt x="59" y="649"/>
                </a:cubicBezTo>
                <a:cubicBezTo>
                  <a:pt x="108" y="781"/>
                  <a:pt x="318" y="1201"/>
                  <a:pt x="725" y="1201"/>
                </a:cubicBezTo>
                <a:cubicBezTo>
                  <a:pt x="745" y="1201"/>
                  <a:pt x="765" y="1200"/>
                  <a:pt x="785" y="1198"/>
                </a:cubicBezTo>
                <a:cubicBezTo>
                  <a:pt x="1115" y="1162"/>
                  <a:pt x="1482" y="700"/>
                  <a:pt x="1658" y="451"/>
                </a:cubicBezTo>
                <a:cubicBezTo>
                  <a:pt x="1467" y="275"/>
                  <a:pt x="1262" y="135"/>
                  <a:pt x="1035" y="18"/>
                </a:cubicBezTo>
                <a:cubicBezTo>
                  <a:pt x="962" y="7"/>
                  <a:pt x="889" y="1"/>
                  <a:pt x="817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5" name="Google Shape;2755;p22"/>
          <p:cNvSpPr/>
          <p:nvPr/>
        </p:nvSpPr>
        <p:spPr>
          <a:xfrm flipH="1">
            <a:off x="6959583" y="179619"/>
            <a:ext cx="424936" cy="227260"/>
          </a:xfrm>
          <a:custGeom>
            <a:rect b="b" l="l" r="r" t="t"/>
            <a:pathLst>
              <a:path extrusionOk="0" h="1014" w="1896">
                <a:moveTo>
                  <a:pt x="1277" y="0"/>
                </a:moveTo>
                <a:cubicBezTo>
                  <a:pt x="820" y="0"/>
                  <a:pt x="136" y="261"/>
                  <a:pt x="70" y="303"/>
                </a:cubicBezTo>
                <a:cubicBezTo>
                  <a:pt x="1" y="344"/>
                  <a:pt x="514" y="1014"/>
                  <a:pt x="1071" y="1014"/>
                </a:cubicBezTo>
                <a:cubicBezTo>
                  <a:pt x="1104" y="1014"/>
                  <a:pt x="1137" y="1012"/>
                  <a:pt x="1170" y="1007"/>
                </a:cubicBezTo>
                <a:cubicBezTo>
                  <a:pt x="1390" y="970"/>
                  <a:pt x="1676" y="860"/>
                  <a:pt x="1727" y="743"/>
                </a:cubicBezTo>
                <a:cubicBezTo>
                  <a:pt x="1778" y="618"/>
                  <a:pt x="1896" y="200"/>
                  <a:pt x="1544" y="46"/>
                </a:cubicBezTo>
                <a:cubicBezTo>
                  <a:pt x="1473" y="14"/>
                  <a:pt x="1381" y="0"/>
                  <a:pt x="127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6" name="Google Shape;2756;p22"/>
          <p:cNvSpPr/>
          <p:nvPr/>
        </p:nvSpPr>
        <p:spPr>
          <a:xfrm flipH="1">
            <a:off x="8526441" y="1722228"/>
            <a:ext cx="338873" cy="296290"/>
          </a:xfrm>
          <a:custGeom>
            <a:rect b="b" l="l" r="r" t="t"/>
            <a:pathLst>
              <a:path extrusionOk="0" h="1322" w="1512">
                <a:moveTo>
                  <a:pt x="1191" y="0"/>
                </a:moveTo>
                <a:cubicBezTo>
                  <a:pt x="950" y="0"/>
                  <a:pt x="114" y="194"/>
                  <a:pt x="38" y="615"/>
                </a:cubicBezTo>
                <a:cubicBezTo>
                  <a:pt x="1" y="805"/>
                  <a:pt x="52" y="1091"/>
                  <a:pt x="199" y="1164"/>
                </a:cubicBezTo>
                <a:cubicBezTo>
                  <a:pt x="297" y="1216"/>
                  <a:pt x="556" y="1322"/>
                  <a:pt x="809" y="1322"/>
                </a:cubicBezTo>
                <a:cubicBezTo>
                  <a:pt x="952" y="1322"/>
                  <a:pt x="1093" y="1289"/>
                  <a:pt x="1203" y="1194"/>
                </a:cubicBezTo>
                <a:cubicBezTo>
                  <a:pt x="1511" y="930"/>
                  <a:pt x="1284" y="79"/>
                  <a:pt x="1255" y="13"/>
                </a:cubicBezTo>
                <a:cubicBezTo>
                  <a:pt x="1250" y="5"/>
                  <a:pt x="1227" y="0"/>
                  <a:pt x="1191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7" name="Google Shape;2757;p22"/>
          <p:cNvSpPr/>
          <p:nvPr/>
        </p:nvSpPr>
        <p:spPr>
          <a:xfrm flipH="1">
            <a:off x="8676223" y="1131103"/>
            <a:ext cx="381905" cy="315340"/>
          </a:xfrm>
          <a:custGeom>
            <a:rect b="b" l="l" r="r" t="t"/>
            <a:pathLst>
              <a:path extrusionOk="0" h="1407" w="1704">
                <a:moveTo>
                  <a:pt x="718" y="0"/>
                </a:moveTo>
                <a:cubicBezTo>
                  <a:pt x="623" y="0"/>
                  <a:pt x="1" y="739"/>
                  <a:pt x="355" y="1115"/>
                </a:cubicBezTo>
                <a:cubicBezTo>
                  <a:pt x="474" y="1255"/>
                  <a:pt x="720" y="1406"/>
                  <a:pt x="896" y="1406"/>
                </a:cubicBezTo>
                <a:cubicBezTo>
                  <a:pt x="915" y="1406"/>
                  <a:pt x="932" y="1405"/>
                  <a:pt x="949" y="1401"/>
                </a:cubicBezTo>
                <a:cubicBezTo>
                  <a:pt x="1125" y="1372"/>
                  <a:pt x="1704" y="1218"/>
                  <a:pt x="1704" y="851"/>
                </a:cubicBezTo>
                <a:cubicBezTo>
                  <a:pt x="1697" y="485"/>
                  <a:pt x="795" y="30"/>
                  <a:pt x="721" y="1"/>
                </a:cubicBezTo>
                <a:cubicBezTo>
                  <a:pt x="720" y="0"/>
                  <a:pt x="719" y="0"/>
                  <a:pt x="71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8" name="Google Shape;2758;p22"/>
          <p:cNvSpPr/>
          <p:nvPr/>
        </p:nvSpPr>
        <p:spPr>
          <a:xfrm flipH="1">
            <a:off x="7816578" y="310249"/>
            <a:ext cx="417764" cy="315789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9" name="Google Shape;2759;p22"/>
          <p:cNvSpPr/>
          <p:nvPr/>
        </p:nvSpPr>
        <p:spPr>
          <a:xfrm flipH="1">
            <a:off x="8860225" y="-21467"/>
            <a:ext cx="370026" cy="269395"/>
          </a:xfrm>
          <a:custGeom>
            <a:rect b="b" l="l" r="r" t="t"/>
            <a:pathLst>
              <a:path extrusionOk="0" h="1202" w="1651">
                <a:moveTo>
                  <a:pt x="926" y="1"/>
                </a:moveTo>
                <a:cubicBezTo>
                  <a:pt x="906" y="1"/>
                  <a:pt x="886" y="2"/>
                  <a:pt x="866" y="4"/>
                </a:cubicBezTo>
                <a:cubicBezTo>
                  <a:pt x="536" y="40"/>
                  <a:pt x="169" y="495"/>
                  <a:pt x="1" y="751"/>
                </a:cubicBezTo>
                <a:cubicBezTo>
                  <a:pt x="184" y="920"/>
                  <a:pt x="389" y="1067"/>
                  <a:pt x="616" y="1184"/>
                </a:cubicBezTo>
                <a:cubicBezTo>
                  <a:pt x="689" y="1195"/>
                  <a:pt x="762" y="1201"/>
                  <a:pt x="834" y="1201"/>
                </a:cubicBezTo>
                <a:cubicBezTo>
                  <a:pt x="1001" y="1201"/>
                  <a:pt x="1160" y="1166"/>
                  <a:pt x="1284" y="1074"/>
                </a:cubicBezTo>
                <a:cubicBezTo>
                  <a:pt x="1459" y="942"/>
                  <a:pt x="1650" y="700"/>
                  <a:pt x="1599" y="553"/>
                </a:cubicBezTo>
                <a:cubicBezTo>
                  <a:pt x="1543" y="421"/>
                  <a:pt x="1333" y="1"/>
                  <a:pt x="926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0" name="Google Shape;2760;p22"/>
          <p:cNvSpPr/>
          <p:nvPr/>
        </p:nvSpPr>
        <p:spPr>
          <a:xfrm flipH="1">
            <a:off x="7428215" y="-147733"/>
            <a:ext cx="387060" cy="270068"/>
          </a:xfrm>
          <a:custGeom>
            <a:rect b="b" l="l" r="r" t="t"/>
            <a:pathLst>
              <a:path extrusionOk="0" h="1205" w="1727">
                <a:moveTo>
                  <a:pt x="963" y="1"/>
                </a:moveTo>
                <a:cubicBezTo>
                  <a:pt x="925" y="1"/>
                  <a:pt x="886" y="5"/>
                  <a:pt x="846" y="13"/>
                </a:cubicBezTo>
                <a:cubicBezTo>
                  <a:pt x="414" y="101"/>
                  <a:pt x="32" y="922"/>
                  <a:pt x="10" y="995"/>
                </a:cubicBezTo>
                <a:cubicBezTo>
                  <a:pt x="1" y="1043"/>
                  <a:pt x="436" y="1205"/>
                  <a:pt x="848" y="1205"/>
                </a:cubicBezTo>
                <a:cubicBezTo>
                  <a:pt x="1065" y="1205"/>
                  <a:pt x="1275" y="1160"/>
                  <a:pt x="1411" y="1032"/>
                </a:cubicBezTo>
                <a:cubicBezTo>
                  <a:pt x="1572" y="885"/>
                  <a:pt x="1726" y="621"/>
                  <a:pt x="1653" y="489"/>
                </a:cubicBezTo>
                <a:cubicBezTo>
                  <a:pt x="1586" y="369"/>
                  <a:pt x="1338" y="1"/>
                  <a:pt x="963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1" name="Google Shape;2761;p22"/>
          <p:cNvSpPr/>
          <p:nvPr/>
        </p:nvSpPr>
        <p:spPr>
          <a:xfrm flipH="1">
            <a:off x="8348880" y="626055"/>
            <a:ext cx="386163" cy="270068"/>
          </a:xfrm>
          <a:custGeom>
            <a:rect b="b" l="l" r="r" t="t"/>
            <a:pathLst>
              <a:path extrusionOk="0" h="1205" w="1723">
                <a:moveTo>
                  <a:pt x="965" y="1"/>
                </a:moveTo>
                <a:cubicBezTo>
                  <a:pt x="928" y="1"/>
                  <a:pt x="890" y="5"/>
                  <a:pt x="851" y="13"/>
                </a:cubicBezTo>
                <a:cubicBezTo>
                  <a:pt x="418" y="101"/>
                  <a:pt x="29" y="922"/>
                  <a:pt x="15" y="995"/>
                </a:cubicBezTo>
                <a:cubicBezTo>
                  <a:pt x="0" y="1043"/>
                  <a:pt x="437" y="1205"/>
                  <a:pt x="851" y="1205"/>
                </a:cubicBezTo>
                <a:cubicBezTo>
                  <a:pt x="1068" y="1205"/>
                  <a:pt x="1279" y="1160"/>
                  <a:pt x="1415" y="1032"/>
                </a:cubicBezTo>
                <a:cubicBezTo>
                  <a:pt x="1569" y="885"/>
                  <a:pt x="1723" y="621"/>
                  <a:pt x="1650" y="489"/>
                </a:cubicBezTo>
                <a:cubicBezTo>
                  <a:pt x="1590" y="369"/>
                  <a:pt x="1336" y="1"/>
                  <a:pt x="96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2" name="Google Shape;2762;p22"/>
          <p:cNvSpPr/>
          <p:nvPr/>
        </p:nvSpPr>
        <p:spPr>
          <a:xfrm flipH="1">
            <a:off x="9045931" y="2105602"/>
            <a:ext cx="408799" cy="291359"/>
          </a:xfrm>
          <a:custGeom>
            <a:rect b="b" l="l" r="r" t="t"/>
            <a:pathLst>
              <a:path extrusionOk="0" h="1300" w="1824">
                <a:moveTo>
                  <a:pt x="815" y="1"/>
                </a:moveTo>
                <a:cubicBezTo>
                  <a:pt x="755" y="1"/>
                  <a:pt x="702" y="10"/>
                  <a:pt x="660" y="31"/>
                </a:cubicBezTo>
                <a:cubicBezTo>
                  <a:pt x="506" y="104"/>
                  <a:pt x="0" y="397"/>
                  <a:pt x="139" y="742"/>
                </a:cubicBezTo>
                <a:cubicBezTo>
                  <a:pt x="279" y="1079"/>
                  <a:pt x="1305" y="1292"/>
                  <a:pt x="1393" y="1299"/>
                </a:cubicBezTo>
                <a:cubicBezTo>
                  <a:pt x="1393" y="1299"/>
                  <a:pt x="1394" y="1299"/>
                  <a:pt x="1394" y="1299"/>
                </a:cubicBezTo>
                <a:cubicBezTo>
                  <a:pt x="1484" y="1299"/>
                  <a:pt x="1824" y="426"/>
                  <a:pt x="1342" y="155"/>
                </a:cubicBezTo>
                <a:cubicBezTo>
                  <a:pt x="1201" y="74"/>
                  <a:pt x="984" y="1"/>
                  <a:pt x="81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3" name="Google Shape;2763;p22"/>
          <p:cNvSpPr/>
          <p:nvPr/>
        </p:nvSpPr>
        <p:spPr>
          <a:xfrm flipH="1">
            <a:off x="3287066" y="4625799"/>
            <a:ext cx="421350" cy="259310"/>
          </a:xfrm>
          <a:custGeom>
            <a:rect b="b" l="l" r="r" t="t"/>
            <a:pathLst>
              <a:path extrusionOk="0" h="1157" w="1880">
                <a:moveTo>
                  <a:pt x="1095" y="0"/>
                </a:moveTo>
                <a:cubicBezTo>
                  <a:pt x="542" y="0"/>
                  <a:pt x="1" y="631"/>
                  <a:pt x="61" y="685"/>
                </a:cubicBezTo>
                <a:cubicBezTo>
                  <a:pt x="114" y="731"/>
                  <a:pt x="837" y="1156"/>
                  <a:pt x="1302" y="1156"/>
                </a:cubicBezTo>
                <a:cubicBezTo>
                  <a:pt x="1354" y="1156"/>
                  <a:pt x="1403" y="1151"/>
                  <a:pt x="1447" y="1139"/>
                </a:cubicBezTo>
                <a:cubicBezTo>
                  <a:pt x="1880" y="1015"/>
                  <a:pt x="1843" y="516"/>
                  <a:pt x="1821" y="369"/>
                </a:cubicBezTo>
                <a:cubicBezTo>
                  <a:pt x="1792" y="230"/>
                  <a:pt x="1484" y="76"/>
                  <a:pt x="1249" y="17"/>
                </a:cubicBezTo>
                <a:cubicBezTo>
                  <a:pt x="1198" y="6"/>
                  <a:pt x="1147" y="0"/>
                  <a:pt x="1095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4" name="Google Shape;2764;p22"/>
          <p:cNvSpPr/>
          <p:nvPr/>
        </p:nvSpPr>
        <p:spPr>
          <a:xfrm flipH="1">
            <a:off x="2314655" y="4958617"/>
            <a:ext cx="414178" cy="262896"/>
          </a:xfrm>
          <a:custGeom>
            <a:rect b="b" l="l" r="r" t="t"/>
            <a:pathLst>
              <a:path extrusionOk="0" h="1173" w="1848">
                <a:moveTo>
                  <a:pt x="1115" y="1"/>
                </a:moveTo>
                <a:cubicBezTo>
                  <a:pt x="585" y="1"/>
                  <a:pt x="0" y="521"/>
                  <a:pt x="51" y="572"/>
                </a:cubicBezTo>
                <a:cubicBezTo>
                  <a:pt x="100" y="627"/>
                  <a:pt x="807" y="1172"/>
                  <a:pt x="1269" y="1172"/>
                </a:cubicBezTo>
                <a:cubicBezTo>
                  <a:pt x="1296" y="1172"/>
                  <a:pt x="1323" y="1170"/>
                  <a:pt x="1349" y="1166"/>
                </a:cubicBezTo>
                <a:cubicBezTo>
                  <a:pt x="1796" y="1093"/>
                  <a:pt x="1847" y="594"/>
                  <a:pt x="1847" y="447"/>
                </a:cubicBezTo>
                <a:cubicBezTo>
                  <a:pt x="1847" y="301"/>
                  <a:pt x="1561" y="118"/>
                  <a:pt x="1342" y="37"/>
                </a:cubicBezTo>
                <a:cubicBezTo>
                  <a:pt x="1269" y="12"/>
                  <a:pt x="1193" y="1"/>
                  <a:pt x="111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5" name="Google Shape;2765;p22"/>
          <p:cNvSpPr/>
          <p:nvPr/>
        </p:nvSpPr>
        <p:spPr>
          <a:xfrm flipH="1">
            <a:off x="3941995" y="4926556"/>
            <a:ext cx="407903" cy="312203"/>
          </a:xfrm>
          <a:custGeom>
            <a:rect b="b" l="l" r="r" t="t"/>
            <a:pathLst>
              <a:path extrusionOk="0" h="1393" w="1820">
                <a:moveTo>
                  <a:pt x="1155" y="0"/>
                </a:moveTo>
                <a:cubicBezTo>
                  <a:pt x="1154" y="0"/>
                  <a:pt x="1152" y="1"/>
                  <a:pt x="1151" y="1"/>
                </a:cubicBezTo>
                <a:cubicBezTo>
                  <a:pt x="1063" y="23"/>
                  <a:pt x="88" y="433"/>
                  <a:pt x="44" y="793"/>
                </a:cubicBezTo>
                <a:cubicBezTo>
                  <a:pt x="0" y="1159"/>
                  <a:pt x="587" y="1343"/>
                  <a:pt x="770" y="1387"/>
                </a:cubicBezTo>
                <a:cubicBezTo>
                  <a:pt x="788" y="1390"/>
                  <a:pt x="807" y="1392"/>
                  <a:pt x="827" y="1392"/>
                </a:cubicBezTo>
                <a:cubicBezTo>
                  <a:pt x="1007" y="1392"/>
                  <a:pt x="1270" y="1255"/>
                  <a:pt x="1415" y="1130"/>
                </a:cubicBezTo>
                <a:cubicBezTo>
                  <a:pt x="1820" y="768"/>
                  <a:pt x="1255" y="0"/>
                  <a:pt x="1155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6" name="Google Shape;2766;p22"/>
          <p:cNvSpPr/>
          <p:nvPr/>
        </p:nvSpPr>
        <p:spPr>
          <a:xfrm flipH="1">
            <a:off x="380054" y="3685301"/>
            <a:ext cx="422471" cy="274102"/>
          </a:xfrm>
          <a:custGeom>
            <a:rect b="b" l="l" r="r" t="t"/>
            <a:pathLst>
              <a:path extrusionOk="0" h="1223" w="1885">
                <a:moveTo>
                  <a:pt x="1620" y="1"/>
                </a:moveTo>
                <a:cubicBezTo>
                  <a:pt x="1525" y="1"/>
                  <a:pt x="425" y="96"/>
                  <a:pt x="213" y="418"/>
                </a:cubicBezTo>
                <a:cubicBezTo>
                  <a:pt x="0" y="734"/>
                  <a:pt x="455" y="1086"/>
                  <a:pt x="601" y="1174"/>
                </a:cubicBezTo>
                <a:cubicBezTo>
                  <a:pt x="655" y="1208"/>
                  <a:pt x="736" y="1222"/>
                  <a:pt x="828" y="1222"/>
                </a:cubicBezTo>
                <a:cubicBezTo>
                  <a:pt x="990" y="1222"/>
                  <a:pt x="1187" y="1178"/>
                  <a:pt x="1327" y="1122"/>
                </a:cubicBezTo>
                <a:cubicBezTo>
                  <a:pt x="1884" y="910"/>
                  <a:pt x="1708" y="8"/>
                  <a:pt x="1620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7" name="Google Shape;2767;p22"/>
          <p:cNvSpPr/>
          <p:nvPr/>
        </p:nvSpPr>
        <p:spPr>
          <a:xfrm flipH="1">
            <a:off x="-7028" y="4062098"/>
            <a:ext cx="417540" cy="266930"/>
          </a:xfrm>
          <a:custGeom>
            <a:rect b="b" l="l" r="r" t="t"/>
            <a:pathLst>
              <a:path extrusionOk="0" h="1191" w="1863">
                <a:moveTo>
                  <a:pt x="719" y="1"/>
                </a:moveTo>
                <a:cubicBezTo>
                  <a:pt x="257" y="1"/>
                  <a:pt x="73" y="484"/>
                  <a:pt x="37" y="624"/>
                </a:cubicBezTo>
                <a:cubicBezTo>
                  <a:pt x="0" y="770"/>
                  <a:pt x="235" y="990"/>
                  <a:pt x="425" y="1108"/>
                </a:cubicBezTo>
                <a:cubicBezTo>
                  <a:pt x="531" y="1167"/>
                  <a:pt x="655" y="1191"/>
                  <a:pt x="785" y="1191"/>
                </a:cubicBezTo>
                <a:cubicBezTo>
                  <a:pt x="1280" y="1191"/>
                  <a:pt x="1862" y="845"/>
                  <a:pt x="1833" y="792"/>
                </a:cubicBezTo>
                <a:cubicBezTo>
                  <a:pt x="1796" y="726"/>
                  <a:pt x="1181" y="1"/>
                  <a:pt x="719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8" name="Google Shape;2768;p22"/>
          <p:cNvSpPr/>
          <p:nvPr/>
        </p:nvSpPr>
        <p:spPr>
          <a:xfrm flipH="1">
            <a:off x="522633" y="2901227"/>
            <a:ext cx="409696" cy="311979"/>
          </a:xfrm>
          <a:custGeom>
            <a:rect b="b" l="l" r="r" t="t"/>
            <a:pathLst>
              <a:path extrusionOk="0" h="1392" w="1828">
                <a:moveTo>
                  <a:pt x="1000" y="0"/>
                </a:moveTo>
                <a:cubicBezTo>
                  <a:pt x="821" y="0"/>
                  <a:pt x="558" y="137"/>
                  <a:pt x="413" y="262"/>
                </a:cubicBezTo>
                <a:cubicBezTo>
                  <a:pt x="1" y="624"/>
                  <a:pt x="573" y="1392"/>
                  <a:pt x="673" y="1392"/>
                </a:cubicBezTo>
                <a:cubicBezTo>
                  <a:pt x="674" y="1392"/>
                  <a:pt x="676" y="1392"/>
                  <a:pt x="677" y="1392"/>
                </a:cubicBezTo>
                <a:cubicBezTo>
                  <a:pt x="765" y="1370"/>
                  <a:pt x="1740" y="959"/>
                  <a:pt x="1784" y="600"/>
                </a:cubicBezTo>
                <a:cubicBezTo>
                  <a:pt x="1828" y="233"/>
                  <a:pt x="1241" y="50"/>
                  <a:pt x="1058" y="6"/>
                </a:cubicBezTo>
                <a:cubicBezTo>
                  <a:pt x="1040" y="2"/>
                  <a:pt x="1021" y="0"/>
                  <a:pt x="1000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9" name="Google Shape;2769;p22"/>
          <p:cNvSpPr/>
          <p:nvPr/>
        </p:nvSpPr>
        <p:spPr>
          <a:xfrm flipH="1">
            <a:off x="35783" y="3082756"/>
            <a:ext cx="331925" cy="325650"/>
          </a:xfrm>
          <a:custGeom>
            <a:rect b="b" l="l" r="r" t="t"/>
            <a:pathLst>
              <a:path extrusionOk="0" h="1453" w="1481">
                <a:moveTo>
                  <a:pt x="1362" y="1"/>
                </a:moveTo>
                <a:cubicBezTo>
                  <a:pt x="740" y="1"/>
                  <a:pt x="0" y="435"/>
                  <a:pt x="36" y="500"/>
                </a:cubicBezTo>
                <a:cubicBezTo>
                  <a:pt x="73" y="573"/>
                  <a:pt x="652" y="1255"/>
                  <a:pt x="1180" y="1453"/>
                </a:cubicBezTo>
                <a:cubicBezTo>
                  <a:pt x="1400" y="1006"/>
                  <a:pt x="1480" y="500"/>
                  <a:pt x="1407" y="1"/>
                </a:cubicBezTo>
                <a:cubicBezTo>
                  <a:pt x="1392" y="1"/>
                  <a:pt x="1377" y="1"/>
                  <a:pt x="136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0" name="Google Shape;2770;p22"/>
          <p:cNvSpPr/>
          <p:nvPr/>
        </p:nvSpPr>
        <p:spPr>
          <a:xfrm flipH="1">
            <a:off x="1586885" y="4625794"/>
            <a:ext cx="294273" cy="236001"/>
          </a:xfrm>
          <a:custGeom>
            <a:rect b="b" l="l" r="r" t="t"/>
            <a:pathLst>
              <a:path extrusionOk="0" h="1053" w="1313">
                <a:moveTo>
                  <a:pt x="286" y="0"/>
                </a:moveTo>
                <a:cubicBezTo>
                  <a:pt x="227" y="0"/>
                  <a:pt x="190" y="7"/>
                  <a:pt x="184" y="19"/>
                </a:cubicBezTo>
                <a:cubicBezTo>
                  <a:pt x="162" y="77"/>
                  <a:pt x="0" y="708"/>
                  <a:pt x="169" y="1052"/>
                </a:cubicBezTo>
                <a:cubicBezTo>
                  <a:pt x="601" y="899"/>
                  <a:pt x="990" y="649"/>
                  <a:pt x="1313" y="327"/>
                </a:cubicBezTo>
                <a:cubicBezTo>
                  <a:pt x="1045" y="94"/>
                  <a:pt x="511" y="0"/>
                  <a:pt x="286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1" name="Google Shape;2771;p22"/>
          <p:cNvSpPr/>
          <p:nvPr/>
        </p:nvSpPr>
        <p:spPr>
          <a:xfrm flipH="1">
            <a:off x="761329" y="4947077"/>
            <a:ext cx="423367" cy="298755"/>
          </a:xfrm>
          <a:custGeom>
            <a:rect b="b" l="l" r="r" t="t"/>
            <a:pathLst>
              <a:path extrusionOk="0" h="1333" w="1889">
                <a:moveTo>
                  <a:pt x="1057" y="0"/>
                </a:moveTo>
                <a:cubicBezTo>
                  <a:pt x="882" y="0"/>
                  <a:pt x="639" y="90"/>
                  <a:pt x="488" y="189"/>
                </a:cubicBezTo>
                <a:cubicBezTo>
                  <a:pt x="1" y="487"/>
                  <a:pt x="393" y="1333"/>
                  <a:pt x="493" y="1333"/>
                </a:cubicBezTo>
                <a:cubicBezTo>
                  <a:pt x="494" y="1333"/>
                  <a:pt x="494" y="1333"/>
                  <a:pt x="495" y="1332"/>
                </a:cubicBezTo>
                <a:cubicBezTo>
                  <a:pt x="590" y="1325"/>
                  <a:pt x="1639" y="1054"/>
                  <a:pt x="1764" y="702"/>
                </a:cubicBezTo>
                <a:cubicBezTo>
                  <a:pt x="1888" y="350"/>
                  <a:pt x="1346" y="86"/>
                  <a:pt x="1177" y="20"/>
                </a:cubicBezTo>
                <a:cubicBezTo>
                  <a:pt x="1144" y="6"/>
                  <a:pt x="1103" y="0"/>
                  <a:pt x="105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2" name="Google Shape;2772;p22"/>
          <p:cNvSpPr/>
          <p:nvPr/>
        </p:nvSpPr>
        <p:spPr>
          <a:xfrm flipH="1">
            <a:off x="154348" y="4799535"/>
            <a:ext cx="361734" cy="268051"/>
          </a:xfrm>
          <a:custGeom>
            <a:rect b="b" l="l" r="r" t="t"/>
            <a:pathLst>
              <a:path extrusionOk="0" h="1196" w="1614">
                <a:moveTo>
                  <a:pt x="682" y="1"/>
                </a:moveTo>
                <a:cubicBezTo>
                  <a:pt x="462" y="66"/>
                  <a:pt x="272" y="184"/>
                  <a:pt x="110" y="352"/>
                </a:cubicBezTo>
                <a:cubicBezTo>
                  <a:pt x="0" y="470"/>
                  <a:pt x="88" y="748"/>
                  <a:pt x="206" y="917"/>
                </a:cubicBezTo>
                <a:cubicBezTo>
                  <a:pt x="359" y="1132"/>
                  <a:pt x="726" y="1195"/>
                  <a:pt x="1052" y="1195"/>
                </a:cubicBezTo>
                <a:cubicBezTo>
                  <a:pt x="1303" y="1195"/>
                  <a:pt x="1530" y="1157"/>
                  <a:pt x="1613" y="1122"/>
                </a:cubicBezTo>
                <a:cubicBezTo>
                  <a:pt x="1423" y="660"/>
                  <a:pt x="1100" y="272"/>
                  <a:pt x="682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3" name="Google Shape;2773;p22"/>
          <p:cNvSpPr/>
          <p:nvPr/>
        </p:nvSpPr>
        <p:spPr>
          <a:xfrm flipH="1">
            <a:off x="-55886" y="1422232"/>
            <a:ext cx="376526" cy="269395"/>
          </a:xfrm>
          <a:custGeom>
            <a:rect b="b" l="l" r="r" t="t"/>
            <a:pathLst>
              <a:path extrusionOk="0" h="1202" w="1680">
                <a:moveTo>
                  <a:pt x="828" y="0"/>
                </a:moveTo>
                <a:cubicBezTo>
                  <a:pt x="705" y="0"/>
                  <a:pt x="585" y="24"/>
                  <a:pt x="477" y="80"/>
                </a:cubicBezTo>
                <a:cubicBezTo>
                  <a:pt x="264" y="190"/>
                  <a:pt x="0" y="410"/>
                  <a:pt x="15" y="557"/>
                </a:cubicBezTo>
                <a:cubicBezTo>
                  <a:pt x="30" y="703"/>
                  <a:pt x="132" y="1187"/>
                  <a:pt x="594" y="1202"/>
                </a:cubicBezTo>
                <a:cubicBezTo>
                  <a:pt x="597" y="1202"/>
                  <a:pt x="600" y="1202"/>
                  <a:pt x="603" y="1202"/>
                </a:cubicBezTo>
                <a:cubicBezTo>
                  <a:pt x="948" y="1202"/>
                  <a:pt x="1439" y="804"/>
                  <a:pt x="1679" y="579"/>
                </a:cubicBezTo>
                <a:cubicBezTo>
                  <a:pt x="1540" y="381"/>
                  <a:pt x="1371" y="205"/>
                  <a:pt x="1181" y="58"/>
                </a:cubicBezTo>
                <a:cubicBezTo>
                  <a:pt x="1066" y="22"/>
                  <a:pt x="945" y="0"/>
                  <a:pt x="82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4" name="Google Shape;2774;p22"/>
          <p:cNvSpPr/>
          <p:nvPr/>
        </p:nvSpPr>
        <p:spPr>
          <a:xfrm flipH="1">
            <a:off x="362890" y="1976177"/>
            <a:ext cx="394680" cy="310410"/>
          </a:xfrm>
          <a:custGeom>
            <a:rect b="b" l="l" r="r" t="t"/>
            <a:pathLst>
              <a:path extrusionOk="0" h="1385" w="1761">
                <a:moveTo>
                  <a:pt x="890" y="0"/>
                </a:moveTo>
                <a:cubicBezTo>
                  <a:pt x="872" y="0"/>
                  <a:pt x="854" y="2"/>
                  <a:pt x="836" y="6"/>
                </a:cubicBezTo>
                <a:cubicBezTo>
                  <a:pt x="653" y="35"/>
                  <a:pt x="44" y="196"/>
                  <a:pt x="22" y="555"/>
                </a:cubicBezTo>
                <a:cubicBezTo>
                  <a:pt x="0" y="915"/>
                  <a:pt x="888" y="1355"/>
                  <a:pt x="968" y="1384"/>
                </a:cubicBezTo>
                <a:cubicBezTo>
                  <a:pt x="970" y="1384"/>
                  <a:pt x="972" y="1385"/>
                  <a:pt x="974" y="1385"/>
                </a:cubicBezTo>
                <a:cubicBezTo>
                  <a:pt x="1076" y="1385"/>
                  <a:pt x="1761" y="658"/>
                  <a:pt x="1430" y="284"/>
                </a:cubicBezTo>
                <a:cubicBezTo>
                  <a:pt x="1311" y="151"/>
                  <a:pt x="1071" y="0"/>
                  <a:pt x="890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5" name="Google Shape;2775;p22"/>
          <p:cNvSpPr/>
          <p:nvPr/>
        </p:nvSpPr>
        <p:spPr>
          <a:xfrm flipH="1">
            <a:off x="31624" y="2241059"/>
            <a:ext cx="340218" cy="292256"/>
          </a:xfrm>
          <a:custGeom>
            <a:rect b="b" l="l" r="r" t="t"/>
            <a:pathLst>
              <a:path extrusionOk="0" h="1304" w="1518">
                <a:moveTo>
                  <a:pt x="722" y="0"/>
                </a:moveTo>
                <a:cubicBezTo>
                  <a:pt x="597" y="0"/>
                  <a:pt x="471" y="29"/>
                  <a:pt x="359" y="105"/>
                </a:cubicBezTo>
                <a:cubicBezTo>
                  <a:pt x="0" y="354"/>
                  <a:pt x="73" y="1212"/>
                  <a:pt x="95" y="1285"/>
                </a:cubicBezTo>
                <a:cubicBezTo>
                  <a:pt x="99" y="1297"/>
                  <a:pt x="138" y="1303"/>
                  <a:pt x="201" y="1303"/>
                </a:cubicBezTo>
                <a:cubicBezTo>
                  <a:pt x="494" y="1303"/>
                  <a:pt x="1300" y="1164"/>
                  <a:pt x="1444" y="772"/>
                </a:cubicBezTo>
                <a:cubicBezTo>
                  <a:pt x="1510" y="581"/>
                  <a:pt x="1518" y="288"/>
                  <a:pt x="1378" y="208"/>
                </a:cubicBezTo>
                <a:cubicBezTo>
                  <a:pt x="1282" y="146"/>
                  <a:pt x="1005" y="0"/>
                  <a:pt x="722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6" name="Google Shape;2776;p22"/>
          <p:cNvSpPr/>
          <p:nvPr/>
        </p:nvSpPr>
        <p:spPr>
          <a:xfrm flipH="1">
            <a:off x="2120637" y="-83324"/>
            <a:ext cx="312427" cy="224795"/>
          </a:xfrm>
          <a:custGeom>
            <a:rect b="b" l="l" r="r" t="t"/>
            <a:pathLst>
              <a:path extrusionOk="0" h="1003" w="1394">
                <a:moveTo>
                  <a:pt x="948" y="0"/>
                </a:moveTo>
                <a:cubicBezTo>
                  <a:pt x="551" y="0"/>
                  <a:pt x="126" y="80"/>
                  <a:pt x="74" y="101"/>
                </a:cubicBezTo>
                <a:cubicBezTo>
                  <a:pt x="0" y="123"/>
                  <a:pt x="66" y="739"/>
                  <a:pt x="425" y="1003"/>
                </a:cubicBezTo>
                <a:cubicBezTo>
                  <a:pt x="814" y="761"/>
                  <a:pt x="1144" y="438"/>
                  <a:pt x="1393" y="50"/>
                </a:cubicBezTo>
                <a:cubicBezTo>
                  <a:pt x="1268" y="14"/>
                  <a:pt x="1110" y="0"/>
                  <a:pt x="94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7" name="Google Shape;2777;p22"/>
          <p:cNvSpPr/>
          <p:nvPr/>
        </p:nvSpPr>
        <p:spPr>
          <a:xfrm flipH="1">
            <a:off x="516627" y="-106632"/>
            <a:ext cx="281050" cy="271412"/>
          </a:xfrm>
          <a:custGeom>
            <a:rect b="b" l="l" r="r" t="t"/>
            <a:pathLst>
              <a:path extrusionOk="0" h="1211" w="1254">
                <a:moveTo>
                  <a:pt x="1254" y="1"/>
                </a:moveTo>
                <a:lnTo>
                  <a:pt x="1254" y="1"/>
                </a:lnTo>
                <a:cubicBezTo>
                  <a:pt x="785" y="74"/>
                  <a:pt x="110" y="529"/>
                  <a:pt x="51" y="580"/>
                </a:cubicBezTo>
                <a:cubicBezTo>
                  <a:pt x="0" y="631"/>
                  <a:pt x="425" y="1122"/>
                  <a:pt x="909" y="1210"/>
                </a:cubicBezTo>
                <a:cubicBezTo>
                  <a:pt x="1136" y="844"/>
                  <a:pt x="1254" y="426"/>
                  <a:pt x="1254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8" name="Google Shape;2778;p22"/>
          <p:cNvSpPr/>
          <p:nvPr/>
        </p:nvSpPr>
        <p:spPr>
          <a:xfrm flipH="1">
            <a:off x="1528843" y="327069"/>
            <a:ext cx="410368" cy="282170"/>
          </a:xfrm>
          <a:custGeom>
            <a:rect b="b" l="l" r="r" t="t"/>
            <a:pathLst>
              <a:path extrusionOk="0" h="1259" w="1831">
                <a:moveTo>
                  <a:pt x="964" y="1"/>
                </a:moveTo>
                <a:cubicBezTo>
                  <a:pt x="731" y="1"/>
                  <a:pt x="500" y="49"/>
                  <a:pt x="345" y="191"/>
                </a:cubicBezTo>
                <a:cubicBezTo>
                  <a:pt x="176" y="345"/>
                  <a:pt x="1" y="623"/>
                  <a:pt x="74" y="755"/>
                </a:cubicBezTo>
                <a:cubicBezTo>
                  <a:pt x="134" y="882"/>
                  <a:pt x="376" y="1258"/>
                  <a:pt x="768" y="1258"/>
                </a:cubicBezTo>
                <a:cubicBezTo>
                  <a:pt x="806" y="1258"/>
                  <a:pt x="846" y="1254"/>
                  <a:pt x="888" y="1247"/>
                </a:cubicBezTo>
                <a:cubicBezTo>
                  <a:pt x="1342" y="1151"/>
                  <a:pt x="1789" y="293"/>
                  <a:pt x="1811" y="213"/>
                </a:cubicBezTo>
                <a:cubicBezTo>
                  <a:pt x="1830" y="165"/>
                  <a:pt x="1393" y="1"/>
                  <a:pt x="964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9" name="Google Shape;2779;p22"/>
          <p:cNvSpPr/>
          <p:nvPr/>
        </p:nvSpPr>
        <p:spPr>
          <a:xfrm flipH="1">
            <a:off x="2710172" y="221008"/>
            <a:ext cx="443090" cy="234208"/>
          </a:xfrm>
          <a:custGeom>
            <a:rect b="b" l="l" r="r" t="t"/>
            <a:pathLst>
              <a:path extrusionOk="0" h="1045" w="1977">
                <a:moveTo>
                  <a:pt x="937" y="0"/>
                </a:moveTo>
                <a:cubicBezTo>
                  <a:pt x="913" y="0"/>
                  <a:pt x="890" y="1"/>
                  <a:pt x="866" y="4"/>
                </a:cubicBezTo>
                <a:cubicBezTo>
                  <a:pt x="631" y="33"/>
                  <a:pt x="316" y="128"/>
                  <a:pt x="250" y="246"/>
                </a:cubicBezTo>
                <a:cubicBezTo>
                  <a:pt x="184" y="370"/>
                  <a:pt x="1" y="796"/>
                  <a:pt x="345" y="979"/>
                </a:cubicBezTo>
                <a:cubicBezTo>
                  <a:pt x="430" y="1026"/>
                  <a:pt x="552" y="1045"/>
                  <a:pt x="692" y="1045"/>
                </a:cubicBezTo>
                <a:cubicBezTo>
                  <a:pt x="1161" y="1045"/>
                  <a:pt x="1825" y="837"/>
                  <a:pt x="1892" y="803"/>
                </a:cubicBezTo>
                <a:cubicBezTo>
                  <a:pt x="1977" y="768"/>
                  <a:pt x="1526" y="0"/>
                  <a:pt x="937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0" name="Google Shape;2780;p22"/>
          <p:cNvSpPr/>
          <p:nvPr/>
        </p:nvSpPr>
        <p:spPr>
          <a:xfrm flipH="1">
            <a:off x="855046" y="563039"/>
            <a:ext cx="439504" cy="233984"/>
          </a:xfrm>
          <a:custGeom>
            <a:rect b="b" l="l" r="r" t="t"/>
            <a:pathLst>
              <a:path extrusionOk="0" h="1044" w="1961">
                <a:moveTo>
                  <a:pt x="1341" y="0"/>
                </a:moveTo>
                <a:cubicBezTo>
                  <a:pt x="869" y="0"/>
                  <a:pt x="143" y="279"/>
                  <a:pt x="76" y="316"/>
                </a:cubicBezTo>
                <a:cubicBezTo>
                  <a:pt x="1" y="364"/>
                  <a:pt x="505" y="1043"/>
                  <a:pt x="1070" y="1043"/>
                </a:cubicBezTo>
                <a:cubicBezTo>
                  <a:pt x="1107" y="1043"/>
                  <a:pt x="1145" y="1040"/>
                  <a:pt x="1183" y="1034"/>
                </a:cubicBezTo>
                <a:cubicBezTo>
                  <a:pt x="1410" y="997"/>
                  <a:pt x="1718" y="880"/>
                  <a:pt x="1770" y="763"/>
                </a:cubicBezTo>
                <a:cubicBezTo>
                  <a:pt x="1821" y="638"/>
                  <a:pt x="1960" y="206"/>
                  <a:pt x="1601" y="44"/>
                </a:cubicBezTo>
                <a:cubicBezTo>
                  <a:pt x="1532" y="13"/>
                  <a:pt x="1442" y="0"/>
                  <a:pt x="1341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1" name="Google Shape;2781;p22"/>
          <p:cNvSpPr/>
          <p:nvPr/>
        </p:nvSpPr>
        <p:spPr>
          <a:xfrm flipH="1">
            <a:off x="453134" y="1271098"/>
            <a:ext cx="416868" cy="313099"/>
          </a:xfrm>
          <a:custGeom>
            <a:rect b="b" l="l" r="r" t="t"/>
            <a:pathLst>
              <a:path extrusionOk="0" h="1397" w="1860">
                <a:moveTo>
                  <a:pt x="873" y="1"/>
                </a:moveTo>
                <a:cubicBezTo>
                  <a:pt x="833" y="1"/>
                  <a:pt x="795" y="6"/>
                  <a:pt x="763" y="18"/>
                </a:cubicBezTo>
                <a:cubicBezTo>
                  <a:pt x="587" y="77"/>
                  <a:pt x="1" y="333"/>
                  <a:pt x="59" y="700"/>
                </a:cubicBezTo>
                <a:cubicBezTo>
                  <a:pt x="125" y="1066"/>
                  <a:pt x="1122" y="1382"/>
                  <a:pt x="1218" y="1396"/>
                </a:cubicBezTo>
                <a:cubicBezTo>
                  <a:pt x="1218" y="1397"/>
                  <a:pt x="1219" y="1397"/>
                  <a:pt x="1220" y="1397"/>
                </a:cubicBezTo>
                <a:cubicBezTo>
                  <a:pt x="1315" y="1397"/>
                  <a:pt x="1859" y="550"/>
                  <a:pt x="1430" y="216"/>
                </a:cubicBezTo>
                <a:cubicBezTo>
                  <a:pt x="1293" y="108"/>
                  <a:pt x="1052" y="1"/>
                  <a:pt x="873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2" name="Google Shape;2782;p22"/>
          <p:cNvSpPr/>
          <p:nvPr/>
        </p:nvSpPr>
        <p:spPr>
          <a:xfrm flipH="1">
            <a:off x="-4461" y="429649"/>
            <a:ext cx="412385" cy="282618"/>
          </a:xfrm>
          <a:custGeom>
            <a:rect b="b" l="l" r="r" t="t"/>
            <a:pathLst>
              <a:path extrusionOk="0" h="1261" w="1840">
                <a:moveTo>
                  <a:pt x="1076" y="1"/>
                </a:moveTo>
                <a:cubicBezTo>
                  <a:pt x="1030" y="1"/>
                  <a:pt x="981" y="6"/>
                  <a:pt x="931" y="18"/>
                </a:cubicBezTo>
                <a:cubicBezTo>
                  <a:pt x="469" y="128"/>
                  <a:pt x="36" y="993"/>
                  <a:pt x="14" y="1074"/>
                </a:cubicBezTo>
                <a:cubicBezTo>
                  <a:pt x="0" y="1120"/>
                  <a:pt x="412" y="1261"/>
                  <a:pt x="827" y="1261"/>
                </a:cubicBezTo>
                <a:cubicBezTo>
                  <a:pt x="1076" y="1261"/>
                  <a:pt x="1326" y="1210"/>
                  <a:pt x="1488" y="1059"/>
                </a:cubicBezTo>
                <a:cubicBezTo>
                  <a:pt x="1664" y="906"/>
                  <a:pt x="1840" y="627"/>
                  <a:pt x="1766" y="488"/>
                </a:cubicBezTo>
                <a:cubicBezTo>
                  <a:pt x="1701" y="364"/>
                  <a:pt x="1455" y="1"/>
                  <a:pt x="1076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3" name="Google Shape;2783;p22"/>
          <p:cNvSpPr/>
          <p:nvPr/>
        </p:nvSpPr>
        <p:spPr>
          <a:xfrm flipH="1">
            <a:off x="3924216" y="165699"/>
            <a:ext cx="325650" cy="217399"/>
          </a:xfrm>
          <a:custGeom>
            <a:rect b="b" l="l" r="r" t="t"/>
            <a:pathLst>
              <a:path extrusionOk="0" h="970" w="1453">
                <a:moveTo>
                  <a:pt x="238" y="0"/>
                </a:moveTo>
                <a:cubicBezTo>
                  <a:pt x="212" y="0"/>
                  <a:pt x="193" y="1"/>
                  <a:pt x="184" y="2"/>
                </a:cubicBezTo>
                <a:cubicBezTo>
                  <a:pt x="110" y="9"/>
                  <a:pt x="0" y="632"/>
                  <a:pt x="257" y="970"/>
                </a:cubicBezTo>
                <a:cubicBezTo>
                  <a:pt x="704" y="808"/>
                  <a:pt x="1108" y="552"/>
                  <a:pt x="1452" y="222"/>
                </a:cubicBezTo>
                <a:cubicBezTo>
                  <a:pt x="1121" y="33"/>
                  <a:pt x="445" y="0"/>
                  <a:pt x="238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4" name="Google Shape;2784;p22"/>
          <p:cNvSpPr/>
          <p:nvPr/>
        </p:nvSpPr>
        <p:spPr>
          <a:xfrm flipH="1">
            <a:off x="4486478" y="-151883"/>
            <a:ext cx="381456" cy="278360"/>
          </a:xfrm>
          <a:custGeom>
            <a:rect b="b" l="l" r="r" t="t"/>
            <a:pathLst>
              <a:path extrusionOk="0" h="1242" w="1702">
                <a:moveTo>
                  <a:pt x="972" y="0"/>
                </a:moveTo>
                <a:cubicBezTo>
                  <a:pt x="949" y="0"/>
                  <a:pt x="926" y="2"/>
                  <a:pt x="902" y="4"/>
                </a:cubicBezTo>
                <a:cubicBezTo>
                  <a:pt x="558" y="41"/>
                  <a:pt x="176" y="525"/>
                  <a:pt x="0" y="781"/>
                </a:cubicBezTo>
                <a:cubicBezTo>
                  <a:pt x="191" y="957"/>
                  <a:pt x="404" y="1104"/>
                  <a:pt x="638" y="1229"/>
                </a:cubicBezTo>
                <a:cubicBezTo>
                  <a:pt x="703" y="1236"/>
                  <a:pt x="769" y="1241"/>
                  <a:pt x="834" y="1241"/>
                </a:cubicBezTo>
                <a:cubicBezTo>
                  <a:pt x="1012" y="1241"/>
                  <a:pt x="1186" y="1206"/>
                  <a:pt x="1320" y="1104"/>
                </a:cubicBezTo>
                <a:cubicBezTo>
                  <a:pt x="1496" y="965"/>
                  <a:pt x="1701" y="708"/>
                  <a:pt x="1643" y="569"/>
                </a:cubicBezTo>
                <a:cubicBezTo>
                  <a:pt x="1594" y="430"/>
                  <a:pt x="1387" y="0"/>
                  <a:pt x="972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5" name="Google Shape;2785;p22"/>
          <p:cNvSpPr/>
          <p:nvPr/>
        </p:nvSpPr>
        <p:spPr>
          <a:xfrm flipH="1">
            <a:off x="3238223" y="-75210"/>
            <a:ext cx="443090" cy="233312"/>
          </a:xfrm>
          <a:custGeom>
            <a:rect b="b" l="l" r="r" t="t"/>
            <a:pathLst>
              <a:path extrusionOk="0" h="1041" w="1977">
                <a:moveTo>
                  <a:pt x="1294" y="0"/>
                </a:moveTo>
                <a:cubicBezTo>
                  <a:pt x="823" y="0"/>
                  <a:pt x="154" y="211"/>
                  <a:pt x="85" y="245"/>
                </a:cubicBezTo>
                <a:cubicBezTo>
                  <a:pt x="1" y="280"/>
                  <a:pt x="465" y="1041"/>
                  <a:pt x="1048" y="1041"/>
                </a:cubicBezTo>
                <a:cubicBezTo>
                  <a:pt x="1072" y="1041"/>
                  <a:pt x="1095" y="1039"/>
                  <a:pt x="1119" y="1037"/>
                </a:cubicBezTo>
                <a:cubicBezTo>
                  <a:pt x="1346" y="1015"/>
                  <a:pt x="1662" y="920"/>
                  <a:pt x="1728" y="795"/>
                </a:cubicBezTo>
                <a:cubicBezTo>
                  <a:pt x="1794" y="678"/>
                  <a:pt x="1977" y="245"/>
                  <a:pt x="1632" y="62"/>
                </a:cubicBezTo>
                <a:cubicBezTo>
                  <a:pt x="1549" y="18"/>
                  <a:pt x="1430" y="0"/>
                  <a:pt x="1294" y="0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6" name="Google Shape;2786;p22"/>
          <p:cNvSpPr/>
          <p:nvPr/>
        </p:nvSpPr>
        <p:spPr>
          <a:xfrm flipH="1">
            <a:off x="8609715" y="2681931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7" name="Google Shape;2787;p22"/>
          <p:cNvSpPr/>
          <p:nvPr/>
        </p:nvSpPr>
        <p:spPr>
          <a:xfrm flipH="1">
            <a:off x="-7352560" y="2643531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2788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9" name="Google Shape;2789;p23"/>
          <p:cNvGrpSpPr/>
          <p:nvPr/>
        </p:nvGrpSpPr>
        <p:grpSpPr>
          <a:xfrm>
            <a:off x="-1674426" y="-1814334"/>
            <a:ext cx="11283951" cy="7893076"/>
            <a:chOff x="-2917751" y="-2247009"/>
            <a:chExt cx="11283951" cy="7893076"/>
          </a:xfrm>
        </p:grpSpPr>
        <p:sp>
          <p:nvSpPr>
            <p:cNvPr id="2790" name="Google Shape;2790;p23"/>
            <p:cNvSpPr/>
            <p:nvPr/>
          </p:nvSpPr>
          <p:spPr>
            <a:xfrm flipH="1" rot="701950">
              <a:off x="-2423613" y="-1264748"/>
              <a:ext cx="10295675" cy="5928554"/>
            </a:xfrm>
            <a:custGeom>
              <a:rect b="b" l="l" r="r" t="t"/>
              <a:pathLst>
                <a:path extrusionOk="0" h="20016" w="34760">
                  <a:moveTo>
                    <a:pt x="23546" y="0"/>
                  </a:moveTo>
                  <a:cubicBezTo>
                    <a:pt x="19012" y="0"/>
                    <a:pt x="13311" y="1230"/>
                    <a:pt x="7655" y="1834"/>
                  </a:cubicBezTo>
                  <a:cubicBezTo>
                    <a:pt x="7472" y="1849"/>
                    <a:pt x="7288" y="1878"/>
                    <a:pt x="7105" y="1900"/>
                  </a:cubicBezTo>
                  <a:cubicBezTo>
                    <a:pt x="2611" y="4371"/>
                    <a:pt x="1" y="7604"/>
                    <a:pt x="477" y="10881"/>
                  </a:cubicBezTo>
                  <a:cubicBezTo>
                    <a:pt x="1238" y="16141"/>
                    <a:pt x="13816" y="20016"/>
                    <a:pt x="25142" y="20016"/>
                  </a:cubicBezTo>
                  <a:cubicBezTo>
                    <a:pt x="26367" y="20016"/>
                    <a:pt x="27576" y="19970"/>
                    <a:pt x="28755" y="19877"/>
                  </a:cubicBezTo>
                  <a:cubicBezTo>
                    <a:pt x="34759" y="17340"/>
                    <a:pt x="32465" y="13425"/>
                    <a:pt x="32692" y="9723"/>
                  </a:cubicBezTo>
                  <a:cubicBezTo>
                    <a:pt x="33171" y="1979"/>
                    <a:pt x="29298" y="0"/>
                    <a:pt x="23546" y="0"/>
                  </a:cubicBezTo>
                  <a:close/>
                </a:path>
              </a:pathLst>
            </a:custGeom>
            <a:solidFill>
              <a:srgbClr val="AAF2E1">
                <a:alpha val="31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23"/>
            <p:cNvSpPr/>
            <p:nvPr/>
          </p:nvSpPr>
          <p:spPr>
            <a:xfrm flipH="1" rot="701950">
              <a:off x="-2423613" y="-1264748"/>
              <a:ext cx="10295675" cy="5928554"/>
            </a:xfrm>
            <a:custGeom>
              <a:rect b="b" l="l" r="r" t="t"/>
              <a:pathLst>
                <a:path extrusionOk="0" h="20016" w="34760">
                  <a:moveTo>
                    <a:pt x="23546" y="0"/>
                  </a:moveTo>
                  <a:cubicBezTo>
                    <a:pt x="19012" y="0"/>
                    <a:pt x="13311" y="1230"/>
                    <a:pt x="7655" y="1834"/>
                  </a:cubicBezTo>
                  <a:cubicBezTo>
                    <a:pt x="7472" y="1849"/>
                    <a:pt x="7288" y="1878"/>
                    <a:pt x="7105" y="1900"/>
                  </a:cubicBezTo>
                  <a:cubicBezTo>
                    <a:pt x="2611" y="4371"/>
                    <a:pt x="1" y="7604"/>
                    <a:pt x="477" y="10881"/>
                  </a:cubicBezTo>
                  <a:cubicBezTo>
                    <a:pt x="1238" y="16141"/>
                    <a:pt x="13816" y="20016"/>
                    <a:pt x="25142" y="20016"/>
                  </a:cubicBezTo>
                  <a:cubicBezTo>
                    <a:pt x="26367" y="20016"/>
                    <a:pt x="27576" y="19970"/>
                    <a:pt x="28755" y="19877"/>
                  </a:cubicBezTo>
                  <a:cubicBezTo>
                    <a:pt x="34759" y="17340"/>
                    <a:pt x="32465" y="13425"/>
                    <a:pt x="32692" y="9723"/>
                  </a:cubicBezTo>
                  <a:cubicBezTo>
                    <a:pt x="33171" y="1979"/>
                    <a:pt x="29298" y="0"/>
                    <a:pt x="23546" y="0"/>
                  </a:cubicBezTo>
                  <a:close/>
                </a:path>
              </a:pathLst>
            </a:custGeom>
            <a:solidFill>
              <a:srgbClr val="AAF2E1">
                <a:alpha val="31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92" name="Google Shape;2792;p23"/>
          <p:cNvSpPr/>
          <p:nvPr/>
        </p:nvSpPr>
        <p:spPr>
          <a:xfrm>
            <a:off x="7668291" y="-176725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3" name="Google Shape;2793;p23"/>
          <p:cNvSpPr/>
          <p:nvPr/>
        </p:nvSpPr>
        <p:spPr>
          <a:xfrm rot="1982797">
            <a:off x="7960634" y="3452705"/>
            <a:ext cx="2464392" cy="1997329"/>
          </a:xfrm>
          <a:custGeom>
            <a:rect b="b" l="l" r="r" t="t"/>
            <a:pathLst>
              <a:path extrusionOk="0" h="9006" w="11112">
                <a:moveTo>
                  <a:pt x="1695" y="1"/>
                </a:moveTo>
                <a:cubicBezTo>
                  <a:pt x="4723" y="2963"/>
                  <a:pt x="3587" y="2567"/>
                  <a:pt x="4137" y="3681"/>
                </a:cubicBezTo>
                <a:cubicBezTo>
                  <a:pt x="4210" y="3835"/>
                  <a:pt x="4254" y="3996"/>
                  <a:pt x="4269" y="4165"/>
                </a:cubicBezTo>
                <a:cubicBezTo>
                  <a:pt x="4247" y="4251"/>
                  <a:pt x="4132" y="4256"/>
                  <a:pt x="4010" y="4256"/>
                </a:cubicBezTo>
                <a:cubicBezTo>
                  <a:pt x="3994" y="4256"/>
                  <a:pt x="3978" y="4256"/>
                  <a:pt x="3962" y="4256"/>
                </a:cubicBezTo>
                <a:cubicBezTo>
                  <a:pt x="3893" y="4256"/>
                  <a:pt x="3826" y="4258"/>
                  <a:pt x="3777" y="4275"/>
                </a:cubicBezTo>
                <a:cubicBezTo>
                  <a:pt x="3188" y="4350"/>
                  <a:pt x="2597" y="4365"/>
                  <a:pt x="2079" y="4365"/>
                </a:cubicBezTo>
                <a:cubicBezTo>
                  <a:pt x="1733" y="4365"/>
                  <a:pt x="1419" y="4358"/>
                  <a:pt x="1160" y="4358"/>
                </a:cubicBezTo>
                <a:cubicBezTo>
                  <a:pt x="214" y="4358"/>
                  <a:pt x="0" y="4448"/>
                  <a:pt x="1607" y="5279"/>
                </a:cubicBezTo>
                <a:cubicBezTo>
                  <a:pt x="1886" y="5419"/>
                  <a:pt x="2164" y="5558"/>
                  <a:pt x="2443" y="5697"/>
                </a:cubicBezTo>
                <a:cubicBezTo>
                  <a:pt x="2663" y="5807"/>
                  <a:pt x="2839" y="5917"/>
                  <a:pt x="2927" y="5961"/>
                </a:cubicBezTo>
                <a:cubicBezTo>
                  <a:pt x="3589" y="6302"/>
                  <a:pt x="4229" y="6407"/>
                  <a:pt x="4825" y="6407"/>
                </a:cubicBezTo>
                <a:cubicBezTo>
                  <a:pt x="5358" y="6407"/>
                  <a:pt x="5857" y="6323"/>
                  <a:pt x="6307" y="6247"/>
                </a:cubicBezTo>
                <a:cubicBezTo>
                  <a:pt x="6710" y="6188"/>
                  <a:pt x="6738" y="5415"/>
                  <a:pt x="7062" y="5415"/>
                </a:cubicBezTo>
                <a:cubicBezTo>
                  <a:pt x="7103" y="5415"/>
                  <a:pt x="7149" y="5427"/>
                  <a:pt x="7201" y="5455"/>
                </a:cubicBezTo>
                <a:cubicBezTo>
                  <a:pt x="8719" y="6460"/>
                  <a:pt x="8176" y="6863"/>
                  <a:pt x="8316" y="7442"/>
                </a:cubicBezTo>
                <a:cubicBezTo>
                  <a:pt x="8345" y="7530"/>
                  <a:pt x="8528" y="7669"/>
                  <a:pt x="8521" y="7728"/>
                </a:cubicBezTo>
                <a:cubicBezTo>
                  <a:pt x="8501" y="7962"/>
                  <a:pt x="8126" y="8845"/>
                  <a:pt x="7217" y="8845"/>
                </a:cubicBezTo>
                <a:cubicBezTo>
                  <a:pt x="7131" y="8845"/>
                  <a:pt x="7040" y="8837"/>
                  <a:pt x="6945" y="8820"/>
                </a:cubicBezTo>
                <a:lnTo>
                  <a:pt x="6945" y="8820"/>
                </a:lnTo>
                <a:cubicBezTo>
                  <a:pt x="7298" y="8885"/>
                  <a:pt x="8267" y="9005"/>
                  <a:pt x="9189" y="9005"/>
                </a:cubicBezTo>
                <a:cubicBezTo>
                  <a:pt x="10043" y="9005"/>
                  <a:pt x="10858" y="8902"/>
                  <a:pt x="11109" y="8556"/>
                </a:cubicBezTo>
                <a:cubicBezTo>
                  <a:pt x="11111" y="8403"/>
                  <a:pt x="11044" y="8362"/>
                  <a:pt x="10953" y="8362"/>
                </a:cubicBezTo>
                <a:cubicBezTo>
                  <a:pt x="10850" y="8362"/>
                  <a:pt x="10716" y="8413"/>
                  <a:pt x="10617" y="8413"/>
                </a:cubicBezTo>
                <a:cubicBezTo>
                  <a:pt x="10561" y="8413"/>
                  <a:pt x="10515" y="8397"/>
                  <a:pt x="10493" y="8344"/>
                </a:cubicBezTo>
                <a:cubicBezTo>
                  <a:pt x="10515" y="7875"/>
                  <a:pt x="10148" y="7479"/>
                  <a:pt x="10178" y="6922"/>
                </a:cubicBezTo>
                <a:cubicBezTo>
                  <a:pt x="10222" y="5968"/>
                  <a:pt x="10640" y="5998"/>
                  <a:pt x="9892" y="5565"/>
                </a:cubicBezTo>
                <a:cubicBezTo>
                  <a:pt x="9754" y="5489"/>
                  <a:pt x="7454" y="4630"/>
                  <a:pt x="6611" y="4630"/>
                </a:cubicBezTo>
                <a:cubicBezTo>
                  <a:pt x="6557" y="4630"/>
                  <a:pt x="6509" y="4634"/>
                  <a:pt x="6468" y="4641"/>
                </a:cubicBezTo>
                <a:cubicBezTo>
                  <a:pt x="6270" y="4678"/>
                  <a:pt x="6490" y="5697"/>
                  <a:pt x="6277" y="5807"/>
                </a:cubicBezTo>
                <a:cubicBezTo>
                  <a:pt x="5719" y="5949"/>
                  <a:pt x="5233" y="6165"/>
                  <a:pt x="4675" y="6165"/>
                </a:cubicBezTo>
                <a:cubicBezTo>
                  <a:pt x="4339" y="6165"/>
                  <a:pt x="3977" y="6086"/>
                  <a:pt x="3557" y="5866"/>
                </a:cubicBezTo>
                <a:cubicBezTo>
                  <a:pt x="3059" y="5602"/>
                  <a:pt x="1519" y="4876"/>
                  <a:pt x="1541" y="4803"/>
                </a:cubicBezTo>
                <a:cubicBezTo>
                  <a:pt x="1651" y="4414"/>
                  <a:pt x="4642" y="4920"/>
                  <a:pt x="4840" y="3989"/>
                </a:cubicBezTo>
                <a:cubicBezTo>
                  <a:pt x="4950" y="3468"/>
                  <a:pt x="4415" y="3358"/>
                  <a:pt x="4203" y="2963"/>
                </a:cubicBezTo>
                <a:cubicBezTo>
                  <a:pt x="3697" y="1834"/>
                  <a:pt x="2729" y="917"/>
                  <a:pt x="1695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4" name="Google Shape;2794;p23"/>
          <p:cNvSpPr/>
          <p:nvPr/>
        </p:nvSpPr>
        <p:spPr>
          <a:xfrm>
            <a:off x="-791107" y="3189069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5" name="Google Shape;2795;p23"/>
          <p:cNvSpPr/>
          <p:nvPr/>
        </p:nvSpPr>
        <p:spPr>
          <a:xfrm>
            <a:off x="6910133" y="4373679"/>
            <a:ext cx="429361" cy="2011522"/>
          </a:xfrm>
          <a:custGeom>
            <a:rect b="b" l="l" r="r" t="t"/>
            <a:pathLst>
              <a:path extrusionOk="0" h="9070" w="1936">
                <a:moveTo>
                  <a:pt x="1686" y="1"/>
                </a:moveTo>
                <a:cubicBezTo>
                  <a:pt x="1686" y="206"/>
                  <a:pt x="1804" y="419"/>
                  <a:pt x="1804" y="609"/>
                </a:cubicBezTo>
                <a:cubicBezTo>
                  <a:pt x="1804" y="1100"/>
                  <a:pt x="799" y="1929"/>
                  <a:pt x="484" y="2662"/>
                </a:cubicBezTo>
                <a:cubicBezTo>
                  <a:pt x="337" y="3014"/>
                  <a:pt x="0" y="3051"/>
                  <a:pt x="0" y="3351"/>
                </a:cubicBezTo>
                <a:lnTo>
                  <a:pt x="0" y="3359"/>
                </a:lnTo>
                <a:cubicBezTo>
                  <a:pt x="44" y="3593"/>
                  <a:pt x="286" y="3703"/>
                  <a:pt x="359" y="3901"/>
                </a:cubicBezTo>
                <a:cubicBezTo>
                  <a:pt x="440" y="4128"/>
                  <a:pt x="403" y="4400"/>
                  <a:pt x="528" y="4598"/>
                </a:cubicBezTo>
                <a:cubicBezTo>
                  <a:pt x="836" y="5125"/>
                  <a:pt x="1261" y="5705"/>
                  <a:pt x="1261" y="6313"/>
                </a:cubicBezTo>
                <a:cubicBezTo>
                  <a:pt x="1261" y="7142"/>
                  <a:pt x="425" y="7515"/>
                  <a:pt x="425" y="8212"/>
                </a:cubicBezTo>
                <a:cubicBezTo>
                  <a:pt x="425" y="8351"/>
                  <a:pt x="462" y="8490"/>
                  <a:pt x="528" y="8608"/>
                </a:cubicBezTo>
                <a:lnTo>
                  <a:pt x="1760" y="9070"/>
                </a:lnTo>
                <a:cubicBezTo>
                  <a:pt x="1401" y="8769"/>
                  <a:pt x="1188" y="8337"/>
                  <a:pt x="1181" y="7875"/>
                </a:cubicBezTo>
                <a:cubicBezTo>
                  <a:pt x="1181" y="7149"/>
                  <a:pt x="1716" y="7120"/>
                  <a:pt x="1716" y="6672"/>
                </a:cubicBezTo>
                <a:cubicBezTo>
                  <a:pt x="1547" y="5221"/>
                  <a:pt x="1936" y="6320"/>
                  <a:pt x="352" y="3586"/>
                </a:cubicBezTo>
                <a:cubicBezTo>
                  <a:pt x="293" y="3505"/>
                  <a:pt x="264" y="3410"/>
                  <a:pt x="264" y="3315"/>
                </a:cubicBezTo>
                <a:cubicBezTo>
                  <a:pt x="264" y="2743"/>
                  <a:pt x="1928" y="1335"/>
                  <a:pt x="1892" y="661"/>
                </a:cubicBezTo>
                <a:cubicBezTo>
                  <a:pt x="1877" y="411"/>
                  <a:pt x="1760" y="250"/>
                  <a:pt x="168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6" name="Google Shape;2796;p23"/>
          <p:cNvSpPr/>
          <p:nvPr/>
        </p:nvSpPr>
        <p:spPr>
          <a:xfrm>
            <a:off x="-2178650" y="3483375"/>
            <a:ext cx="2997386" cy="485025"/>
          </a:xfrm>
          <a:custGeom>
            <a:rect b="b" l="l" r="r" t="t"/>
            <a:pathLst>
              <a:path extrusionOk="0" h="866" w="19744">
                <a:moveTo>
                  <a:pt x="9876" y="0"/>
                </a:moveTo>
                <a:cubicBezTo>
                  <a:pt x="4421" y="0"/>
                  <a:pt x="0" y="191"/>
                  <a:pt x="0" y="433"/>
                </a:cubicBezTo>
                <a:cubicBezTo>
                  <a:pt x="0" y="667"/>
                  <a:pt x="4421" y="865"/>
                  <a:pt x="9876" y="865"/>
                </a:cubicBezTo>
                <a:cubicBezTo>
                  <a:pt x="15323" y="865"/>
                  <a:pt x="19744" y="667"/>
                  <a:pt x="19744" y="433"/>
                </a:cubicBezTo>
                <a:cubicBezTo>
                  <a:pt x="19744" y="191"/>
                  <a:pt x="15323" y="0"/>
                  <a:pt x="987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7" name="Google Shape;2797;p23"/>
          <p:cNvSpPr/>
          <p:nvPr/>
        </p:nvSpPr>
        <p:spPr>
          <a:xfrm>
            <a:off x="7960618" y="2520306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8" name="Google Shape;2798;p23"/>
          <p:cNvSpPr/>
          <p:nvPr/>
        </p:nvSpPr>
        <p:spPr>
          <a:xfrm>
            <a:off x="6396350" y="4264203"/>
            <a:ext cx="7972888" cy="836850"/>
          </a:xfrm>
          <a:custGeom>
            <a:rect b="b" l="l" r="r" t="t"/>
            <a:pathLst>
              <a:path extrusionOk="0" h="674" w="19209">
                <a:moveTo>
                  <a:pt x="11996" y="1"/>
                </a:moveTo>
                <a:cubicBezTo>
                  <a:pt x="11229" y="1"/>
                  <a:pt x="10426" y="4"/>
                  <a:pt x="9597" y="11"/>
                </a:cubicBezTo>
                <a:cubicBezTo>
                  <a:pt x="4296" y="62"/>
                  <a:pt x="0" y="245"/>
                  <a:pt x="0" y="429"/>
                </a:cubicBezTo>
                <a:cubicBezTo>
                  <a:pt x="0" y="577"/>
                  <a:pt x="3065" y="674"/>
                  <a:pt x="7208" y="674"/>
                </a:cubicBezTo>
                <a:cubicBezTo>
                  <a:pt x="7974" y="674"/>
                  <a:pt x="8777" y="670"/>
                  <a:pt x="9604" y="663"/>
                </a:cubicBezTo>
                <a:cubicBezTo>
                  <a:pt x="14905" y="612"/>
                  <a:pt x="19209" y="429"/>
                  <a:pt x="19201" y="245"/>
                </a:cubicBezTo>
                <a:cubicBezTo>
                  <a:pt x="19201" y="97"/>
                  <a:pt x="16142" y="1"/>
                  <a:pt x="11996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99" name="Google Shape;2799;p23"/>
          <p:cNvGrpSpPr/>
          <p:nvPr/>
        </p:nvGrpSpPr>
        <p:grpSpPr>
          <a:xfrm>
            <a:off x="-321946" y="-168690"/>
            <a:ext cx="9650955" cy="5379756"/>
            <a:chOff x="-321946" y="-168690"/>
            <a:chExt cx="9650955" cy="5379756"/>
          </a:xfrm>
        </p:grpSpPr>
        <p:sp>
          <p:nvSpPr>
            <p:cNvPr id="2800" name="Google Shape;2800;p23"/>
            <p:cNvSpPr/>
            <p:nvPr/>
          </p:nvSpPr>
          <p:spPr>
            <a:xfrm>
              <a:off x="1653552" y="4962398"/>
              <a:ext cx="297635" cy="240483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23"/>
            <p:cNvSpPr/>
            <p:nvPr/>
          </p:nvSpPr>
          <p:spPr>
            <a:xfrm>
              <a:off x="-525" y="3241978"/>
              <a:ext cx="269171" cy="243845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23"/>
            <p:cNvSpPr/>
            <p:nvPr/>
          </p:nvSpPr>
          <p:spPr>
            <a:xfrm>
              <a:off x="2740258" y="4557913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8" y="0"/>
                  </a:moveTo>
                  <a:cubicBezTo>
                    <a:pt x="45" y="0"/>
                    <a:pt x="22" y="1"/>
                    <a:pt x="1" y="3"/>
                  </a:cubicBezTo>
                  <a:cubicBezTo>
                    <a:pt x="88" y="406"/>
                    <a:pt x="286" y="772"/>
                    <a:pt x="572" y="1066"/>
                  </a:cubicBezTo>
                  <a:cubicBezTo>
                    <a:pt x="1020" y="890"/>
                    <a:pt x="1328" y="340"/>
                    <a:pt x="1262" y="303"/>
                  </a:cubicBezTo>
                  <a:cubicBezTo>
                    <a:pt x="1206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3" name="Google Shape;2803;p23"/>
            <p:cNvSpPr/>
            <p:nvPr/>
          </p:nvSpPr>
          <p:spPr>
            <a:xfrm>
              <a:off x="1999661" y="4962830"/>
              <a:ext cx="269843" cy="239587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4" name="Google Shape;2804;p23"/>
            <p:cNvSpPr/>
            <p:nvPr/>
          </p:nvSpPr>
          <p:spPr>
            <a:xfrm>
              <a:off x="82602" y="3503546"/>
              <a:ext cx="417540" cy="267154"/>
            </a:xfrm>
            <a:custGeom>
              <a:rect b="b" l="l" r="r" t="t"/>
              <a:pathLst>
                <a:path extrusionOk="0" h="1192" w="1863">
                  <a:moveTo>
                    <a:pt x="1078" y="1"/>
                  </a:moveTo>
                  <a:cubicBezTo>
                    <a:pt x="583" y="1"/>
                    <a:pt x="0" y="347"/>
                    <a:pt x="29" y="400"/>
                  </a:cubicBezTo>
                  <a:cubicBezTo>
                    <a:pt x="73" y="466"/>
                    <a:pt x="689" y="1191"/>
                    <a:pt x="1151" y="1191"/>
                  </a:cubicBezTo>
                  <a:cubicBezTo>
                    <a:pt x="1606" y="1191"/>
                    <a:pt x="1789" y="708"/>
                    <a:pt x="1826" y="568"/>
                  </a:cubicBezTo>
                  <a:cubicBezTo>
                    <a:pt x="1862" y="422"/>
                    <a:pt x="1635" y="202"/>
                    <a:pt x="1437" y="84"/>
                  </a:cubicBezTo>
                  <a:cubicBezTo>
                    <a:pt x="1332" y="25"/>
                    <a:pt x="1208" y="1"/>
                    <a:pt x="10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23"/>
            <p:cNvSpPr/>
            <p:nvPr/>
          </p:nvSpPr>
          <p:spPr>
            <a:xfrm>
              <a:off x="1537534" y="4538537"/>
              <a:ext cx="397593" cy="316461"/>
            </a:xfrm>
            <a:custGeom>
              <a:rect b="b" l="l" r="r" t="t"/>
              <a:pathLst>
                <a:path extrusionOk="0" h="1412" w="1774">
                  <a:moveTo>
                    <a:pt x="906" y="1"/>
                  </a:moveTo>
                  <a:cubicBezTo>
                    <a:pt x="724" y="1"/>
                    <a:pt x="468" y="173"/>
                    <a:pt x="344" y="325"/>
                  </a:cubicBezTo>
                  <a:cubicBezTo>
                    <a:pt x="1" y="718"/>
                    <a:pt x="676" y="1411"/>
                    <a:pt x="784" y="1411"/>
                  </a:cubicBezTo>
                  <a:cubicBezTo>
                    <a:pt x="787" y="1411"/>
                    <a:pt x="789" y="1411"/>
                    <a:pt x="791" y="1410"/>
                  </a:cubicBezTo>
                  <a:cubicBezTo>
                    <a:pt x="872" y="1381"/>
                    <a:pt x="1773" y="875"/>
                    <a:pt x="1759" y="508"/>
                  </a:cubicBezTo>
                  <a:cubicBezTo>
                    <a:pt x="1744" y="142"/>
                    <a:pt x="1128" y="24"/>
                    <a:pt x="938" y="2"/>
                  </a:cubicBezTo>
                  <a:cubicBezTo>
                    <a:pt x="928" y="1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23"/>
            <p:cNvSpPr/>
            <p:nvPr/>
          </p:nvSpPr>
          <p:spPr>
            <a:xfrm>
              <a:off x="2063054" y="4634395"/>
              <a:ext cx="414627" cy="262896"/>
            </a:xfrm>
            <a:custGeom>
              <a:rect b="b" l="l" r="r" t="t"/>
              <a:pathLst>
                <a:path extrusionOk="0" h="1173" w="1850">
                  <a:moveTo>
                    <a:pt x="1117" y="1"/>
                  </a:moveTo>
                  <a:cubicBezTo>
                    <a:pt x="587" y="1"/>
                    <a:pt x="1" y="521"/>
                    <a:pt x="46" y="572"/>
                  </a:cubicBezTo>
                  <a:cubicBezTo>
                    <a:pt x="101" y="627"/>
                    <a:pt x="809" y="1172"/>
                    <a:pt x="1264" y="1172"/>
                  </a:cubicBezTo>
                  <a:cubicBezTo>
                    <a:pt x="1292" y="1172"/>
                    <a:pt x="1318" y="1170"/>
                    <a:pt x="1343" y="1166"/>
                  </a:cubicBezTo>
                  <a:cubicBezTo>
                    <a:pt x="1798" y="1093"/>
                    <a:pt x="1849" y="594"/>
                    <a:pt x="1849" y="447"/>
                  </a:cubicBezTo>
                  <a:cubicBezTo>
                    <a:pt x="1849" y="301"/>
                    <a:pt x="1563" y="118"/>
                    <a:pt x="1343" y="37"/>
                  </a:cubicBezTo>
                  <a:cubicBezTo>
                    <a:pt x="1271" y="12"/>
                    <a:pt x="1195" y="1"/>
                    <a:pt x="11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7" name="Google Shape;2807;p23"/>
            <p:cNvSpPr/>
            <p:nvPr/>
          </p:nvSpPr>
          <p:spPr>
            <a:xfrm>
              <a:off x="21869" y="4476674"/>
              <a:ext cx="398042" cy="318030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8" name="Google Shape;2808;p23"/>
            <p:cNvSpPr/>
            <p:nvPr/>
          </p:nvSpPr>
          <p:spPr>
            <a:xfrm>
              <a:off x="999935" y="4521275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9" name="Google Shape;2809;p23"/>
            <p:cNvSpPr/>
            <p:nvPr/>
          </p:nvSpPr>
          <p:spPr>
            <a:xfrm>
              <a:off x="807638" y="4879422"/>
              <a:ext cx="409248" cy="312203"/>
            </a:xfrm>
            <a:custGeom>
              <a:rect b="b" l="l" r="r" t="t"/>
              <a:pathLst>
                <a:path extrusionOk="0" h="1393" w="1826">
                  <a:moveTo>
                    <a:pt x="1164" y="1"/>
                  </a:moveTo>
                  <a:cubicBezTo>
                    <a:pt x="1162" y="1"/>
                    <a:pt x="1160" y="1"/>
                    <a:pt x="1159" y="1"/>
                  </a:cubicBezTo>
                  <a:cubicBezTo>
                    <a:pt x="1064" y="23"/>
                    <a:pt x="88" y="434"/>
                    <a:pt x="44" y="793"/>
                  </a:cubicBezTo>
                  <a:cubicBezTo>
                    <a:pt x="0" y="1160"/>
                    <a:pt x="587" y="1343"/>
                    <a:pt x="770" y="1387"/>
                  </a:cubicBezTo>
                  <a:cubicBezTo>
                    <a:pt x="788" y="1391"/>
                    <a:pt x="807" y="1393"/>
                    <a:pt x="828" y="1393"/>
                  </a:cubicBezTo>
                  <a:cubicBezTo>
                    <a:pt x="1007" y="1393"/>
                    <a:pt x="1271" y="1256"/>
                    <a:pt x="1415" y="1130"/>
                  </a:cubicBezTo>
                  <a:cubicBezTo>
                    <a:pt x="1826" y="763"/>
                    <a:pt x="1268" y="1"/>
                    <a:pt x="11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0" name="Google Shape;2810;p23"/>
            <p:cNvSpPr/>
            <p:nvPr/>
          </p:nvSpPr>
          <p:spPr>
            <a:xfrm>
              <a:off x="1195370" y="4767809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0"/>
                  </a:moveTo>
                  <a:cubicBezTo>
                    <a:pt x="1162" y="0"/>
                    <a:pt x="1160" y="1"/>
                    <a:pt x="1159" y="1"/>
                  </a:cubicBezTo>
                  <a:cubicBezTo>
                    <a:pt x="1064" y="23"/>
                    <a:pt x="89" y="433"/>
                    <a:pt x="45" y="800"/>
                  </a:cubicBezTo>
                  <a:cubicBezTo>
                    <a:pt x="1" y="1159"/>
                    <a:pt x="595" y="1350"/>
                    <a:pt x="770" y="1387"/>
                  </a:cubicBezTo>
                  <a:cubicBezTo>
                    <a:pt x="789" y="1390"/>
                    <a:pt x="809" y="1392"/>
                    <a:pt x="830" y="1392"/>
                  </a:cubicBezTo>
                  <a:cubicBezTo>
                    <a:pt x="1015" y="1392"/>
                    <a:pt x="1278" y="1255"/>
                    <a:pt x="1423" y="1130"/>
                  </a:cubicBezTo>
                  <a:cubicBezTo>
                    <a:pt x="1828" y="768"/>
                    <a:pt x="1263" y="0"/>
                    <a:pt x="116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1" name="Google Shape;2811;p23"/>
            <p:cNvSpPr/>
            <p:nvPr/>
          </p:nvSpPr>
          <p:spPr>
            <a:xfrm>
              <a:off x="543890" y="3853281"/>
              <a:ext cx="343580" cy="285532"/>
            </a:xfrm>
            <a:custGeom>
              <a:rect b="b" l="l" r="r" t="t"/>
              <a:pathLst>
                <a:path extrusionOk="0" h="1274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0" y="1168"/>
                    <a:pt x="881" y="1274"/>
                    <a:pt x="1225" y="1274"/>
                  </a:cubicBezTo>
                  <a:cubicBezTo>
                    <a:pt x="1340" y="1274"/>
                    <a:pt x="1417" y="1262"/>
                    <a:pt x="1423" y="1243"/>
                  </a:cubicBezTo>
                  <a:cubicBezTo>
                    <a:pt x="1445" y="1177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2" name="Google Shape;2812;p23"/>
            <p:cNvSpPr/>
            <p:nvPr/>
          </p:nvSpPr>
          <p:spPr>
            <a:xfrm>
              <a:off x="-37718" y="4146282"/>
              <a:ext cx="343580" cy="28598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3" name="Google Shape;2813;p23"/>
            <p:cNvSpPr/>
            <p:nvPr/>
          </p:nvSpPr>
          <p:spPr>
            <a:xfrm>
              <a:off x="406463" y="4670989"/>
              <a:ext cx="389749" cy="258189"/>
            </a:xfrm>
            <a:custGeom>
              <a:rect b="b" l="l" r="r" t="t"/>
              <a:pathLst>
                <a:path extrusionOk="0" h="1152" w="1739">
                  <a:moveTo>
                    <a:pt x="833" y="0"/>
                  </a:moveTo>
                  <a:cubicBezTo>
                    <a:pt x="475" y="0"/>
                    <a:pt x="102" y="107"/>
                    <a:pt x="1" y="169"/>
                  </a:cubicBezTo>
                  <a:cubicBezTo>
                    <a:pt x="294" y="594"/>
                    <a:pt x="697" y="939"/>
                    <a:pt x="1166" y="1151"/>
                  </a:cubicBezTo>
                  <a:cubicBezTo>
                    <a:pt x="1364" y="1056"/>
                    <a:pt x="1533" y="909"/>
                    <a:pt x="1650" y="726"/>
                  </a:cubicBezTo>
                  <a:cubicBezTo>
                    <a:pt x="1738" y="594"/>
                    <a:pt x="1592" y="330"/>
                    <a:pt x="1438" y="184"/>
                  </a:cubicBezTo>
                  <a:cubicBezTo>
                    <a:pt x="1298" y="47"/>
                    <a:pt x="1069" y="0"/>
                    <a:pt x="8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4" name="Google Shape;2814;p23"/>
            <p:cNvSpPr/>
            <p:nvPr/>
          </p:nvSpPr>
          <p:spPr>
            <a:xfrm>
              <a:off x="151860" y="4762879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5" name="Google Shape;2815;p23"/>
            <p:cNvSpPr/>
            <p:nvPr/>
          </p:nvSpPr>
          <p:spPr>
            <a:xfrm>
              <a:off x="350202" y="2719920"/>
              <a:ext cx="276119" cy="251465"/>
            </a:xfrm>
            <a:custGeom>
              <a:rect b="b" l="l" r="r" t="t"/>
              <a:pathLst>
                <a:path extrusionOk="0" h="1122" w="1232">
                  <a:moveTo>
                    <a:pt x="8" y="0"/>
                  </a:moveTo>
                  <a:cubicBezTo>
                    <a:pt x="0" y="396"/>
                    <a:pt x="110" y="792"/>
                    <a:pt x="330" y="1122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29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6" name="Google Shape;2816;p23"/>
            <p:cNvSpPr/>
            <p:nvPr/>
          </p:nvSpPr>
          <p:spPr>
            <a:xfrm>
              <a:off x="-197424" y="2724380"/>
              <a:ext cx="404541" cy="269619"/>
            </a:xfrm>
            <a:custGeom>
              <a:rect b="b" l="l" r="r" t="t"/>
              <a:pathLst>
                <a:path extrusionOk="0" h="1203" w="1805">
                  <a:moveTo>
                    <a:pt x="809" y="1"/>
                  </a:moveTo>
                  <a:cubicBezTo>
                    <a:pt x="408" y="1"/>
                    <a:pt x="149" y="384"/>
                    <a:pt x="81" y="514"/>
                  </a:cubicBezTo>
                  <a:cubicBezTo>
                    <a:pt x="0" y="653"/>
                    <a:pt x="169" y="910"/>
                    <a:pt x="338" y="1049"/>
                  </a:cubicBezTo>
                  <a:cubicBezTo>
                    <a:pt x="469" y="1162"/>
                    <a:pt x="664" y="1202"/>
                    <a:pt x="869" y="1202"/>
                  </a:cubicBezTo>
                  <a:cubicBezTo>
                    <a:pt x="1313" y="1202"/>
                    <a:pt x="1804" y="1011"/>
                    <a:pt x="1789" y="961"/>
                  </a:cubicBezTo>
                  <a:cubicBezTo>
                    <a:pt x="1767" y="888"/>
                    <a:pt x="1364" y="81"/>
                    <a:pt x="902" y="8"/>
                  </a:cubicBezTo>
                  <a:cubicBezTo>
                    <a:pt x="870" y="3"/>
                    <a:pt x="839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23"/>
            <p:cNvSpPr/>
            <p:nvPr/>
          </p:nvSpPr>
          <p:spPr>
            <a:xfrm>
              <a:off x="-79089" y="3693030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8" name="Google Shape;2818;p23"/>
            <p:cNvSpPr/>
            <p:nvPr/>
          </p:nvSpPr>
          <p:spPr>
            <a:xfrm>
              <a:off x="1586194" y="3365618"/>
              <a:ext cx="432332" cy="314444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9" name="Google Shape;2819;p23"/>
            <p:cNvSpPr/>
            <p:nvPr/>
          </p:nvSpPr>
          <p:spPr>
            <a:xfrm>
              <a:off x="2664101" y="4980545"/>
              <a:ext cx="402748" cy="204176"/>
            </a:xfrm>
            <a:custGeom>
              <a:rect b="b" l="l" r="r" t="t"/>
              <a:pathLst>
                <a:path extrusionOk="0" h="911" w="1797">
                  <a:moveTo>
                    <a:pt x="652" y="0"/>
                  </a:moveTo>
                  <a:cubicBezTo>
                    <a:pt x="466" y="0"/>
                    <a:pt x="281" y="13"/>
                    <a:pt x="95" y="39"/>
                  </a:cubicBezTo>
                  <a:cubicBezTo>
                    <a:pt x="0" y="245"/>
                    <a:pt x="59" y="509"/>
                    <a:pt x="95" y="611"/>
                  </a:cubicBezTo>
                  <a:cubicBezTo>
                    <a:pt x="139" y="751"/>
                    <a:pt x="477" y="875"/>
                    <a:pt x="711" y="905"/>
                  </a:cubicBezTo>
                  <a:cubicBezTo>
                    <a:pt x="741" y="908"/>
                    <a:pt x="770" y="910"/>
                    <a:pt x="799" y="910"/>
                  </a:cubicBezTo>
                  <a:cubicBezTo>
                    <a:pt x="1313" y="910"/>
                    <a:pt x="1762" y="324"/>
                    <a:pt x="1796" y="171"/>
                  </a:cubicBezTo>
                  <a:cubicBezTo>
                    <a:pt x="1424" y="57"/>
                    <a:pt x="1039" y="0"/>
                    <a:pt x="6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0" name="Google Shape;2820;p23"/>
            <p:cNvSpPr/>
            <p:nvPr/>
          </p:nvSpPr>
          <p:spPr>
            <a:xfrm>
              <a:off x="3242185" y="4954882"/>
              <a:ext cx="262672" cy="255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1" name="Google Shape;2821;p23"/>
            <p:cNvSpPr/>
            <p:nvPr/>
          </p:nvSpPr>
          <p:spPr>
            <a:xfrm>
              <a:off x="3131116" y="4643870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0" y="1"/>
                  </a:moveTo>
                  <a:cubicBezTo>
                    <a:pt x="225" y="1"/>
                    <a:pt x="189" y="7"/>
                    <a:pt x="183" y="19"/>
                  </a:cubicBezTo>
                  <a:cubicBezTo>
                    <a:pt x="154" y="77"/>
                    <a:pt x="0" y="715"/>
                    <a:pt x="169" y="1052"/>
                  </a:cubicBezTo>
                  <a:cubicBezTo>
                    <a:pt x="601" y="898"/>
                    <a:pt x="990" y="649"/>
                    <a:pt x="1312" y="327"/>
                  </a:cubicBezTo>
                  <a:cubicBezTo>
                    <a:pt x="1043" y="98"/>
                    <a:pt x="502" y="1"/>
                    <a:pt x="28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2" name="Google Shape;2822;p23"/>
            <p:cNvSpPr/>
            <p:nvPr/>
          </p:nvSpPr>
          <p:spPr>
            <a:xfrm>
              <a:off x="3603178" y="4854545"/>
              <a:ext cx="413506" cy="309961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3" name="Google Shape;2823;p23"/>
            <p:cNvSpPr/>
            <p:nvPr/>
          </p:nvSpPr>
          <p:spPr>
            <a:xfrm>
              <a:off x="3599140" y="4544029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8" y="0"/>
                  </a:moveTo>
                  <a:cubicBezTo>
                    <a:pt x="879" y="0"/>
                    <a:pt x="633" y="94"/>
                    <a:pt x="480" y="188"/>
                  </a:cubicBezTo>
                  <a:cubicBezTo>
                    <a:pt x="1" y="493"/>
                    <a:pt x="393" y="1332"/>
                    <a:pt x="493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3" y="1324"/>
                    <a:pt x="1639" y="1053"/>
                    <a:pt x="1763" y="701"/>
                  </a:cubicBezTo>
                  <a:cubicBezTo>
                    <a:pt x="1881" y="349"/>
                    <a:pt x="1345" y="92"/>
                    <a:pt x="1177" y="19"/>
                  </a:cubicBezTo>
                  <a:cubicBezTo>
                    <a:pt x="1143" y="6"/>
                    <a:pt x="1103" y="0"/>
                    <a:pt x="10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4" name="Google Shape;2824;p23"/>
            <p:cNvSpPr/>
            <p:nvPr/>
          </p:nvSpPr>
          <p:spPr>
            <a:xfrm>
              <a:off x="4356842" y="4562513"/>
              <a:ext cx="361734" cy="268499"/>
            </a:xfrm>
            <a:custGeom>
              <a:rect b="b" l="l" r="r" t="t"/>
              <a:pathLst>
                <a:path extrusionOk="0" h="1198" w="1614">
                  <a:moveTo>
                    <a:pt x="682" y="0"/>
                  </a:moveTo>
                  <a:cubicBezTo>
                    <a:pt x="462" y="66"/>
                    <a:pt x="264" y="184"/>
                    <a:pt x="110" y="352"/>
                  </a:cubicBezTo>
                  <a:cubicBezTo>
                    <a:pt x="0" y="470"/>
                    <a:pt x="81" y="748"/>
                    <a:pt x="198" y="917"/>
                  </a:cubicBezTo>
                  <a:cubicBezTo>
                    <a:pt x="354" y="1134"/>
                    <a:pt x="717" y="1198"/>
                    <a:pt x="1041" y="1198"/>
                  </a:cubicBezTo>
                  <a:cubicBezTo>
                    <a:pt x="1298" y="1198"/>
                    <a:pt x="1529" y="1158"/>
                    <a:pt x="1613" y="1122"/>
                  </a:cubicBezTo>
                  <a:cubicBezTo>
                    <a:pt x="1423" y="668"/>
                    <a:pt x="1093" y="272"/>
                    <a:pt x="6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5" name="Google Shape;2825;p23"/>
            <p:cNvSpPr/>
            <p:nvPr/>
          </p:nvSpPr>
          <p:spPr>
            <a:xfrm>
              <a:off x="2391168" y="190663"/>
              <a:ext cx="313996" cy="209106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6" name="Google Shape;2826;p23"/>
            <p:cNvSpPr/>
            <p:nvPr/>
          </p:nvSpPr>
          <p:spPr>
            <a:xfrm>
              <a:off x="3835088" y="-99232"/>
              <a:ext cx="264913" cy="256620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7" name="Google Shape;2827;p23"/>
            <p:cNvSpPr/>
            <p:nvPr/>
          </p:nvSpPr>
          <p:spPr>
            <a:xfrm>
              <a:off x="3210488" y="2744"/>
              <a:ext cx="371595" cy="269395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8" name="Google Shape;2828;p23"/>
            <p:cNvSpPr/>
            <p:nvPr/>
          </p:nvSpPr>
          <p:spPr>
            <a:xfrm>
              <a:off x="2740356" y="-60694"/>
              <a:ext cx="386835" cy="270292"/>
            </a:xfrm>
            <a:custGeom>
              <a:rect b="b" l="l" r="r" t="t"/>
              <a:pathLst>
                <a:path extrusionOk="0" h="1206" w="1726">
                  <a:moveTo>
                    <a:pt x="878" y="0"/>
                  </a:moveTo>
                  <a:cubicBezTo>
                    <a:pt x="662" y="0"/>
                    <a:pt x="452" y="45"/>
                    <a:pt x="315" y="173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5"/>
                    <a:pt x="386" y="1206"/>
                    <a:pt x="757" y="1206"/>
                  </a:cubicBezTo>
                  <a:cubicBezTo>
                    <a:pt x="797" y="1206"/>
                    <a:pt x="838" y="1202"/>
                    <a:pt x="880" y="1192"/>
                  </a:cubicBezTo>
                  <a:cubicBezTo>
                    <a:pt x="1313" y="1112"/>
                    <a:pt x="1701" y="283"/>
                    <a:pt x="1716" y="210"/>
                  </a:cubicBezTo>
                  <a:cubicBezTo>
                    <a:pt x="1725" y="162"/>
                    <a:pt x="1290" y="0"/>
                    <a:pt x="87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9" name="Google Shape;2829;p23"/>
            <p:cNvSpPr/>
            <p:nvPr/>
          </p:nvSpPr>
          <p:spPr>
            <a:xfrm>
              <a:off x="2053524" y="-168690"/>
              <a:ext cx="426729" cy="224347"/>
            </a:xfrm>
            <a:custGeom>
              <a:rect b="b" l="l" r="r" t="t"/>
              <a:pathLst>
                <a:path extrusionOk="0" h="1001" w="1904">
                  <a:moveTo>
                    <a:pt x="863" y="1"/>
                  </a:moveTo>
                  <a:cubicBezTo>
                    <a:pt x="842" y="1"/>
                    <a:pt x="821" y="2"/>
                    <a:pt x="799" y="4"/>
                  </a:cubicBezTo>
                  <a:cubicBezTo>
                    <a:pt x="587" y="26"/>
                    <a:pt x="279" y="114"/>
                    <a:pt x="220" y="231"/>
                  </a:cubicBezTo>
                  <a:cubicBezTo>
                    <a:pt x="161" y="348"/>
                    <a:pt x="0" y="752"/>
                    <a:pt x="337" y="935"/>
                  </a:cubicBezTo>
                  <a:cubicBezTo>
                    <a:pt x="425" y="982"/>
                    <a:pt x="551" y="1001"/>
                    <a:pt x="693" y="1001"/>
                  </a:cubicBezTo>
                  <a:cubicBezTo>
                    <a:pt x="1144" y="1001"/>
                    <a:pt x="1759" y="814"/>
                    <a:pt x="1826" y="781"/>
                  </a:cubicBezTo>
                  <a:cubicBezTo>
                    <a:pt x="1903" y="739"/>
                    <a:pt x="1436" y="1"/>
                    <a:pt x="8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0" name="Google Shape;2830;p23"/>
            <p:cNvSpPr/>
            <p:nvPr/>
          </p:nvSpPr>
          <p:spPr>
            <a:xfrm>
              <a:off x="1870667" y="179619"/>
              <a:ext cx="424936" cy="22726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1" name="Google Shape;2831;p23"/>
            <p:cNvSpPr/>
            <p:nvPr/>
          </p:nvSpPr>
          <p:spPr>
            <a:xfrm>
              <a:off x="3023822" y="369439"/>
              <a:ext cx="340442" cy="301669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2" name="Google Shape;2832;p23"/>
            <p:cNvSpPr/>
            <p:nvPr/>
          </p:nvSpPr>
          <p:spPr>
            <a:xfrm>
              <a:off x="4092485" y="343008"/>
              <a:ext cx="383698" cy="271412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3" name="Google Shape;2833;p23"/>
            <p:cNvSpPr/>
            <p:nvPr/>
          </p:nvSpPr>
          <p:spPr>
            <a:xfrm>
              <a:off x="-321946" y="1439583"/>
              <a:ext cx="404541" cy="262896"/>
            </a:xfrm>
            <a:custGeom>
              <a:rect b="b" l="l" r="r" t="t"/>
              <a:pathLst>
                <a:path extrusionOk="0" h="1173" w="1805">
                  <a:moveTo>
                    <a:pt x="245" y="1"/>
                  </a:moveTo>
                  <a:cubicBezTo>
                    <a:pt x="226" y="1"/>
                    <a:pt x="213" y="1"/>
                    <a:pt x="206" y="2"/>
                  </a:cubicBezTo>
                  <a:cubicBezTo>
                    <a:pt x="118" y="9"/>
                    <a:pt x="1" y="918"/>
                    <a:pt x="551" y="1102"/>
                  </a:cubicBezTo>
                  <a:cubicBezTo>
                    <a:pt x="670" y="1143"/>
                    <a:pt x="833" y="1172"/>
                    <a:pt x="976" y="1172"/>
                  </a:cubicBezTo>
                  <a:cubicBezTo>
                    <a:pt x="1089" y="1172"/>
                    <a:pt x="1189" y="1154"/>
                    <a:pt x="1247" y="1109"/>
                  </a:cubicBezTo>
                  <a:cubicBezTo>
                    <a:pt x="1379" y="1006"/>
                    <a:pt x="1804" y="640"/>
                    <a:pt x="1577" y="332"/>
                  </a:cubicBezTo>
                  <a:cubicBezTo>
                    <a:pt x="1375" y="48"/>
                    <a:pt x="457" y="1"/>
                    <a:pt x="2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4" name="Google Shape;2834;p23"/>
            <p:cNvSpPr/>
            <p:nvPr/>
          </p:nvSpPr>
          <p:spPr>
            <a:xfrm>
              <a:off x="-145326" y="1722881"/>
              <a:ext cx="399162" cy="267378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5" name="Google Shape;2835;p23"/>
            <p:cNvSpPr/>
            <p:nvPr/>
          </p:nvSpPr>
          <p:spPr>
            <a:xfrm>
              <a:off x="368358" y="1187453"/>
              <a:ext cx="381905" cy="315340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6" name="Google Shape;2836;p23"/>
            <p:cNvSpPr/>
            <p:nvPr/>
          </p:nvSpPr>
          <p:spPr>
            <a:xfrm>
              <a:off x="897254" y="278875"/>
              <a:ext cx="333943" cy="31668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7" name="Google Shape;2837;p23"/>
            <p:cNvSpPr/>
            <p:nvPr/>
          </p:nvSpPr>
          <p:spPr>
            <a:xfrm>
              <a:off x="-146007" y="962548"/>
              <a:ext cx="400507" cy="30906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8" name="Google Shape;2838;p23"/>
            <p:cNvSpPr/>
            <p:nvPr/>
          </p:nvSpPr>
          <p:spPr>
            <a:xfrm>
              <a:off x="113760" y="656505"/>
              <a:ext cx="398490" cy="308393"/>
            </a:xfrm>
            <a:custGeom>
              <a:rect b="b" l="l" r="r" t="t"/>
              <a:pathLst>
                <a:path extrusionOk="0" h="1376" w="1778">
                  <a:moveTo>
                    <a:pt x="808" y="1"/>
                  </a:moveTo>
                  <a:cubicBezTo>
                    <a:pt x="778" y="1"/>
                    <a:pt x="750" y="4"/>
                    <a:pt x="726" y="11"/>
                  </a:cubicBezTo>
                  <a:cubicBezTo>
                    <a:pt x="557" y="70"/>
                    <a:pt x="0" y="283"/>
                    <a:pt x="66" y="642"/>
                  </a:cubicBezTo>
                  <a:cubicBezTo>
                    <a:pt x="125" y="1009"/>
                    <a:pt x="1085" y="1353"/>
                    <a:pt x="1173" y="1375"/>
                  </a:cubicBezTo>
                  <a:cubicBezTo>
                    <a:pt x="1174" y="1375"/>
                    <a:pt x="1175" y="1375"/>
                    <a:pt x="1176" y="1375"/>
                  </a:cubicBezTo>
                  <a:cubicBezTo>
                    <a:pt x="1270" y="1375"/>
                    <a:pt x="1778" y="573"/>
                    <a:pt x="1371" y="231"/>
                  </a:cubicBezTo>
                  <a:cubicBezTo>
                    <a:pt x="1227" y="119"/>
                    <a:pt x="981" y="1"/>
                    <a:pt x="8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9" name="Google Shape;2839;p23"/>
            <p:cNvSpPr/>
            <p:nvPr/>
          </p:nvSpPr>
          <p:spPr>
            <a:xfrm>
              <a:off x="1409218" y="310249"/>
              <a:ext cx="417764" cy="315789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0" name="Google Shape;2840;p23"/>
            <p:cNvSpPr/>
            <p:nvPr/>
          </p:nvSpPr>
          <p:spPr>
            <a:xfrm>
              <a:off x="1161980" y="169852"/>
              <a:ext cx="312427" cy="209106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1" name="Google Shape;2841;p23"/>
            <p:cNvSpPr/>
            <p:nvPr/>
          </p:nvSpPr>
          <p:spPr>
            <a:xfrm>
              <a:off x="117633" y="187412"/>
              <a:ext cx="318478" cy="323857"/>
            </a:xfrm>
            <a:custGeom>
              <a:rect b="b" l="l" r="r" t="t"/>
              <a:pathLst>
                <a:path extrusionOk="0" h="1445" w="1421">
                  <a:moveTo>
                    <a:pt x="181" y="1"/>
                  </a:moveTo>
                  <a:cubicBezTo>
                    <a:pt x="135" y="1"/>
                    <a:pt x="89" y="3"/>
                    <a:pt x="45" y="8"/>
                  </a:cubicBezTo>
                  <a:cubicBezTo>
                    <a:pt x="1" y="506"/>
                    <a:pt x="103" y="1005"/>
                    <a:pt x="338" y="1445"/>
                  </a:cubicBezTo>
                  <a:cubicBezTo>
                    <a:pt x="837" y="1218"/>
                    <a:pt x="1350" y="499"/>
                    <a:pt x="1386" y="426"/>
                  </a:cubicBezTo>
                  <a:cubicBezTo>
                    <a:pt x="1420" y="358"/>
                    <a:pt x="756" y="1"/>
                    <a:pt x="18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2" name="Google Shape;2842;p23"/>
            <p:cNvSpPr/>
            <p:nvPr/>
          </p:nvSpPr>
          <p:spPr>
            <a:xfrm>
              <a:off x="548559" y="139708"/>
              <a:ext cx="370026" cy="269395"/>
            </a:xfrm>
            <a:custGeom>
              <a:rect b="b" l="l" r="r" t="t"/>
              <a:pathLst>
                <a:path extrusionOk="0" h="1202" w="1651">
                  <a:moveTo>
                    <a:pt x="926" y="1"/>
                  </a:moveTo>
                  <a:cubicBezTo>
                    <a:pt x="906" y="1"/>
                    <a:pt x="886" y="2"/>
                    <a:pt x="866" y="4"/>
                  </a:cubicBezTo>
                  <a:cubicBezTo>
                    <a:pt x="536" y="40"/>
                    <a:pt x="169" y="495"/>
                    <a:pt x="1" y="751"/>
                  </a:cubicBezTo>
                  <a:cubicBezTo>
                    <a:pt x="184" y="920"/>
                    <a:pt x="389" y="1067"/>
                    <a:pt x="616" y="1184"/>
                  </a:cubicBezTo>
                  <a:cubicBezTo>
                    <a:pt x="689" y="1195"/>
                    <a:pt x="762" y="1201"/>
                    <a:pt x="834" y="1201"/>
                  </a:cubicBezTo>
                  <a:cubicBezTo>
                    <a:pt x="1001" y="1201"/>
                    <a:pt x="1160" y="1166"/>
                    <a:pt x="1284" y="1074"/>
                  </a:cubicBezTo>
                  <a:cubicBezTo>
                    <a:pt x="1459" y="942"/>
                    <a:pt x="1650" y="700"/>
                    <a:pt x="1599" y="553"/>
                  </a:cubicBezTo>
                  <a:cubicBezTo>
                    <a:pt x="1543" y="421"/>
                    <a:pt x="1333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3" name="Google Shape;2843;p23"/>
            <p:cNvSpPr/>
            <p:nvPr/>
          </p:nvSpPr>
          <p:spPr>
            <a:xfrm>
              <a:off x="818736" y="-166283"/>
              <a:ext cx="387060" cy="270068"/>
            </a:xfrm>
            <a:custGeom>
              <a:rect b="b" l="l" r="r" t="t"/>
              <a:pathLst>
                <a:path extrusionOk="0" h="1205" w="1727">
                  <a:moveTo>
                    <a:pt x="963" y="1"/>
                  </a:moveTo>
                  <a:cubicBezTo>
                    <a:pt x="925" y="1"/>
                    <a:pt x="886" y="5"/>
                    <a:pt x="846" y="13"/>
                  </a:cubicBezTo>
                  <a:cubicBezTo>
                    <a:pt x="414" y="101"/>
                    <a:pt x="32" y="922"/>
                    <a:pt x="10" y="995"/>
                  </a:cubicBezTo>
                  <a:cubicBezTo>
                    <a:pt x="1" y="1043"/>
                    <a:pt x="436" y="1205"/>
                    <a:pt x="848" y="1205"/>
                  </a:cubicBezTo>
                  <a:cubicBezTo>
                    <a:pt x="1065" y="1205"/>
                    <a:pt x="1275" y="1160"/>
                    <a:pt x="1411" y="1032"/>
                  </a:cubicBezTo>
                  <a:cubicBezTo>
                    <a:pt x="1572" y="885"/>
                    <a:pt x="1726" y="621"/>
                    <a:pt x="1653" y="489"/>
                  </a:cubicBezTo>
                  <a:cubicBezTo>
                    <a:pt x="1586" y="369"/>
                    <a:pt x="1338" y="1"/>
                    <a:pt x="9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4" name="Google Shape;2844;p23"/>
            <p:cNvSpPr/>
            <p:nvPr/>
          </p:nvSpPr>
          <p:spPr>
            <a:xfrm>
              <a:off x="540480" y="738980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5" name="Google Shape;2845;p23"/>
            <p:cNvSpPr/>
            <p:nvPr/>
          </p:nvSpPr>
          <p:spPr>
            <a:xfrm>
              <a:off x="1496059" y="-83332"/>
              <a:ext cx="426953" cy="224795"/>
            </a:xfrm>
            <a:custGeom>
              <a:rect b="b" l="l" r="r" t="t"/>
              <a:pathLst>
                <a:path extrusionOk="0" h="1003" w="1905">
                  <a:moveTo>
                    <a:pt x="1231" y="0"/>
                  </a:moveTo>
                  <a:cubicBezTo>
                    <a:pt x="778" y="0"/>
                    <a:pt x="153" y="190"/>
                    <a:pt x="86" y="223"/>
                  </a:cubicBezTo>
                  <a:cubicBezTo>
                    <a:pt x="1" y="266"/>
                    <a:pt x="479" y="1003"/>
                    <a:pt x="1049" y="1003"/>
                  </a:cubicBezTo>
                  <a:cubicBezTo>
                    <a:pt x="1068" y="1003"/>
                    <a:pt x="1086" y="1002"/>
                    <a:pt x="1105" y="1001"/>
                  </a:cubicBezTo>
                  <a:cubicBezTo>
                    <a:pt x="1325" y="979"/>
                    <a:pt x="1626" y="891"/>
                    <a:pt x="1684" y="773"/>
                  </a:cubicBezTo>
                  <a:cubicBezTo>
                    <a:pt x="1743" y="656"/>
                    <a:pt x="1904" y="245"/>
                    <a:pt x="1574" y="62"/>
                  </a:cubicBezTo>
                  <a:cubicBezTo>
                    <a:pt x="1489" y="18"/>
                    <a:pt x="1368" y="0"/>
                    <a:pt x="123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6" name="Google Shape;2846;p23"/>
            <p:cNvSpPr/>
            <p:nvPr/>
          </p:nvSpPr>
          <p:spPr>
            <a:xfrm>
              <a:off x="508830" y="1810864"/>
              <a:ext cx="408799" cy="291359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7" name="Google Shape;2847;p23"/>
            <p:cNvSpPr/>
            <p:nvPr/>
          </p:nvSpPr>
          <p:spPr>
            <a:xfrm>
              <a:off x="-242965" y="2173911"/>
              <a:ext cx="340442" cy="272757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8" name="Google Shape;2848;p23"/>
            <p:cNvSpPr/>
            <p:nvPr/>
          </p:nvSpPr>
          <p:spPr>
            <a:xfrm>
              <a:off x="5915725" y="4916744"/>
              <a:ext cx="297411" cy="240483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9" name="Google Shape;2849;p23"/>
            <p:cNvSpPr/>
            <p:nvPr/>
          </p:nvSpPr>
          <p:spPr>
            <a:xfrm>
              <a:off x="6525115" y="4893659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0" name="Google Shape;2850;p23"/>
            <p:cNvSpPr/>
            <p:nvPr/>
          </p:nvSpPr>
          <p:spPr>
            <a:xfrm>
              <a:off x="5334896" y="4603222"/>
              <a:ext cx="397593" cy="316685"/>
            </a:xfrm>
            <a:custGeom>
              <a:rect b="b" l="l" r="r" t="t"/>
              <a:pathLst>
                <a:path extrusionOk="0" h="1413" w="1774">
                  <a:moveTo>
                    <a:pt x="906" y="0"/>
                  </a:moveTo>
                  <a:cubicBezTo>
                    <a:pt x="724" y="0"/>
                    <a:pt x="474" y="176"/>
                    <a:pt x="344" y="326"/>
                  </a:cubicBezTo>
                  <a:cubicBezTo>
                    <a:pt x="1" y="719"/>
                    <a:pt x="676" y="1412"/>
                    <a:pt x="784" y="1412"/>
                  </a:cubicBezTo>
                  <a:cubicBezTo>
                    <a:pt x="787" y="1412"/>
                    <a:pt x="789" y="1412"/>
                    <a:pt x="791" y="1411"/>
                  </a:cubicBezTo>
                  <a:cubicBezTo>
                    <a:pt x="872" y="1382"/>
                    <a:pt x="1774" y="876"/>
                    <a:pt x="1759" y="509"/>
                  </a:cubicBezTo>
                  <a:cubicBezTo>
                    <a:pt x="1744" y="150"/>
                    <a:pt x="1128" y="25"/>
                    <a:pt x="945" y="3"/>
                  </a:cubicBezTo>
                  <a:cubicBezTo>
                    <a:pt x="932" y="1"/>
                    <a:pt x="919" y="0"/>
                    <a:pt x="9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1" name="Google Shape;2851;p23"/>
            <p:cNvSpPr/>
            <p:nvPr/>
          </p:nvSpPr>
          <p:spPr>
            <a:xfrm>
              <a:off x="5959532" y="4547721"/>
              <a:ext cx="421350" cy="259310"/>
            </a:xfrm>
            <a:custGeom>
              <a:rect b="b" l="l" r="r" t="t"/>
              <a:pathLst>
                <a:path extrusionOk="0" h="1157" w="1880">
                  <a:moveTo>
                    <a:pt x="1095" y="0"/>
                  </a:moveTo>
                  <a:cubicBezTo>
                    <a:pt x="542" y="0"/>
                    <a:pt x="1" y="631"/>
                    <a:pt x="61" y="685"/>
                  </a:cubicBezTo>
                  <a:cubicBezTo>
                    <a:pt x="114" y="731"/>
                    <a:pt x="837" y="1156"/>
                    <a:pt x="1302" y="1156"/>
                  </a:cubicBezTo>
                  <a:cubicBezTo>
                    <a:pt x="1354" y="1156"/>
                    <a:pt x="1403" y="1151"/>
                    <a:pt x="1447" y="1139"/>
                  </a:cubicBezTo>
                  <a:cubicBezTo>
                    <a:pt x="1880" y="1015"/>
                    <a:pt x="1843" y="516"/>
                    <a:pt x="1821" y="369"/>
                  </a:cubicBezTo>
                  <a:cubicBezTo>
                    <a:pt x="1792" y="230"/>
                    <a:pt x="1484" y="76"/>
                    <a:pt x="1249" y="17"/>
                  </a:cubicBezTo>
                  <a:cubicBezTo>
                    <a:pt x="1198" y="6"/>
                    <a:pt x="1147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2" name="Google Shape;2852;p23"/>
            <p:cNvSpPr/>
            <p:nvPr/>
          </p:nvSpPr>
          <p:spPr>
            <a:xfrm>
              <a:off x="6348790" y="4472192"/>
              <a:ext cx="414178" cy="262896"/>
            </a:xfrm>
            <a:custGeom>
              <a:rect b="b" l="l" r="r" t="t"/>
              <a:pathLst>
                <a:path extrusionOk="0" h="1173" w="1848">
                  <a:moveTo>
                    <a:pt x="1115" y="1"/>
                  </a:moveTo>
                  <a:cubicBezTo>
                    <a:pt x="585" y="1"/>
                    <a:pt x="0" y="521"/>
                    <a:pt x="51" y="572"/>
                  </a:cubicBezTo>
                  <a:cubicBezTo>
                    <a:pt x="100" y="627"/>
                    <a:pt x="807" y="1172"/>
                    <a:pt x="1269" y="1172"/>
                  </a:cubicBezTo>
                  <a:cubicBezTo>
                    <a:pt x="1296" y="1172"/>
                    <a:pt x="1323" y="1170"/>
                    <a:pt x="1349" y="1166"/>
                  </a:cubicBezTo>
                  <a:cubicBezTo>
                    <a:pt x="1796" y="1093"/>
                    <a:pt x="1847" y="594"/>
                    <a:pt x="1847" y="447"/>
                  </a:cubicBezTo>
                  <a:cubicBezTo>
                    <a:pt x="1847" y="301"/>
                    <a:pt x="1561" y="118"/>
                    <a:pt x="1342" y="37"/>
                  </a:cubicBezTo>
                  <a:cubicBezTo>
                    <a:pt x="1269" y="12"/>
                    <a:pt x="1193" y="1"/>
                    <a:pt x="11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3" name="Google Shape;2853;p23"/>
            <p:cNvSpPr/>
            <p:nvPr/>
          </p:nvSpPr>
          <p:spPr>
            <a:xfrm>
              <a:off x="5012400" y="4853200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4" name="Google Shape;2854;p23"/>
            <p:cNvSpPr/>
            <p:nvPr/>
          </p:nvSpPr>
          <p:spPr>
            <a:xfrm>
              <a:off x="5585600" y="4879431"/>
              <a:ext cx="407903" cy="312203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5" name="Google Shape;2855;p23"/>
            <p:cNvSpPr/>
            <p:nvPr/>
          </p:nvSpPr>
          <p:spPr>
            <a:xfrm>
              <a:off x="4841619" y="4645887"/>
              <a:ext cx="387956" cy="258637"/>
            </a:xfrm>
            <a:custGeom>
              <a:rect b="b" l="l" r="r" t="t"/>
              <a:pathLst>
                <a:path extrusionOk="0" h="1154" w="1731">
                  <a:moveTo>
                    <a:pt x="832" y="0"/>
                  </a:moveTo>
                  <a:cubicBezTo>
                    <a:pt x="475" y="0"/>
                    <a:pt x="102" y="106"/>
                    <a:pt x="0" y="164"/>
                  </a:cubicBezTo>
                  <a:cubicBezTo>
                    <a:pt x="286" y="596"/>
                    <a:pt x="689" y="933"/>
                    <a:pt x="1158" y="1153"/>
                  </a:cubicBezTo>
                  <a:cubicBezTo>
                    <a:pt x="1356" y="1058"/>
                    <a:pt x="1525" y="911"/>
                    <a:pt x="1642" y="728"/>
                  </a:cubicBezTo>
                  <a:cubicBezTo>
                    <a:pt x="1730" y="596"/>
                    <a:pt x="1584" y="332"/>
                    <a:pt x="1430" y="178"/>
                  </a:cubicBezTo>
                  <a:cubicBezTo>
                    <a:pt x="1291" y="45"/>
                    <a:pt x="1065" y="0"/>
                    <a:pt x="8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6" name="Google Shape;2856;p23"/>
            <p:cNvSpPr/>
            <p:nvPr/>
          </p:nvSpPr>
          <p:spPr>
            <a:xfrm>
              <a:off x="4130804" y="4879650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7" name="Google Shape;2857;p23"/>
            <p:cNvSpPr/>
            <p:nvPr/>
          </p:nvSpPr>
          <p:spPr>
            <a:xfrm>
              <a:off x="8256524" y="3680472"/>
              <a:ext cx="348510" cy="292032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8" name="Google Shape;2858;p23"/>
            <p:cNvSpPr/>
            <p:nvPr/>
          </p:nvSpPr>
          <p:spPr>
            <a:xfrm>
              <a:off x="8770853" y="3579176"/>
              <a:ext cx="422471" cy="274102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9" name="Google Shape;2859;p23"/>
            <p:cNvSpPr/>
            <p:nvPr/>
          </p:nvSpPr>
          <p:spPr>
            <a:xfrm>
              <a:off x="8744736" y="4062098"/>
              <a:ext cx="417540" cy="266930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0" name="Google Shape;2860;p23"/>
            <p:cNvSpPr/>
            <p:nvPr/>
          </p:nvSpPr>
          <p:spPr>
            <a:xfrm>
              <a:off x="8522152" y="3273576"/>
              <a:ext cx="399610" cy="318030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1" name="Google Shape;2861;p23"/>
            <p:cNvSpPr/>
            <p:nvPr/>
          </p:nvSpPr>
          <p:spPr>
            <a:xfrm>
              <a:off x="8309912" y="2887877"/>
              <a:ext cx="409696" cy="311979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2" name="Google Shape;2862;p23"/>
            <p:cNvSpPr/>
            <p:nvPr/>
          </p:nvSpPr>
          <p:spPr>
            <a:xfrm>
              <a:off x="8689614" y="2532519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990" y="1"/>
                  </a:moveTo>
                  <a:cubicBezTo>
                    <a:pt x="811" y="1"/>
                    <a:pt x="555" y="136"/>
                    <a:pt x="412" y="265"/>
                  </a:cubicBezTo>
                  <a:cubicBezTo>
                    <a:pt x="0" y="626"/>
                    <a:pt x="565" y="1394"/>
                    <a:pt x="672" y="1394"/>
                  </a:cubicBezTo>
                  <a:cubicBezTo>
                    <a:pt x="674" y="1394"/>
                    <a:pt x="675" y="1394"/>
                    <a:pt x="676" y="1394"/>
                  </a:cubicBezTo>
                  <a:cubicBezTo>
                    <a:pt x="764" y="1364"/>
                    <a:pt x="1739" y="961"/>
                    <a:pt x="1783" y="595"/>
                  </a:cubicBezTo>
                  <a:cubicBezTo>
                    <a:pt x="1827" y="235"/>
                    <a:pt x="1241" y="45"/>
                    <a:pt x="1058" y="8"/>
                  </a:cubicBezTo>
                  <a:cubicBezTo>
                    <a:pt x="1037" y="3"/>
                    <a:pt x="1014" y="1"/>
                    <a:pt x="99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3" name="Google Shape;2863;p23"/>
            <p:cNvSpPr/>
            <p:nvPr/>
          </p:nvSpPr>
          <p:spPr>
            <a:xfrm>
              <a:off x="6884826" y="4659467"/>
              <a:ext cx="404317" cy="204176"/>
            </a:xfrm>
            <a:custGeom>
              <a:rect b="b" l="l" r="r" t="t"/>
              <a:pathLst>
                <a:path extrusionOk="0" h="911" w="1804">
                  <a:moveTo>
                    <a:pt x="656" y="0"/>
                  </a:moveTo>
                  <a:cubicBezTo>
                    <a:pt x="471" y="0"/>
                    <a:pt x="286" y="13"/>
                    <a:pt x="103" y="39"/>
                  </a:cubicBezTo>
                  <a:cubicBezTo>
                    <a:pt x="0" y="245"/>
                    <a:pt x="66" y="509"/>
                    <a:pt x="96" y="611"/>
                  </a:cubicBezTo>
                  <a:cubicBezTo>
                    <a:pt x="147" y="751"/>
                    <a:pt x="477" y="875"/>
                    <a:pt x="719" y="905"/>
                  </a:cubicBezTo>
                  <a:cubicBezTo>
                    <a:pt x="748" y="908"/>
                    <a:pt x="777" y="910"/>
                    <a:pt x="806" y="910"/>
                  </a:cubicBezTo>
                  <a:cubicBezTo>
                    <a:pt x="1320" y="910"/>
                    <a:pt x="1762" y="324"/>
                    <a:pt x="1804" y="171"/>
                  </a:cubicBezTo>
                  <a:cubicBezTo>
                    <a:pt x="1432" y="57"/>
                    <a:pt x="1043" y="0"/>
                    <a:pt x="6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4" name="Google Shape;2864;p23"/>
            <p:cNvSpPr/>
            <p:nvPr/>
          </p:nvSpPr>
          <p:spPr>
            <a:xfrm>
              <a:off x="8887477" y="2842606"/>
              <a:ext cx="331925" cy="325650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5" name="Google Shape;2865;p23"/>
            <p:cNvSpPr/>
            <p:nvPr/>
          </p:nvSpPr>
          <p:spPr>
            <a:xfrm>
              <a:off x="7122110" y="4954222"/>
              <a:ext cx="262896" cy="256844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6" name="Google Shape;2866;p23"/>
            <p:cNvSpPr/>
            <p:nvPr/>
          </p:nvSpPr>
          <p:spPr>
            <a:xfrm>
              <a:off x="7621853" y="4485641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6" y="0"/>
                  </a:moveTo>
                  <a:cubicBezTo>
                    <a:pt x="227" y="0"/>
                    <a:pt x="190" y="7"/>
                    <a:pt x="184" y="19"/>
                  </a:cubicBezTo>
                  <a:cubicBezTo>
                    <a:pt x="162" y="77"/>
                    <a:pt x="0" y="708"/>
                    <a:pt x="169" y="1052"/>
                  </a:cubicBezTo>
                  <a:cubicBezTo>
                    <a:pt x="601" y="899"/>
                    <a:pt x="990" y="649"/>
                    <a:pt x="1313" y="327"/>
                  </a:cubicBezTo>
                  <a:cubicBezTo>
                    <a:pt x="1045" y="94"/>
                    <a:pt x="511" y="0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7" name="Google Shape;2867;p23"/>
            <p:cNvSpPr/>
            <p:nvPr/>
          </p:nvSpPr>
          <p:spPr>
            <a:xfrm>
              <a:off x="7684377" y="4803929"/>
              <a:ext cx="415075" cy="309961"/>
            </a:xfrm>
            <a:custGeom>
              <a:rect b="b" l="l" r="r" t="t"/>
              <a:pathLst>
                <a:path extrusionOk="0" h="1383" w="1852">
                  <a:moveTo>
                    <a:pt x="1221" y="1"/>
                  </a:moveTo>
                  <a:cubicBezTo>
                    <a:pt x="1220" y="1"/>
                    <a:pt x="1219" y="1"/>
                    <a:pt x="1218" y="1"/>
                  </a:cubicBezTo>
                  <a:cubicBezTo>
                    <a:pt x="1130" y="23"/>
                    <a:pt x="133" y="397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8" y="1382"/>
                  </a:cubicBezTo>
                  <a:cubicBezTo>
                    <a:pt x="1019" y="1382"/>
                    <a:pt x="1278" y="1257"/>
                    <a:pt x="1423" y="1137"/>
                  </a:cubicBezTo>
                  <a:cubicBezTo>
                    <a:pt x="1852" y="788"/>
                    <a:pt x="1316" y="1"/>
                    <a:pt x="12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8" name="Google Shape;2868;p23"/>
            <p:cNvSpPr/>
            <p:nvPr/>
          </p:nvSpPr>
          <p:spPr>
            <a:xfrm>
              <a:off x="8153690" y="4703627"/>
              <a:ext cx="423367" cy="29875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9" name="Google Shape;2869;p23"/>
            <p:cNvSpPr/>
            <p:nvPr/>
          </p:nvSpPr>
          <p:spPr>
            <a:xfrm>
              <a:off x="8478009" y="4283994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0" name="Google Shape;2870;p23"/>
            <p:cNvSpPr/>
            <p:nvPr/>
          </p:nvSpPr>
          <p:spPr>
            <a:xfrm>
              <a:off x="8739104" y="4799535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1" name="Google Shape;2871;p23"/>
            <p:cNvSpPr/>
            <p:nvPr/>
          </p:nvSpPr>
          <p:spPr>
            <a:xfrm>
              <a:off x="8817806" y="641705"/>
              <a:ext cx="271412" cy="251241"/>
            </a:xfrm>
            <a:custGeom>
              <a:rect b="b" l="l" r="r" t="t"/>
              <a:pathLst>
                <a:path extrusionOk="0" h="1121" w="1211">
                  <a:moveTo>
                    <a:pt x="521" y="1"/>
                  </a:moveTo>
                  <a:cubicBezTo>
                    <a:pt x="191" y="301"/>
                    <a:pt x="8" y="961"/>
                    <a:pt x="1" y="1027"/>
                  </a:cubicBezTo>
                  <a:cubicBezTo>
                    <a:pt x="1" y="1062"/>
                    <a:pt x="262" y="1120"/>
                    <a:pt x="572" y="1120"/>
                  </a:cubicBezTo>
                  <a:cubicBezTo>
                    <a:pt x="785" y="1120"/>
                    <a:pt x="1020" y="1093"/>
                    <a:pt x="1210" y="1012"/>
                  </a:cubicBezTo>
                  <a:cubicBezTo>
                    <a:pt x="1078" y="617"/>
                    <a:pt x="844" y="265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2" name="Google Shape;2872;p23"/>
            <p:cNvSpPr/>
            <p:nvPr/>
          </p:nvSpPr>
          <p:spPr>
            <a:xfrm>
              <a:off x="8934546" y="1422232"/>
              <a:ext cx="376526" cy="269395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3" name="Google Shape;2873;p23"/>
            <p:cNvSpPr/>
            <p:nvPr/>
          </p:nvSpPr>
          <p:spPr>
            <a:xfrm>
              <a:off x="8233433" y="2114527"/>
              <a:ext cx="394680" cy="310410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4" name="Google Shape;2874;p23"/>
            <p:cNvSpPr/>
            <p:nvPr/>
          </p:nvSpPr>
          <p:spPr>
            <a:xfrm>
              <a:off x="8513631" y="1726921"/>
              <a:ext cx="340218" cy="292256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23"/>
            <p:cNvSpPr/>
            <p:nvPr/>
          </p:nvSpPr>
          <p:spPr>
            <a:xfrm>
              <a:off x="7333895" y="2806291"/>
              <a:ext cx="424264" cy="310858"/>
            </a:xfrm>
            <a:custGeom>
              <a:rect b="b" l="l" r="r" t="t"/>
              <a:pathLst>
                <a:path extrusionOk="0" h="1387" w="1893">
                  <a:moveTo>
                    <a:pt x="895" y="1"/>
                  </a:moveTo>
                  <a:cubicBezTo>
                    <a:pt x="697" y="82"/>
                    <a:pt x="1" y="617"/>
                    <a:pt x="199" y="1005"/>
                  </a:cubicBezTo>
                  <a:cubicBezTo>
                    <a:pt x="279" y="1181"/>
                    <a:pt x="499" y="1387"/>
                    <a:pt x="682" y="1387"/>
                  </a:cubicBezTo>
                  <a:cubicBezTo>
                    <a:pt x="917" y="1387"/>
                    <a:pt x="1159" y="1328"/>
                    <a:pt x="1379" y="1225"/>
                  </a:cubicBezTo>
                  <a:cubicBezTo>
                    <a:pt x="1892" y="668"/>
                    <a:pt x="1203" y="155"/>
                    <a:pt x="8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23"/>
            <p:cNvSpPr/>
            <p:nvPr/>
          </p:nvSpPr>
          <p:spPr>
            <a:xfrm>
              <a:off x="6611559" y="7099"/>
              <a:ext cx="330581" cy="219416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23"/>
            <p:cNvSpPr/>
            <p:nvPr/>
          </p:nvSpPr>
          <p:spPr>
            <a:xfrm>
              <a:off x="6436259" y="323626"/>
              <a:ext cx="312427" cy="22479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8" name="Google Shape;2878;p23"/>
            <p:cNvSpPr/>
            <p:nvPr/>
          </p:nvSpPr>
          <p:spPr>
            <a:xfrm>
              <a:off x="8632958" y="-46557"/>
              <a:ext cx="281050" cy="271412"/>
            </a:xfrm>
            <a:custGeom>
              <a:rect b="b" l="l" r="r" t="t"/>
              <a:pathLst>
                <a:path extrusionOk="0" h="1211" w="1254">
                  <a:moveTo>
                    <a:pt x="1254" y="1"/>
                  </a:moveTo>
                  <a:lnTo>
                    <a:pt x="1254" y="1"/>
                  </a:lnTo>
                  <a:cubicBezTo>
                    <a:pt x="785" y="74"/>
                    <a:pt x="110" y="529"/>
                    <a:pt x="51" y="580"/>
                  </a:cubicBezTo>
                  <a:cubicBezTo>
                    <a:pt x="0" y="631"/>
                    <a:pt x="425" y="1122"/>
                    <a:pt x="909" y="1210"/>
                  </a:cubicBezTo>
                  <a:cubicBezTo>
                    <a:pt x="1136" y="844"/>
                    <a:pt x="1254" y="426"/>
                    <a:pt x="12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9" name="Google Shape;2879;p23"/>
            <p:cNvSpPr/>
            <p:nvPr/>
          </p:nvSpPr>
          <p:spPr>
            <a:xfrm>
              <a:off x="7580595" y="1346965"/>
              <a:ext cx="415747" cy="254379"/>
            </a:xfrm>
            <a:custGeom>
              <a:rect b="b" l="l" r="r" t="t"/>
              <a:pathLst>
                <a:path extrusionOk="0" h="1135" w="1855">
                  <a:moveTo>
                    <a:pt x="974" y="0"/>
                  </a:moveTo>
                  <a:cubicBezTo>
                    <a:pt x="780" y="0"/>
                    <a:pt x="578" y="37"/>
                    <a:pt x="491" y="123"/>
                  </a:cubicBezTo>
                  <a:cubicBezTo>
                    <a:pt x="374" y="241"/>
                    <a:pt x="0" y="681"/>
                    <a:pt x="279" y="959"/>
                  </a:cubicBezTo>
                  <a:cubicBezTo>
                    <a:pt x="420" y="1097"/>
                    <a:pt x="762" y="1134"/>
                    <a:pt x="1082" y="1134"/>
                  </a:cubicBezTo>
                  <a:cubicBezTo>
                    <a:pt x="1410" y="1134"/>
                    <a:pt x="1715" y="1095"/>
                    <a:pt x="1760" y="1084"/>
                  </a:cubicBezTo>
                  <a:cubicBezTo>
                    <a:pt x="1855" y="1062"/>
                    <a:pt x="1826" y="123"/>
                    <a:pt x="1217" y="21"/>
                  </a:cubicBezTo>
                  <a:cubicBezTo>
                    <a:pt x="1145" y="7"/>
                    <a:pt x="1061" y="0"/>
                    <a:pt x="9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23"/>
            <p:cNvSpPr/>
            <p:nvPr/>
          </p:nvSpPr>
          <p:spPr>
            <a:xfrm>
              <a:off x="7593708" y="147179"/>
              <a:ext cx="389525" cy="2808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23"/>
            <p:cNvSpPr/>
            <p:nvPr/>
          </p:nvSpPr>
          <p:spPr>
            <a:xfrm>
              <a:off x="8072291" y="-75051"/>
              <a:ext cx="391094" cy="282618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23"/>
            <p:cNvSpPr/>
            <p:nvPr/>
          </p:nvSpPr>
          <p:spPr>
            <a:xfrm>
              <a:off x="7094274" y="247707"/>
              <a:ext cx="410368" cy="282170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23"/>
            <p:cNvSpPr/>
            <p:nvPr/>
          </p:nvSpPr>
          <p:spPr>
            <a:xfrm>
              <a:off x="7195168" y="-155585"/>
              <a:ext cx="412610" cy="285756"/>
            </a:xfrm>
            <a:custGeom>
              <a:rect b="b" l="l" r="r" t="t"/>
              <a:pathLst>
                <a:path extrusionOk="0" h="1275" w="1841">
                  <a:moveTo>
                    <a:pt x="969" y="1"/>
                  </a:moveTo>
                  <a:cubicBezTo>
                    <a:pt x="735" y="1"/>
                    <a:pt x="502" y="49"/>
                    <a:pt x="345" y="191"/>
                  </a:cubicBezTo>
                  <a:cubicBezTo>
                    <a:pt x="184" y="352"/>
                    <a:pt x="1" y="631"/>
                    <a:pt x="74" y="770"/>
                  </a:cubicBezTo>
                  <a:cubicBezTo>
                    <a:pt x="134" y="890"/>
                    <a:pt x="380" y="1275"/>
                    <a:pt x="764" y="1275"/>
                  </a:cubicBezTo>
                  <a:cubicBezTo>
                    <a:pt x="804" y="1275"/>
                    <a:pt x="845" y="1270"/>
                    <a:pt x="888" y="1262"/>
                  </a:cubicBezTo>
                  <a:cubicBezTo>
                    <a:pt x="1350" y="1159"/>
                    <a:pt x="1804" y="294"/>
                    <a:pt x="1826" y="213"/>
                  </a:cubicBezTo>
                  <a:cubicBezTo>
                    <a:pt x="1840" y="166"/>
                    <a:pt x="1402" y="1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23"/>
            <p:cNvSpPr/>
            <p:nvPr/>
          </p:nvSpPr>
          <p:spPr>
            <a:xfrm>
              <a:off x="6144936" y="14495"/>
              <a:ext cx="443090" cy="234208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5" name="Google Shape;2885;p23"/>
            <p:cNvSpPr/>
            <p:nvPr/>
          </p:nvSpPr>
          <p:spPr>
            <a:xfrm>
              <a:off x="7960635" y="563039"/>
              <a:ext cx="439504" cy="233984"/>
            </a:xfrm>
            <a:custGeom>
              <a:rect b="b" l="l" r="r" t="t"/>
              <a:pathLst>
                <a:path extrusionOk="0" h="1044" w="1961">
                  <a:moveTo>
                    <a:pt x="1341" y="0"/>
                  </a:moveTo>
                  <a:cubicBezTo>
                    <a:pt x="869" y="0"/>
                    <a:pt x="143" y="279"/>
                    <a:pt x="76" y="316"/>
                  </a:cubicBezTo>
                  <a:cubicBezTo>
                    <a:pt x="1" y="364"/>
                    <a:pt x="505" y="1043"/>
                    <a:pt x="1070" y="1043"/>
                  </a:cubicBezTo>
                  <a:cubicBezTo>
                    <a:pt x="1107" y="1043"/>
                    <a:pt x="1145" y="1040"/>
                    <a:pt x="1183" y="1034"/>
                  </a:cubicBezTo>
                  <a:cubicBezTo>
                    <a:pt x="1410" y="997"/>
                    <a:pt x="1718" y="880"/>
                    <a:pt x="1770" y="763"/>
                  </a:cubicBezTo>
                  <a:cubicBezTo>
                    <a:pt x="1821" y="638"/>
                    <a:pt x="1960" y="206"/>
                    <a:pt x="1601" y="44"/>
                  </a:cubicBezTo>
                  <a:cubicBezTo>
                    <a:pt x="1532" y="13"/>
                    <a:pt x="1442" y="0"/>
                    <a:pt x="13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6" name="Google Shape;2886;p23"/>
            <p:cNvSpPr/>
            <p:nvPr/>
          </p:nvSpPr>
          <p:spPr>
            <a:xfrm>
              <a:off x="6568413" y="1773011"/>
              <a:ext cx="416868" cy="313099"/>
            </a:xfrm>
            <a:custGeom>
              <a:rect b="b" l="l" r="r" t="t"/>
              <a:pathLst>
                <a:path extrusionOk="0" h="1397" w="1860">
                  <a:moveTo>
                    <a:pt x="873" y="1"/>
                  </a:moveTo>
                  <a:cubicBezTo>
                    <a:pt x="833" y="1"/>
                    <a:pt x="795" y="6"/>
                    <a:pt x="763" y="18"/>
                  </a:cubicBezTo>
                  <a:cubicBezTo>
                    <a:pt x="587" y="77"/>
                    <a:pt x="1" y="333"/>
                    <a:pt x="59" y="700"/>
                  </a:cubicBezTo>
                  <a:cubicBezTo>
                    <a:pt x="125" y="1066"/>
                    <a:pt x="1122" y="1382"/>
                    <a:pt x="1218" y="1396"/>
                  </a:cubicBezTo>
                  <a:cubicBezTo>
                    <a:pt x="1218" y="1397"/>
                    <a:pt x="1219" y="1397"/>
                    <a:pt x="1220" y="1397"/>
                  </a:cubicBezTo>
                  <a:cubicBezTo>
                    <a:pt x="1315" y="1397"/>
                    <a:pt x="1859" y="550"/>
                    <a:pt x="1430" y="216"/>
                  </a:cubicBezTo>
                  <a:cubicBezTo>
                    <a:pt x="1293" y="108"/>
                    <a:pt x="1052" y="1"/>
                    <a:pt x="87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23"/>
            <p:cNvSpPr/>
            <p:nvPr/>
          </p:nvSpPr>
          <p:spPr>
            <a:xfrm>
              <a:off x="8337256" y="1260626"/>
              <a:ext cx="355010" cy="310858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23"/>
            <p:cNvSpPr/>
            <p:nvPr/>
          </p:nvSpPr>
          <p:spPr>
            <a:xfrm>
              <a:off x="8437214" y="237841"/>
              <a:ext cx="358372" cy="314668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23"/>
            <p:cNvSpPr/>
            <p:nvPr/>
          </p:nvSpPr>
          <p:spPr>
            <a:xfrm>
              <a:off x="8916624" y="337924"/>
              <a:ext cx="412385" cy="282618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0" name="Google Shape;2890;p23"/>
            <p:cNvSpPr/>
            <p:nvPr/>
          </p:nvSpPr>
          <p:spPr>
            <a:xfrm>
              <a:off x="8711123" y="970045"/>
              <a:ext cx="366664" cy="281498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1" name="Google Shape;2891;p23"/>
            <p:cNvSpPr/>
            <p:nvPr/>
          </p:nvSpPr>
          <p:spPr>
            <a:xfrm>
              <a:off x="5226482" y="19874"/>
              <a:ext cx="325650" cy="217399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23"/>
            <p:cNvSpPr/>
            <p:nvPr/>
          </p:nvSpPr>
          <p:spPr>
            <a:xfrm>
              <a:off x="4279201" y="-151883"/>
              <a:ext cx="381456" cy="27836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23"/>
            <p:cNvSpPr/>
            <p:nvPr/>
          </p:nvSpPr>
          <p:spPr>
            <a:xfrm>
              <a:off x="4839871" y="-27640"/>
              <a:ext cx="400059" cy="279705"/>
            </a:xfrm>
            <a:custGeom>
              <a:rect b="b" l="l" r="r" t="t"/>
              <a:pathLst>
                <a:path extrusionOk="0" h="1248" w="1785">
                  <a:moveTo>
                    <a:pt x="1021" y="1"/>
                  </a:moveTo>
                  <a:cubicBezTo>
                    <a:pt x="979" y="1"/>
                    <a:pt x="935" y="5"/>
                    <a:pt x="890" y="16"/>
                  </a:cubicBezTo>
                  <a:cubicBezTo>
                    <a:pt x="442" y="111"/>
                    <a:pt x="32" y="962"/>
                    <a:pt x="10" y="1035"/>
                  </a:cubicBezTo>
                  <a:cubicBezTo>
                    <a:pt x="0" y="1087"/>
                    <a:pt x="435" y="1248"/>
                    <a:pt x="856" y="1248"/>
                  </a:cubicBezTo>
                  <a:cubicBezTo>
                    <a:pt x="1084" y="1248"/>
                    <a:pt x="1308" y="1201"/>
                    <a:pt x="1454" y="1064"/>
                  </a:cubicBezTo>
                  <a:cubicBezTo>
                    <a:pt x="1616" y="910"/>
                    <a:pt x="1784" y="632"/>
                    <a:pt x="1711" y="500"/>
                  </a:cubicBezTo>
                  <a:cubicBezTo>
                    <a:pt x="1645" y="375"/>
                    <a:pt x="1396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4" name="Google Shape;2894;p23"/>
            <p:cNvSpPr/>
            <p:nvPr/>
          </p:nvSpPr>
          <p:spPr>
            <a:xfrm>
              <a:off x="5573872" y="-3435"/>
              <a:ext cx="443090" cy="233312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5" name="Google Shape;2895;p23"/>
            <p:cNvSpPr/>
            <p:nvPr/>
          </p:nvSpPr>
          <p:spPr>
            <a:xfrm>
              <a:off x="1212621" y="835403"/>
              <a:ext cx="338873" cy="29629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6" name="Google Shape;2896;p23"/>
            <p:cNvSpPr/>
            <p:nvPr/>
          </p:nvSpPr>
          <p:spPr>
            <a:xfrm>
              <a:off x="7577472" y="3801312"/>
              <a:ext cx="397593" cy="316461"/>
            </a:xfrm>
            <a:custGeom>
              <a:rect b="b" l="l" r="r" t="t"/>
              <a:pathLst>
                <a:path extrusionOk="0" h="1412" w="1774">
                  <a:moveTo>
                    <a:pt x="906" y="1"/>
                  </a:moveTo>
                  <a:cubicBezTo>
                    <a:pt x="724" y="1"/>
                    <a:pt x="468" y="173"/>
                    <a:pt x="344" y="325"/>
                  </a:cubicBezTo>
                  <a:cubicBezTo>
                    <a:pt x="1" y="718"/>
                    <a:pt x="676" y="1411"/>
                    <a:pt x="784" y="1411"/>
                  </a:cubicBezTo>
                  <a:cubicBezTo>
                    <a:pt x="787" y="1411"/>
                    <a:pt x="789" y="1411"/>
                    <a:pt x="791" y="1410"/>
                  </a:cubicBezTo>
                  <a:cubicBezTo>
                    <a:pt x="872" y="1381"/>
                    <a:pt x="1773" y="875"/>
                    <a:pt x="1759" y="508"/>
                  </a:cubicBezTo>
                  <a:cubicBezTo>
                    <a:pt x="1744" y="142"/>
                    <a:pt x="1128" y="24"/>
                    <a:pt x="938" y="2"/>
                  </a:cubicBezTo>
                  <a:cubicBezTo>
                    <a:pt x="928" y="1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7" name="Google Shape;2897;p23"/>
            <p:cNvSpPr/>
            <p:nvPr/>
          </p:nvSpPr>
          <p:spPr>
            <a:xfrm>
              <a:off x="2200594" y="700231"/>
              <a:ext cx="432332" cy="314444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8" name="Google Shape;2898;p23"/>
            <p:cNvSpPr/>
            <p:nvPr/>
          </p:nvSpPr>
          <p:spPr>
            <a:xfrm>
              <a:off x="4640970" y="412940"/>
              <a:ext cx="381905" cy="315340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9" name="Google Shape;2899;p23"/>
            <p:cNvSpPr/>
            <p:nvPr/>
          </p:nvSpPr>
          <p:spPr>
            <a:xfrm>
              <a:off x="5993380" y="457367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23"/>
            <p:cNvSpPr/>
            <p:nvPr/>
          </p:nvSpPr>
          <p:spPr>
            <a:xfrm>
              <a:off x="2632930" y="2400652"/>
              <a:ext cx="408799" cy="291359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23"/>
            <p:cNvSpPr/>
            <p:nvPr/>
          </p:nvSpPr>
          <p:spPr>
            <a:xfrm>
              <a:off x="5187683" y="385966"/>
              <a:ext cx="338873" cy="29629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2" name="Google Shape;2902;p23"/>
          <p:cNvGrpSpPr/>
          <p:nvPr/>
        </p:nvGrpSpPr>
        <p:grpSpPr>
          <a:xfrm>
            <a:off x="-1330059" y="-1178429"/>
            <a:ext cx="4463385" cy="3033056"/>
            <a:chOff x="-1330059" y="-1178429"/>
            <a:chExt cx="4463385" cy="3033056"/>
          </a:xfrm>
        </p:grpSpPr>
        <p:sp>
          <p:nvSpPr>
            <p:cNvPr id="2903" name="Google Shape;2903;p23"/>
            <p:cNvSpPr/>
            <p:nvPr/>
          </p:nvSpPr>
          <p:spPr>
            <a:xfrm rot="2700000">
              <a:off x="-953798" y="-666329"/>
              <a:ext cx="2280533" cy="2008856"/>
            </a:xfrm>
            <a:custGeom>
              <a:rect b="b" l="l" r="r" t="t"/>
              <a:pathLst>
                <a:path extrusionOk="0" h="9058" w="10283">
                  <a:moveTo>
                    <a:pt x="7973" y="0"/>
                  </a:moveTo>
                  <a:cubicBezTo>
                    <a:pt x="7357" y="0"/>
                    <a:pt x="4417" y="1372"/>
                    <a:pt x="3872" y="1986"/>
                  </a:cubicBezTo>
                  <a:cubicBezTo>
                    <a:pt x="4539" y="1528"/>
                    <a:pt x="4962" y="1387"/>
                    <a:pt x="5242" y="1387"/>
                  </a:cubicBezTo>
                  <a:cubicBezTo>
                    <a:pt x="5639" y="1387"/>
                    <a:pt x="5750" y="1671"/>
                    <a:pt x="5866" y="1744"/>
                  </a:cubicBezTo>
                  <a:cubicBezTo>
                    <a:pt x="5910" y="1774"/>
                    <a:pt x="5969" y="1803"/>
                    <a:pt x="6020" y="1832"/>
                  </a:cubicBezTo>
                  <a:cubicBezTo>
                    <a:pt x="6306" y="2008"/>
                    <a:pt x="6555" y="2925"/>
                    <a:pt x="6357" y="3834"/>
                  </a:cubicBezTo>
                  <a:cubicBezTo>
                    <a:pt x="4906" y="4354"/>
                    <a:pt x="2611" y="3497"/>
                    <a:pt x="1401" y="6055"/>
                  </a:cubicBezTo>
                  <a:cubicBezTo>
                    <a:pt x="1064" y="6759"/>
                    <a:pt x="573" y="7412"/>
                    <a:pt x="1" y="8020"/>
                  </a:cubicBezTo>
                  <a:cubicBezTo>
                    <a:pt x="881" y="8005"/>
                    <a:pt x="1768" y="7947"/>
                    <a:pt x="1797" y="7346"/>
                  </a:cubicBezTo>
                  <a:cubicBezTo>
                    <a:pt x="1841" y="6884"/>
                    <a:pt x="1914" y="6429"/>
                    <a:pt x="2105" y="6026"/>
                  </a:cubicBezTo>
                  <a:cubicBezTo>
                    <a:pt x="2699" y="4766"/>
                    <a:pt x="4473" y="4561"/>
                    <a:pt x="5342" y="4561"/>
                  </a:cubicBezTo>
                  <a:cubicBezTo>
                    <a:pt x="5621" y="4561"/>
                    <a:pt x="5806" y="4582"/>
                    <a:pt x="5829" y="4596"/>
                  </a:cubicBezTo>
                  <a:cubicBezTo>
                    <a:pt x="6262" y="4875"/>
                    <a:pt x="5676" y="6011"/>
                    <a:pt x="5976" y="6195"/>
                  </a:cubicBezTo>
                  <a:cubicBezTo>
                    <a:pt x="6299" y="6400"/>
                    <a:pt x="6856" y="6906"/>
                    <a:pt x="7061" y="7287"/>
                  </a:cubicBezTo>
                  <a:cubicBezTo>
                    <a:pt x="7332" y="7793"/>
                    <a:pt x="6460" y="8313"/>
                    <a:pt x="7215" y="8783"/>
                  </a:cubicBezTo>
                  <a:cubicBezTo>
                    <a:pt x="7543" y="8987"/>
                    <a:pt x="7961" y="9058"/>
                    <a:pt x="8379" y="9058"/>
                  </a:cubicBezTo>
                  <a:cubicBezTo>
                    <a:pt x="9327" y="9058"/>
                    <a:pt x="10282" y="8695"/>
                    <a:pt x="10221" y="8695"/>
                  </a:cubicBezTo>
                  <a:cubicBezTo>
                    <a:pt x="9810" y="8727"/>
                    <a:pt x="9462" y="8741"/>
                    <a:pt x="9166" y="8741"/>
                  </a:cubicBezTo>
                  <a:cubicBezTo>
                    <a:pt x="6958" y="8741"/>
                    <a:pt x="7685" y="7914"/>
                    <a:pt x="7420" y="7228"/>
                  </a:cubicBezTo>
                  <a:cubicBezTo>
                    <a:pt x="6885" y="5879"/>
                    <a:pt x="6636" y="6847"/>
                    <a:pt x="6372" y="5637"/>
                  </a:cubicBezTo>
                  <a:cubicBezTo>
                    <a:pt x="6299" y="5388"/>
                    <a:pt x="6819" y="4230"/>
                    <a:pt x="6878" y="3959"/>
                  </a:cubicBezTo>
                  <a:cubicBezTo>
                    <a:pt x="7545" y="945"/>
                    <a:pt x="5763" y="1781"/>
                    <a:pt x="8110" y="95"/>
                  </a:cubicBezTo>
                  <a:cubicBezTo>
                    <a:pt x="8102" y="95"/>
                    <a:pt x="8088" y="102"/>
                    <a:pt x="8073" y="110"/>
                  </a:cubicBezTo>
                  <a:cubicBezTo>
                    <a:pt x="8109" y="34"/>
                    <a:pt x="8069" y="0"/>
                    <a:pt x="7973" y="0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4" name="Google Shape;2904;p23"/>
            <p:cNvSpPr/>
            <p:nvPr/>
          </p:nvSpPr>
          <p:spPr>
            <a:xfrm>
              <a:off x="1700199" y="-628811"/>
              <a:ext cx="1433126" cy="1080500"/>
            </a:xfrm>
            <a:custGeom>
              <a:rect b="b" l="l" r="r" t="t"/>
              <a:pathLst>
                <a:path extrusionOk="0" h="4872" w="6462">
                  <a:moveTo>
                    <a:pt x="482" y="1"/>
                  </a:moveTo>
                  <a:cubicBezTo>
                    <a:pt x="184" y="1"/>
                    <a:pt x="0" y="35"/>
                    <a:pt x="46" y="120"/>
                  </a:cubicBezTo>
                  <a:cubicBezTo>
                    <a:pt x="347" y="582"/>
                    <a:pt x="4306" y="1601"/>
                    <a:pt x="4607" y="2078"/>
                  </a:cubicBezTo>
                  <a:cubicBezTo>
                    <a:pt x="4746" y="2291"/>
                    <a:pt x="4768" y="2584"/>
                    <a:pt x="4907" y="2796"/>
                  </a:cubicBezTo>
                  <a:cubicBezTo>
                    <a:pt x="4944" y="2862"/>
                    <a:pt x="5802" y="3713"/>
                    <a:pt x="6088" y="4167"/>
                  </a:cubicBezTo>
                  <a:cubicBezTo>
                    <a:pt x="6227" y="4387"/>
                    <a:pt x="6330" y="4622"/>
                    <a:pt x="6396" y="4871"/>
                  </a:cubicBezTo>
                  <a:cubicBezTo>
                    <a:pt x="6461" y="4556"/>
                    <a:pt x="6278" y="4248"/>
                    <a:pt x="6080" y="3940"/>
                  </a:cubicBezTo>
                  <a:cubicBezTo>
                    <a:pt x="5809" y="3508"/>
                    <a:pt x="5494" y="3119"/>
                    <a:pt x="5230" y="2694"/>
                  </a:cubicBezTo>
                  <a:cubicBezTo>
                    <a:pt x="5047" y="2393"/>
                    <a:pt x="4885" y="2078"/>
                    <a:pt x="4746" y="1763"/>
                  </a:cubicBezTo>
                  <a:cubicBezTo>
                    <a:pt x="4365" y="1154"/>
                    <a:pt x="3632" y="1257"/>
                    <a:pt x="3177" y="531"/>
                  </a:cubicBezTo>
                  <a:cubicBezTo>
                    <a:pt x="3140" y="472"/>
                    <a:pt x="3104" y="414"/>
                    <a:pt x="3074" y="348"/>
                  </a:cubicBezTo>
                  <a:cubicBezTo>
                    <a:pt x="2687" y="212"/>
                    <a:pt x="1227" y="1"/>
                    <a:pt x="482" y="1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05" name="Google Shape;2905;p23"/>
          <p:cNvSpPr txBox="1"/>
          <p:nvPr>
            <p:ph hasCustomPrompt="1" type="title"/>
          </p:nvPr>
        </p:nvSpPr>
        <p:spPr>
          <a:xfrm>
            <a:off x="1287531" y="979263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b="1"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906" name="Google Shape;2906;p23"/>
          <p:cNvSpPr txBox="1"/>
          <p:nvPr>
            <p:ph idx="1" type="subTitle"/>
          </p:nvPr>
        </p:nvSpPr>
        <p:spPr>
          <a:xfrm>
            <a:off x="1851531" y="1807575"/>
            <a:ext cx="5448000" cy="540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7" name="Google Shape;2907;p23"/>
          <p:cNvSpPr txBox="1"/>
          <p:nvPr>
            <p:ph hasCustomPrompt="1" idx="2" type="title"/>
          </p:nvPr>
        </p:nvSpPr>
        <p:spPr>
          <a:xfrm>
            <a:off x="1287531" y="246445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b="1"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908" name="Google Shape;2908;p23"/>
          <p:cNvSpPr txBox="1"/>
          <p:nvPr>
            <p:ph idx="3" type="subTitle"/>
          </p:nvPr>
        </p:nvSpPr>
        <p:spPr>
          <a:xfrm>
            <a:off x="1851531" y="3292750"/>
            <a:ext cx="5448000" cy="540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909" name="Shape 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0" name="Google Shape;2910;p24"/>
          <p:cNvSpPr/>
          <p:nvPr/>
        </p:nvSpPr>
        <p:spPr>
          <a:xfrm rot="9098189">
            <a:off x="-3535757" y="214464"/>
            <a:ext cx="6772956" cy="2258487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1" name="Google Shape;2911;p24"/>
          <p:cNvSpPr/>
          <p:nvPr/>
        </p:nvSpPr>
        <p:spPr>
          <a:xfrm flipH="1" rot="-9050704">
            <a:off x="5818102" y="123977"/>
            <a:ext cx="6772960" cy="2258488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2" name="Google Shape;2912;p24"/>
          <p:cNvSpPr txBox="1"/>
          <p:nvPr>
            <p:ph type="ctrTitle"/>
          </p:nvPr>
        </p:nvSpPr>
        <p:spPr>
          <a:xfrm>
            <a:off x="1890425" y="499475"/>
            <a:ext cx="53631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b="1" sz="7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913" name="Google Shape;2913;p24"/>
          <p:cNvSpPr txBox="1"/>
          <p:nvPr>
            <p:ph idx="1" type="subTitle"/>
          </p:nvPr>
        </p:nvSpPr>
        <p:spPr>
          <a:xfrm>
            <a:off x="2425050" y="1458000"/>
            <a:ext cx="4293900" cy="12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914" name="Google Shape;2914;p24"/>
          <p:cNvGrpSpPr/>
          <p:nvPr/>
        </p:nvGrpSpPr>
        <p:grpSpPr>
          <a:xfrm>
            <a:off x="-7378" y="383260"/>
            <a:ext cx="2519796" cy="605226"/>
            <a:chOff x="1285551" y="-3218411"/>
            <a:chExt cx="2391833" cy="574545"/>
          </a:xfrm>
        </p:grpSpPr>
        <p:sp>
          <p:nvSpPr>
            <p:cNvPr id="2915" name="Google Shape;2915;p24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6" name="Google Shape;2916;p24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17" name="Google Shape;2917;p24"/>
          <p:cNvGrpSpPr/>
          <p:nvPr/>
        </p:nvGrpSpPr>
        <p:grpSpPr>
          <a:xfrm flipH="1">
            <a:off x="6683804" y="-79548"/>
            <a:ext cx="6372800" cy="1530817"/>
            <a:chOff x="1285551" y="-3218411"/>
            <a:chExt cx="2391833" cy="574545"/>
          </a:xfrm>
        </p:grpSpPr>
        <p:sp>
          <p:nvSpPr>
            <p:cNvPr id="2918" name="Google Shape;2918;p24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24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20" name="Google Shape;2920;p24"/>
          <p:cNvSpPr txBox="1"/>
          <p:nvPr/>
        </p:nvSpPr>
        <p:spPr>
          <a:xfrm>
            <a:off x="2685600" y="3406325"/>
            <a:ext cx="37728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CREDITS: </a:t>
            </a:r>
            <a:r>
              <a:rPr lang="en"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highlight>
                <a:srgbClr val="DFDEFC"/>
              </a:highlight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92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2" name="Google Shape;2922;p25"/>
          <p:cNvGrpSpPr/>
          <p:nvPr/>
        </p:nvGrpSpPr>
        <p:grpSpPr>
          <a:xfrm>
            <a:off x="-1674426" y="-1814334"/>
            <a:ext cx="11283951" cy="7893076"/>
            <a:chOff x="-2917751" y="-2247009"/>
            <a:chExt cx="11283951" cy="7893076"/>
          </a:xfrm>
        </p:grpSpPr>
        <p:sp>
          <p:nvSpPr>
            <p:cNvPr id="2923" name="Google Shape;2923;p25"/>
            <p:cNvSpPr/>
            <p:nvPr/>
          </p:nvSpPr>
          <p:spPr>
            <a:xfrm flipH="1" rot="701950">
              <a:off x="-2423613" y="-1264748"/>
              <a:ext cx="10295675" cy="5928554"/>
            </a:xfrm>
            <a:custGeom>
              <a:rect b="b" l="l" r="r" t="t"/>
              <a:pathLst>
                <a:path extrusionOk="0" h="20016" w="34760">
                  <a:moveTo>
                    <a:pt x="23546" y="0"/>
                  </a:moveTo>
                  <a:cubicBezTo>
                    <a:pt x="19012" y="0"/>
                    <a:pt x="13311" y="1230"/>
                    <a:pt x="7655" y="1834"/>
                  </a:cubicBezTo>
                  <a:cubicBezTo>
                    <a:pt x="7472" y="1849"/>
                    <a:pt x="7288" y="1878"/>
                    <a:pt x="7105" y="1900"/>
                  </a:cubicBezTo>
                  <a:cubicBezTo>
                    <a:pt x="2611" y="4371"/>
                    <a:pt x="1" y="7604"/>
                    <a:pt x="477" y="10881"/>
                  </a:cubicBezTo>
                  <a:cubicBezTo>
                    <a:pt x="1238" y="16141"/>
                    <a:pt x="13816" y="20016"/>
                    <a:pt x="25142" y="20016"/>
                  </a:cubicBezTo>
                  <a:cubicBezTo>
                    <a:pt x="26367" y="20016"/>
                    <a:pt x="27576" y="19970"/>
                    <a:pt x="28755" y="19877"/>
                  </a:cubicBezTo>
                  <a:cubicBezTo>
                    <a:pt x="34759" y="17340"/>
                    <a:pt x="32465" y="13425"/>
                    <a:pt x="32692" y="9723"/>
                  </a:cubicBezTo>
                  <a:cubicBezTo>
                    <a:pt x="33171" y="1979"/>
                    <a:pt x="29298" y="0"/>
                    <a:pt x="23546" y="0"/>
                  </a:cubicBezTo>
                  <a:close/>
                </a:path>
              </a:pathLst>
            </a:custGeom>
            <a:solidFill>
              <a:srgbClr val="AAF2E1">
                <a:alpha val="31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4" name="Google Shape;2924;p25"/>
            <p:cNvSpPr/>
            <p:nvPr/>
          </p:nvSpPr>
          <p:spPr>
            <a:xfrm flipH="1" rot="701950">
              <a:off x="-2423613" y="-1264748"/>
              <a:ext cx="10295675" cy="5928554"/>
            </a:xfrm>
            <a:custGeom>
              <a:rect b="b" l="l" r="r" t="t"/>
              <a:pathLst>
                <a:path extrusionOk="0" h="20016" w="34760">
                  <a:moveTo>
                    <a:pt x="23546" y="0"/>
                  </a:moveTo>
                  <a:cubicBezTo>
                    <a:pt x="19012" y="0"/>
                    <a:pt x="13311" y="1230"/>
                    <a:pt x="7655" y="1834"/>
                  </a:cubicBezTo>
                  <a:cubicBezTo>
                    <a:pt x="7472" y="1849"/>
                    <a:pt x="7288" y="1878"/>
                    <a:pt x="7105" y="1900"/>
                  </a:cubicBezTo>
                  <a:cubicBezTo>
                    <a:pt x="2611" y="4371"/>
                    <a:pt x="1" y="7604"/>
                    <a:pt x="477" y="10881"/>
                  </a:cubicBezTo>
                  <a:cubicBezTo>
                    <a:pt x="1238" y="16141"/>
                    <a:pt x="13816" y="20016"/>
                    <a:pt x="25142" y="20016"/>
                  </a:cubicBezTo>
                  <a:cubicBezTo>
                    <a:pt x="26367" y="20016"/>
                    <a:pt x="27576" y="19970"/>
                    <a:pt x="28755" y="19877"/>
                  </a:cubicBezTo>
                  <a:cubicBezTo>
                    <a:pt x="34759" y="17340"/>
                    <a:pt x="32465" y="13425"/>
                    <a:pt x="32692" y="9723"/>
                  </a:cubicBezTo>
                  <a:cubicBezTo>
                    <a:pt x="33171" y="1979"/>
                    <a:pt x="29298" y="0"/>
                    <a:pt x="23546" y="0"/>
                  </a:cubicBezTo>
                  <a:close/>
                </a:path>
              </a:pathLst>
            </a:custGeom>
            <a:solidFill>
              <a:srgbClr val="AAF2E1">
                <a:alpha val="31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25" name="Google Shape;2925;p25"/>
          <p:cNvSpPr/>
          <p:nvPr/>
        </p:nvSpPr>
        <p:spPr>
          <a:xfrm>
            <a:off x="7668291" y="-176725"/>
            <a:ext cx="1227760" cy="1538249"/>
          </a:xfrm>
          <a:custGeom>
            <a:rect b="b" l="l" r="r" t="t"/>
            <a:pathLst>
              <a:path extrusionOk="0" h="6936" w="5536">
                <a:moveTo>
                  <a:pt x="59" y="0"/>
                </a:moveTo>
                <a:cubicBezTo>
                  <a:pt x="67" y="44"/>
                  <a:pt x="74" y="88"/>
                  <a:pt x="74" y="132"/>
                </a:cubicBezTo>
                <a:cubicBezTo>
                  <a:pt x="74" y="352"/>
                  <a:pt x="1" y="594"/>
                  <a:pt x="1" y="792"/>
                </a:cubicBezTo>
                <a:cubicBezTo>
                  <a:pt x="1" y="814"/>
                  <a:pt x="2098" y="2126"/>
                  <a:pt x="3630" y="3842"/>
                </a:cubicBezTo>
                <a:cubicBezTo>
                  <a:pt x="4642" y="4964"/>
                  <a:pt x="5169" y="6613"/>
                  <a:pt x="5536" y="6936"/>
                </a:cubicBezTo>
                <a:cubicBezTo>
                  <a:pt x="3512" y="2691"/>
                  <a:pt x="4817" y="4795"/>
                  <a:pt x="3183" y="2830"/>
                </a:cubicBezTo>
                <a:cubicBezTo>
                  <a:pt x="2266" y="2097"/>
                  <a:pt x="1731" y="917"/>
                  <a:pt x="595" y="550"/>
                </a:cubicBezTo>
                <a:cubicBezTo>
                  <a:pt x="367" y="550"/>
                  <a:pt x="213" y="183"/>
                  <a:pt x="59" y="0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6" name="Google Shape;2926;p25"/>
          <p:cNvSpPr/>
          <p:nvPr/>
        </p:nvSpPr>
        <p:spPr>
          <a:xfrm rot="1982797">
            <a:off x="7960634" y="3452705"/>
            <a:ext cx="2464392" cy="1997329"/>
          </a:xfrm>
          <a:custGeom>
            <a:rect b="b" l="l" r="r" t="t"/>
            <a:pathLst>
              <a:path extrusionOk="0" h="9006" w="11112">
                <a:moveTo>
                  <a:pt x="1695" y="1"/>
                </a:moveTo>
                <a:cubicBezTo>
                  <a:pt x="4723" y="2963"/>
                  <a:pt x="3587" y="2567"/>
                  <a:pt x="4137" y="3681"/>
                </a:cubicBezTo>
                <a:cubicBezTo>
                  <a:pt x="4210" y="3835"/>
                  <a:pt x="4254" y="3996"/>
                  <a:pt x="4269" y="4165"/>
                </a:cubicBezTo>
                <a:cubicBezTo>
                  <a:pt x="4247" y="4251"/>
                  <a:pt x="4132" y="4256"/>
                  <a:pt x="4010" y="4256"/>
                </a:cubicBezTo>
                <a:cubicBezTo>
                  <a:pt x="3994" y="4256"/>
                  <a:pt x="3978" y="4256"/>
                  <a:pt x="3962" y="4256"/>
                </a:cubicBezTo>
                <a:cubicBezTo>
                  <a:pt x="3893" y="4256"/>
                  <a:pt x="3826" y="4258"/>
                  <a:pt x="3777" y="4275"/>
                </a:cubicBezTo>
                <a:cubicBezTo>
                  <a:pt x="3188" y="4350"/>
                  <a:pt x="2597" y="4365"/>
                  <a:pt x="2079" y="4365"/>
                </a:cubicBezTo>
                <a:cubicBezTo>
                  <a:pt x="1733" y="4365"/>
                  <a:pt x="1419" y="4358"/>
                  <a:pt x="1160" y="4358"/>
                </a:cubicBezTo>
                <a:cubicBezTo>
                  <a:pt x="214" y="4358"/>
                  <a:pt x="0" y="4448"/>
                  <a:pt x="1607" y="5279"/>
                </a:cubicBezTo>
                <a:cubicBezTo>
                  <a:pt x="1886" y="5419"/>
                  <a:pt x="2164" y="5558"/>
                  <a:pt x="2443" y="5697"/>
                </a:cubicBezTo>
                <a:cubicBezTo>
                  <a:pt x="2663" y="5807"/>
                  <a:pt x="2839" y="5917"/>
                  <a:pt x="2927" y="5961"/>
                </a:cubicBezTo>
                <a:cubicBezTo>
                  <a:pt x="3589" y="6302"/>
                  <a:pt x="4229" y="6407"/>
                  <a:pt x="4825" y="6407"/>
                </a:cubicBezTo>
                <a:cubicBezTo>
                  <a:pt x="5358" y="6407"/>
                  <a:pt x="5857" y="6323"/>
                  <a:pt x="6307" y="6247"/>
                </a:cubicBezTo>
                <a:cubicBezTo>
                  <a:pt x="6710" y="6188"/>
                  <a:pt x="6738" y="5415"/>
                  <a:pt x="7062" y="5415"/>
                </a:cubicBezTo>
                <a:cubicBezTo>
                  <a:pt x="7103" y="5415"/>
                  <a:pt x="7149" y="5427"/>
                  <a:pt x="7201" y="5455"/>
                </a:cubicBezTo>
                <a:cubicBezTo>
                  <a:pt x="8719" y="6460"/>
                  <a:pt x="8176" y="6863"/>
                  <a:pt x="8316" y="7442"/>
                </a:cubicBezTo>
                <a:cubicBezTo>
                  <a:pt x="8345" y="7530"/>
                  <a:pt x="8528" y="7669"/>
                  <a:pt x="8521" y="7728"/>
                </a:cubicBezTo>
                <a:cubicBezTo>
                  <a:pt x="8501" y="7962"/>
                  <a:pt x="8126" y="8845"/>
                  <a:pt x="7217" y="8845"/>
                </a:cubicBezTo>
                <a:cubicBezTo>
                  <a:pt x="7131" y="8845"/>
                  <a:pt x="7040" y="8837"/>
                  <a:pt x="6945" y="8820"/>
                </a:cubicBezTo>
                <a:lnTo>
                  <a:pt x="6945" y="8820"/>
                </a:lnTo>
                <a:cubicBezTo>
                  <a:pt x="7298" y="8885"/>
                  <a:pt x="8267" y="9005"/>
                  <a:pt x="9189" y="9005"/>
                </a:cubicBezTo>
                <a:cubicBezTo>
                  <a:pt x="10043" y="9005"/>
                  <a:pt x="10858" y="8902"/>
                  <a:pt x="11109" y="8556"/>
                </a:cubicBezTo>
                <a:cubicBezTo>
                  <a:pt x="11111" y="8403"/>
                  <a:pt x="11044" y="8362"/>
                  <a:pt x="10953" y="8362"/>
                </a:cubicBezTo>
                <a:cubicBezTo>
                  <a:pt x="10850" y="8362"/>
                  <a:pt x="10716" y="8413"/>
                  <a:pt x="10617" y="8413"/>
                </a:cubicBezTo>
                <a:cubicBezTo>
                  <a:pt x="10561" y="8413"/>
                  <a:pt x="10515" y="8397"/>
                  <a:pt x="10493" y="8344"/>
                </a:cubicBezTo>
                <a:cubicBezTo>
                  <a:pt x="10515" y="7875"/>
                  <a:pt x="10148" y="7479"/>
                  <a:pt x="10178" y="6922"/>
                </a:cubicBezTo>
                <a:cubicBezTo>
                  <a:pt x="10222" y="5968"/>
                  <a:pt x="10640" y="5998"/>
                  <a:pt x="9892" y="5565"/>
                </a:cubicBezTo>
                <a:cubicBezTo>
                  <a:pt x="9754" y="5489"/>
                  <a:pt x="7454" y="4630"/>
                  <a:pt x="6611" y="4630"/>
                </a:cubicBezTo>
                <a:cubicBezTo>
                  <a:pt x="6557" y="4630"/>
                  <a:pt x="6509" y="4634"/>
                  <a:pt x="6468" y="4641"/>
                </a:cubicBezTo>
                <a:cubicBezTo>
                  <a:pt x="6270" y="4678"/>
                  <a:pt x="6490" y="5697"/>
                  <a:pt x="6277" y="5807"/>
                </a:cubicBezTo>
                <a:cubicBezTo>
                  <a:pt x="5719" y="5949"/>
                  <a:pt x="5233" y="6165"/>
                  <a:pt x="4675" y="6165"/>
                </a:cubicBezTo>
                <a:cubicBezTo>
                  <a:pt x="4339" y="6165"/>
                  <a:pt x="3977" y="6086"/>
                  <a:pt x="3557" y="5866"/>
                </a:cubicBezTo>
                <a:cubicBezTo>
                  <a:pt x="3059" y="5602"/>
                  <a:pt x="1519" y="4876"/>
                  <a:pt x="1541" y="4803"/>
                </a:cubicBezTo>
                <a:cubicBezTo>
                  <a:pt x="1651" y="4414"/>
                  <a:pt x="4642" y="4920"/>
                  <a:pt x="4840" y="3989"/>
                </a:cubicBezTo>
                <a:cubicBezTo>
                  <a:pt x="4950" y="3468"/>
                  <a:pt x="4415" y="3358"/>
                  <a:pt x="4203" y="2963"/>
                </a:cubicBezTo>
                <a:cubicBezTo>
                  <a:pt x="3697" y="1834"/>
                  <a:pt x="2729" y="917"/>
                  <a:pt x="1695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7" name="Google Shape;2927;p25"/>
          <p:cNvSpPr/>
          <p:nvPr/>
        </p:nvSpPr>
        <p:spPr>
          <a:xfrm>
            <a:off x="-791107" y="3189069"/>
            <a:ext cx="1591919" cy="2434230"/>
          </a:xfrm>
          <a:custGeom>
            <a:rect b="b" l="l" r="r" t="t"/>
            <a:pathLst>
              <a:path extrusionOk="0" h="10976" w="7178">
                <a:moveTo>
                  <a:pt x="6298" y="1"/>
                </a:moveTo>
                <a:lnTo>
                  <a:pt x="6298" y="1"/>
                </a:lnTo>
                <a:cubicBezTo>
                  <a:pt x="6679" y="1027"/>
                  <a:pt x="6819" y="2119"/>
                  <a:pt x="6709" y="3204"/>
                </a:cubicBezTo>
                <a:cubicBezTo>
                  <a:pt x="6423" y="5976"/>
                  <a:pt x="4436" y="7493"/>
                  <a:pt x="4135" y="7501"/>
                </a:cubicBezTo>
                <a:cubicBezTo>
                  <a:pt x="4133" y="7501"/>
                  <a:pt x="4130" y="7501"/>
                  <a:pt x="4128" y="7501"/>
                </a:cubicBezTo>
                <a:cubicBezTo>
                  <a:pt x="3636" y="7501"/>
                  <a:pt x="3569" y="6766"/>
                  <a:pt x="3146" y="6562"/>
                </a:cubicBezTo>
                <a:cubicBezTo>
                  <a:pt x="2934" y="6472"/>
                  <a:pt x="2717" y="6467"/>
                  <a:pt x="2499" y="6467"/>
                </a:cubicBezTo>
                <a:cubicBezTo>
                  <a:pt x="2467" y="6467"/>
                  <a:pt x="2436" y="6467"/>
                  <a:pt x="2405" y="6467"/>
                </a:cubicBezTo>
                <a:cubicBezTo>
                  <a:pt x="2361" y="6467"/>
                  <a:pt x="1643" y="6628"/>
                  <a:pt x="1628" y="7141"/>
                </a:cubicBezTo>
                <a:lnTo>
                  <a:pt x="1628" y="7464"/>
                </a:lnTo>
                <a:cubicBezTo>
                  <a:pt x="1621" y="7852"/>
                  <a:pt x="1437" y="7984"/>
                  <a:pt x="1283" y="7984"/>
                </a:cubicBezTo>
                <a:cubicBezTo>
                  <a:pt x="1282" y="7985"/>
                  <a:pt x="1280" y="7985"/>
                  <a:pt x="1278" y="7985"/>
                </a:cubicBezTo>
                <a:cubicBezTo>
                  <a:pt x="1007" y="7985"/>
                  <a:pt x="902" y="7383"/>
                  <a:pt x="527" y="7383"/>
                </a:cubicBezTo>
                <a:cubicBezTo>
                  <a:pt x="523" y="7383"/>
                  <a:pt x="518" y="7383"/>
                  <a:pt x="514" y="7383"/>
                </a:cubicBezTo>
                <a:cubicBezTo>
                  <a:pt x="15" y="7391"/>
                  <a:pt x="8" y="8842"/>
                  <a:pt x="8" y="9568"/>
                </a:cubicBezTo>
                <a:cubicBezTo>
                  <a:pt x="0" y="9964"/>
                  <a:pt x="59" y="10360"/>
                  <a:pt x="191" y="10734"/>
                </a:cubicBezTo>
                <a:cubicBezTo>
                  <a:pt x="1943" y="10976"/>
                  <a:pt x="3813" y="10829"/>
                  <a:pt x="5646" y="10924"/>
                </a:cubicBezTo>
                <a:cubicBezTo>
                  <a:pt x="5646" y="10880"/>
                  <a:pt x="5660" y="10829"/>
                  <a:pt x="5660" y="10778"/>
                </a:cubicBezTo>
                <a:cubicBezTo>
                  <a:pt x="4698" y="10188"/>
                  <a:pt x="3722" y="9597"/>
                  <a:pt x="2487" y="9597"/>
                </a:cubicBezTo>
                <a:cubicBezTo>
                  <a:pt x="2479" y="9597"/>
                  <a:pt x="2471" y="9597"/>
                  <a:pt x="2464" y="9597"/>
                </a:cubicBezTo>
                <a:cubicBezTo>
                  <a:pt x="2478" y="9223"/>
                  <a:pt x="2962" y="9209"/>
                  <a:pt x="2977" y="8894"/>
                </a:cubicBezTo>
                <a:cubicBezTo>
                  <a:pt x="2992" y="8710"/>
                  <a:pt x="2823" y="8564"/>
                  <a:pt x="2830" y="8439"/>
                </a:cubicBezTo>
                <a:cubicBezTo>
                  <a:pt x="2838" y="8314"/>
                  <a:pt x="3226" y="7999"/>
                  <a:pt x="3901" y="7992"/>
                </a:cubicBezTo>
                <a:cubicBezTo>
                  <a:pt x="3927" y="7991"/>
                  <a:pt x="3953" y="7991"/>
                  <a:pt x="3979" y="7991"/>
                </a:cubicBezTo>
                <a:cubicBezTo>
                  <a:pt x="4451" y="7991"/>
                  <a:pt x="4957" y="8103"/>
                  <a:pt x="5446" y="8103"/>
                </a:cubicBezTo>
                <a:cubicBezTo>
                  <a:pt x="5474" y="8103"/>
                  <a:pt x="5501" y="8102"/>
                  <a:pt x="5528" y="8102"/>
                </a:cubicBezTo>
                <a:cubicBezTo>
                  <a:pt x="5880" y="8094"/>
                  <a:pt x="6247" y="8058"/>
                  <a:pt x="6357" y="7024"/>
                </a:cubicBezTo>
                <a:cubicBezTo>
                  <a:pt x="6540" y="5946"/>
                  <a:pt x="6789" y="4839"/>
                  <a:pt x="6907" y="3688"/>
                </a:cubicBezTo>
                <a:cubicBezTo>
                  <a:pt x="7009" y="2816"/>
                  <a:pt x="7178" y="382"/>
                  <a:pt x="6298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8" name="Google Shape;2928;p25"/>
          <p:cNvSpPr/>
          <p:nvPr/>
        </p:nvSpPr>
        <p:spPr>
          <a:xfrm>
            <a:off x="6910133" y="4373679"/>
            <a:ext cx="429361" cy="2011522"/>
          </a:xfrm>
          <a:custGeom>
            <a:rect b="b" l="l" r="r" t="t"/>
            <a:pathLst>
              <a:path extrusionOk="0" h="9070" w="1936">
                <a:moveTo>
                  <a:pt x="1686" y="1"/>
                </a:moveTo>
                <a:cubicBezTo>
                  <a:pt x="1686" y="206"/>
                  <a:pt x="1804" y="419"/>
                  <a:pt x="1804" y="609"/>
                </a:cubicBezTo>
                <a:cubicBezTo>
                  <a:pt x="1804" y="1100"/>
                  <a:pt x="799" y="1929"/>
                  <a:pt x="484" y="2662"/>
                </a:cubicBezTo>
                <a:cubicBezTo>
                  <a:pt x="337" y="3014"/>
                  <a:pt x="0" y="3051"/>
                  <a:pt x="0" y="3351"/>
                </a:cubicBezTo>
                <a:lnTo>
                  <a:pt x="0" y="3359"/>
                </a:lnTo>
                <a:cubicBezTo>
                  <a:pt x="44" y="3593"/>
                  <a:pt x="286" y="3703"/>
                  <a:pt x="359" y="3901"/>
                </a:cubicBezTo>
                <a:cubicBezTo>
                  <a:pt x="440" y="4128"/>
                  <a:pt x="403" y="4400"/>
                  <a:pt x="528" y="4598"/>
                </a:cubicBezTo>
                <a:cubicBezTo>
                  <a:pt x="836" y="5125"/>
                  <a:pt x="1261" y="5705"/>
                  <a:pt x="1261" y="6313"/>
                </a:cubicBezTo>
                <a:cubicBezTo>
                  <a:pt x="1261" y="7142"/>
                  <a:pt x="425" y="7515"/>
                  <a:pt x="425" y="8212"/>
                </a:cubicBezTo>
                <a:cubicBezTo>
                  <a:pt x="425" y="8351"/>
                  <a:pt x="462" y="8490"/>
                  <a:pt x="528" y="8608"/>
                </a:cubicBezTo>
                <a:lnTo>
                  <a:pt x="1760" y="9070"/>
                </a:lnTo>
                <a:cubicBezTo>
                  <a:pt x="1401" y="8769"/>
                  <a:pt x="1188" y="8337"/>
                  <a:pt x="1181" y="7875"/>
                </a:cubicBezTo>
                <a:cubicBezTo>
                  <a:pt x="1181" y="7149"/>
                  <a:pt x="1716" y="7120"/>
                  <a:pt x="1716" y="6672"/>
                </a:cubicBezTo>
                <a:cubicBezTo>
                  <a:pt x="1547" y="5221"/>
                  <a:pt x="1936" y="6320"/>
                  <a:pt x="352" y="3586"/>
                </a:cubicBezTo>
                <a:cubicBezTo>
                  <a:pt x="293" y="3505"/>
                  <a:pt x="264" y="3410"/>
                  <a:pt x="264" y="3315"/>
                </a:cubicBezTo>
                <a:cubicBezTo>
                  <a:pt x="264" y="2743"/>
                  <a:pt x="1928" y="1335"/>
                  <a:pt x="1892" y="661"/>
                </a:cubicBezTo>
                <a:cubicBezTo>
                  <a:pt x="1877" y="411"/>
                  <a:pt x="1760" y="250"/>
                  <a:pt x="1686" y="1"/>
                </a:cubicBezTo>
                <a:close/>
              </a:path>
            </a:pathLst>
          </a:custGeom>
          <a:solidFill>
            <a:srgbClr val="AFFFE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9" name="Google Shape;2929;p25"/>
          <p:cNvSpPr/>
          <p:nvPr/>
        </p:nvSpPr>
        <p:spPr>
          <a:xfrm>
            <a:off x="-2178650" y="3483375"/>
            <a:ext cx="2997386" cy="485025"/>
          </a:xfrm>
          <a:custGeom>
            <a:rect b="b" l="l" r="r" t="t"/>
            <a:pathLst>
              <a:path extrusionOk="0" h="866" w="19744">
                <a:moveTo>
                  <a:pt x="9876" y="0"/>
                </a:moveTo>
                <a:cubicBezTo>
                  <a:pt x="4421" y="0"/>
                  <a:pt x="0" y="191"/>
                  <a:pt x="0" y="433"/>
                </a:cubicBezTo>
                <a:cubicBezTo>
                  <a:pt x="0" y="667"/>
                  <a:pt x="4421" y="865"/>
                  <a:pt x="9876" y="865"/>
                </a:cubicBezTo>
                <a:cubicBezTo>
                  <a:pt x="15323" y="865"/>
                  <a:pt x="19744" y="667"/>
                  <a:pt x="19744" y="433"/>
                </a:cubicBezTo>
                <a:cubicBezTo>
                  <a:pt x="19744" y="191"/>
                  <a:pt x="15323" y="0"/>
                  <a:pt x="987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0" name="Google Shape;2930;p25"/>
          <p:cNvSpPr/>
          <p:nvPr/>
        </p:nvSpPr>
        <p:spPr>
          <a:xfrm>
            <a:off x="7960618" y="2520306"/>
            <a:ext cx="7973303" cy="147495"/>
          </a:xfrm>
          <a:custGeom>
            <a:rect b="b" l="l" r="r" t="t"/>
            <a:pathLst>
              <a:path extrusionOk="0" h="654" w="19210">
                <a:moveTo>
                  <a:pt x="9598" y="1"/>
                </a:moveTo>
                <a:cubicBezTo>
                  <a:pt x="4297" y="1"/>
                  <a:pt x="1" y="147"/>
                  <a:pt x="1" y="331"/>
                </a:cubicBezTo>
                <a:cubicBezTo>
                  <a:pt x="1" y="507"/>
                  <a:pt x="4297" y="653"/>
                  <a:pt x="9605" y="653"/>
                </a:cubicBezTo>
                <a:cubicBezTo>
                  <a:pt x="14906" y="653"/>
                  <a:pt x="19209" y="507"/>
                  <a:pt x="19209" y="331"/>
                </a:cubicBezTo>
                <a:cubicBezTo>
                  <a:pt x="19209" y="147"/>
                  <a:pt x="14906" y="1"/>
                  <a:pt x="9598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1" name="Google Shape;2931;p25"/>
          <p:cNvSpPr/>
          <p:nvPr/>
        </p:nvSpPr>
        <p:spPr>
          <a:xfrm>
            <a:off x="6396350" y="4264203"/>
            <a:ext cx="7972888" cy="836850"/>
          </a:xfrm>
          <a:custGeom>
            <a:rect b="b" l="l" r="r" t="t"/>
            <a:pathLst>
              <a:path extrusionOk="0" h="674" w="19209">
                <a:moveTo>
                  <a:pt x="11996" y="1"/>
                </a:moveTo>
                <a:cubicBezTo>
                  <a:pt x="11229" y="1"/>
                  <a:pt x="10426" y="4"/>
                  <a:pt x="9597" y="11"/>
                </a:cubicBezTo>
                <a:cubicBezTo>
                  <a:pt x="4296" y="62"/>
                  <a:pt x="0" y="245"/>
                  <a:pt x="0" y="429"/>
                </a:cubicBezTo>
                <a:cubicBezTo>
                  <a:pt x="0" y="577"/>
                  <a:pt x="3065" y="674"/>
                  <a:pt x="7208" y="674"/>
                </a:cubicBezTo>
                <a:cubicBezTo>
                  <a:pt x="7974" y="674"/>
                  <a:pt x="8777" y="670"/>
                  <a:pt x="9604" y="663"/>
                </a:cubicBezTo>
                <a:cubicBezTo>
                  <a:pt x="14905" y="612"/>
                  <a:pt x="19209" y="429"/>
                  <a:pt x="19201" y="245"/>
                </a:cubicBezTo>
                <a:cubicBezTo>
                  <a:pt x="19201" y="97"/>
                  <a:pt x="16142" y="1"/>
                  <a:pt x="11996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32" name="Google Shape;2932;p25"/>
          <p:cNvGrpSpPr/>
          <p:nvPr/>
        </p:nvGrpSpPr>
        <p:grpSpPr>
          <a:xfrm>
            <a:off x="-321946" y="-168690"/>
            <a:ext cx="9650955" cy="5379756"/>
            <a:chOff x="-321946" y="-168690"/>
            <a:chExt cx="9650955" cy="5379756"/>
          </a:xfrm>
        </p:grpSpPr>
        <p:sp>
          <p:nvSpPr>
            <p:cNvPr id="2933" name="Google Shape;2933;p25"/>
            <p:cNvSpPr/>
            <p:nvPr/>
          </p:nvSpPr>
          <p:spPr>
            <a:xfrm>
              <a:off x="1653552" y="4962398"/>
              <a:ext cx="297635" cy="240483"/>
            </a:xfrm>
            <a:custGeom>
              <a:rect b="b" l="l" r="r" t="t"/>
              <a:pathLst>
                <a:path extrusionOk="0" h="1073" w="1328">
                  <a:moveTo>
                    <a:pt x="68" y="0"/>
                  </a:moveTo>
                  <a:cubicBezTo>
                    <a:pt x="45" y="0"/>
                    <a:pt x="23" y="1"/>
                    <a:pt x="1" y="2"/>
                  </a:cubicBezTo>
                  <a:cubicBezTo>
                    <a:pt x="89" y="405"/>
                    <a:pt x="287" y="772"/>
                    <a:pt x="565" y="1073"/>
                  </a:cubicBezTo>
                  <a:cubicBezTo>
                    <a:pt x="1020" y="897"/>
                    <a:pt x="1328" y="339"/>
                    <a:pt x="1262" y="303"/>
                  </a:cubicBezTo>
                  <a:cubicBezTo>
                    <a:pt x="1199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4" name="Google Shape;2934;p25"/>
            <p:cNvSpPr/>
            <p:nvPr/>
          </p:nvSpPr>
          <p:spPr>
            <a:xfrm>
              <a:off x="-525" y="3241978"/>
              <a:ext cx="269171" cy="243845"/>
            </a:xfrm>
            <a:custGeom>
              <a:rect b="b" l="l" r="r" t="t"/>
              <a:pathLst>
                <a:path extrusionOk="0" h="1088" w="1201">
                  <a:moveTo>
                    <a:pt x="697" y="0"/>
                  </a:moveTo>
                  <a:cubicBezTo>
                    <a:pt x="375" y="272"/>
                    <a:pt x="140" y="624"/>
                    <a:pt x="1" y="1019"/>
                  </a:cubicBezTo>
                  <a:cubicBezTo>
                    <a:pt x="143" y="1069"/>
                    <a:pt x="311" y="1087"/>
                    <a:pt x="476" y="1087"/>
                  </a:cubicBezTo>
                  <a:cubicBezTo>
                    <a:pt x="847" y="1087"/>
                    <a:pt x="1201" y="994"/>
                    <a:pt x="1196" y="953"/>
                  </a:cubicBezTo>
                  <a:cubicBezTo>
                    <a:pt x="1196" y="888"/>
                    <a:pt x="1012" y="257"/>
                    <a:pt x="69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5" name="Google Shape;2935;p25"/>
            <p:cNvSpPr/>
            <p:nvPr/>
          </p:nvSpPr>
          <p:spPr>
            <a:xfrm>
              <a:off x="2740258" y="4557913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8" y="0"/>
                  </a:moveTo>
                  <a:cubicBezTo>
                    <a:pt x="45" y="0"/>
                    <a:pt x="22" y="1"/>
                    <a:pt x="1" y="3"/>
                  </a:cubicBezTo>
                  <a:cubicBezTo>
                    <a:pt x="88" y="406"/>
                    <a:pt x="286" y="772"/>
                    <a:pt x="572" y="1066"/>
                  </a:cubicBezTo>
                  <a:cubicBezTo>
                    <a:pt x="1020" y="890"/>
                    <a:pt x="1328" y="340"/>
                    <a:pt x="1262" y="303"/>
                  </a:cubicBezTo>
                  <a:cubicBezTo>
                    <a:pt x="1206" y="268"/>
                    <a:pt x="531" y="0"/>
                    <a:pt x="6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6" name="Google Shape;2936;p25"/>
            <p:cNvSpPr/>
            <p:nvPr/>
          </p:nvSpPr>
          <p:spPr>
            <a:xfrm>
              <a:off x="1999661" y="4962830"/>
              <a:ext cx="269843" cy="239587"/>
            </a:xfrm>
            <a:custGeom>
              <a:rect b="b" l="l" r="r" t="t"/>
              <a:pathLst>
                <a:path extrusionOk="0" h="1069" w="1204">
                  <a:moveTo>
                    <a:pt x="969" y="1"/>
                  </a:moveTo>
                  <a:cubicBezTo>
                    <a:pt x="580" y="206"/>
                    <a:pt x="250" y="507"/>
                    <a:pt x="1" y="873"/>
                  </a:cubicBezTo>
                  <a:cubicBezTo>
                    <a:pt x="249" y="1022"/>
                    <a:pt x="634" y="1068"/>
                    <a:pt x="897" y="1068"/>
                  </a:cubicBezTo>
                  <a:cubicBezTo>
                    <a:pt x="1062" y="1068"/>
                    <a:pt x="1178" y="1050"/>
                    <a:pt x="1181" y="1027"/>
                  </a:cubicBezTo>
                  <a:cubicBezTo>
                    <a:pt x="1196" y="961"/>
                    <a:pt x="1203" y="316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7" name="Google Shape;2937;p25"/>
            <p:cNvSpPr/>
            <p:nvPr/>
          </p:nvSpPr>
          <p:spPr>
            <a:xfrm>
              <a:off x="82602" y="3503546"/>
              <a:ext cx="417540" cy="267154"/>
            </a:xfrm>
            <a:custGeom>
              <a:rect b="b" l="l" r="r" t="t"/>
              <a:pathLst>
                <a:path extrusionOk="0" h="1192" w="1863">
                  <a:moveTo>
                    <a:pt x="1078" y="1"/>
                  </a:moveTo>
                  <a:cubicBezTo>
                    <a:pt x="583" y="1"/>
                    <a:pt x="0" y="347"/>
                    <a:pt x="29" y="400"/>
                  </a:cubicBezTo>
                  <a:cubicBezTo>
                    <a:pt x="73" y="466"/>
                    <a:pt x="689" y="1191"/>
                    <a:pt x="1151" y="1191"/>
                  </a:cubicBezTo>
                  <a:cubicBezTo>
                    <a:pt x="1606" y="1191"/>
                    <a:pt x="1789" y="708"/>
                    <a:pt x="1826" y="568"/>
                  </a:cubicBezTo>
                  <a:cubicBezTo>
                    <a:pt x="1862" y="422"/>
                    <a:pt x="1635" y="202"/>
                    <a:pt x="1437" y="84"/>
                  </a:cubicBezTo>
                  <a:cubicBezTo>
                    <a:pt x="1332" y="25"/>
                    <a:pt x="1208" y="1"/>
                    <a:pt x="107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8" name="Google Shape;2938;p25"/>
            <p:cNvSpPr/>
            <p:nvPr/>
          </p:nvSpPr>
          <p:spPr>
            <a:xfrm>
              <a:off x="1537534" y="4538537"/>
              <a:ext cx="397593" cy="316461"/>
            </a:xfrm>
            <a:custGeom>
              <a:rect b="b" l="l" r="r" t="t"/>
              <a:pathLst>
                <a:path extrusionOk="0" h="1412" w="1774">
                  <a:moveTo>
                    <a:pt x="906" y="1"/>
                  </a:moveTo>
                  <a:cubicBezTo>
                    <a:pt x="724" y="1"/>
                    <a:pt x="468" y="173"/>
                    <a:pt x="344" y="325"/>
                  </a:cubicBezTo>
                  <a:cubicBezTo>
                    <a:pt x="1" y="718"/>
                    <a:pt x="676" y="1411"/>
                    <a:pt x="784" y="1411"/>
                  </a:cubicBezTo>
                  <a:cubicBezTo>
                    <a:pt x="787" y="1411"/>
                    <a:pt x="789" y="1411"/>
                    <a:pt x="791" y="1410"/>
                  </a:cubicBezTo>
                  <a:cubicBezTo>
                    <a:pt x="872" y="1381"/>
                    <a:pt x="1773" y="875"/>
                    <a:pt x="1759" y="508"/>
                  </a:cubicBezTo>
                  <a:cubicBezTo>
                    <a:pt x="1744" y="142"/>
                    <a:pt x="1128" y="24"/>
                    <a:pt x="938" y="2"/>
                  </a:cubicBezTo>
                  <a:cubicBezTo>
                    <a:pt x="928" y="1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9" name="Google Shape;2939;p25"/>
            <p:cNvSpPr/>
            <p:nvPr/>
          </p:nvSpPr>
          <p:spPr>
            <a:xfrm>
              <a:off x="2063054" y="4634395"/>
              <a:ext cx="414627" cy="262896"/>
            </a:xfrm>
            <a:custGeom>
              <a:rect b="b" l="l" r="r" t="t"/>
              <a:pathLst>
                <a:path extrusionOk="0" h="1173" w="1850">
                  <a:moveTo>
                    <a:pt x="1117" y="1"/>
                  </a:moveTo>
                  <a:cubicBezTo>
                    <a:pt x="587" y="1"/>
                    <a:pt x="1" y="521"/>
                    <a:pt x="46" y="572"/>
                  </a:cubicBezTo>
                  <a:cubicBezTo>
                    <a:pt x="101" y="627"/>
                    <a:pt x="809" y="1172"/>
                    <a:pt x="1264" y="1172"/>
                  </a:cubicBezTo>
                  <a:cubicBezTo>
                    <a:pt x="1292" y="1172"/>
                    <a:pt x="1318" y="1170"/>
                    <a:pt x="1343" y="1166"/>
                  </a:cubicBezTo>
                  <a:cubicBezTo>
                    <a:pt x="1798" y="1093"/>
                    <a:pt x="1849" y="594"/>
                    <a:pt x="1849" y="447"/>
                  </a:cubicBezTo>
                  <a:cubicBezTo>
                    <a:pt x="1849" y="301"/>
                    <a:pt x="1563" y="118"/>
                    <a:pt x="1343" y="37"/>
                  </a:cubicBezTo>
                  <a:cubicBezTo>
                    <a:pt x="1271" y="12"/>
                    <a:pt x="1195" y="1"/>
                    <a:pt x="11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0" name="Google Shape;2940;p25"/>
            <p:cNvSpPr/>
            <p:nvPr/>
          </p:nvSpPr>
          <p:spPr>
            <a:xfrm>
              <a:off x="21869" y="4476674"/>
              <a:ext cx="398042" cy="318030"/>
            </a:xfrm>
            <a:custGeom>
              <a:rect b="b" l="l" r="r" t="t"/>
              <a:pathLst>
                <a:path extrusionOk="0" h="1419" w="1776">
                  <a:moveTo>
                    <a:pt x="917" y="1"/>
                  </a:moveTo>
                  <a:cubicBezTo>
                    <a:pt x="733" y="1"/>
                    <a:pt x="471" y="179"/>
                    <a:pt x="346" y="325"/>
                  </a:cubicBezTo>
                  <a:cubicBezTo>
                    <a:pt x="1" y="727"/>
                    <a:pt x="684" y="1418"/>
                    <a:pt x="787" y="1418"/>
                  </a:cubicBezTo>
                  <a:cubicBezTo>
                    <a:pt x="789" y="1418"/>
                    <a:pt x="791" y="1418"/>
                    <a:pt x="793" y="1417"/>
                  </a:cubicBezTo>
                  <a:cubicBezTo>
                    <a:pt x="874" y="1388"/>
                    <a:pt x="1775" y="882"/>
                    <a:pt x="1761" y="515"/>
                  </a:cubicBezTo>
                  <a:cubicBezTo>
                    <a:pt x="1746" y="149"/>
                    <a:pt x="1130" y="32"/>
                    <a:pt x="947" y="2"/>
                  </a:cubicBezTo>
                  <a:cubicBezTo>
                    <a:pt x="937" y="1"/>
                    <a:pt x="927" y="1"/>
                    <a:pt x="9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1" name="Google Shape;2941;p25"/>
            <p:cNvSpPr/>
            <p:nvPr/>
          </p:nvSpPr>
          <p:spPr>
            <a:xfrm>
              <a:off x="999935" y="4521275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3" y="23"/>
                    <a:pt x="88" y="434"/>
                    <a:pt x="44" y="793"/>
                  </a:cubicBezTo>
                  <a:cubicBezTo>
                    <a:pt x="0" y="1160"/>
                    <a:pt x="594" y="1343"/>
                    <a:pt x="770" y="1387"/>
                  </a:cubicBezTo>
                  <a:cubicBezTo>
                    <a:pt x="789" y="1391"/>
                    <a:pt x="809" y="1392"/>
                    <a:pt x="829" y="1392"/>
                  </a:cubicBezTo>
                  <a:cubicBezTo>
                    <a:pt x="1014" y="1392"/>
                    <a:pt x="1278" y="1255"/>
                    <a:pt x="1423" y="1123"/>
                  </a:cubicBezTo>
                  <a:cubicBezTo>
                    <a:pt x="1827" y="761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2" name="Google Shape;2942;p25"/>
            <p:cNvSpPr/>
            <p:nvPr/>
          </p:nvSpPr>
          <p:spPr>
            <a:xfrm>
              <a:off x="807638" y="4879422"/>
              <a:ext cx="409248" cy="312203"/>
            </a:xfrm>
            <a:custGeom>
              <a:rect b="b" l="l" r="r" t="t"/>
              <a:pathLst>
                <a:path extrusionOk="0" h="1393" w="1826">
                  <a:moveTo>
                    <a:pt x="1164" y="1"/>
                  </a:moveTo>
                  <a:cubicBezTo>
                    <a:pt x="1162" y="1"/>
                    <a:pt x="1160" y="1"/>
                    <a:pt x="1159" y="1"/>
                  </a:cubicBezTo>
                  <a:cubicBezTo>
                    <a:pt x="1064" y="23"/>
                    <a:pt x="88" y="434"/>
                    <a:pt x="44" y="793"/>
                  </a:cubicBezTo>
                  <a:cubicBezTo>
                    <a:pt x="0" y="1160"/>
                    <a:pt x="587" y="1343"/>
                    <a:pt x="770" y="1387"/>
                  </a:cubicBezTo>
                  <a:cubicBezTo>
                    <a:pt x="788" y="1391"/>
                    <a:pt x="807" y="1393"/>
                    <a:pt x="828" y="1393"/>
                  </a:cubicBezTo>
                  <a:cubicBezTo>
                    <a:pt x="1007" y="1393"/>
                    <a:pt x="1271" y="1256"/>
                    <a:pt x="1415" y="1130"/>
                  </a:cubicBezTo>
                  <a:cubicBezTo>
                    <a:pt x="1826" y="763"/>
                    <a:pt x="1268" y="1"/>
                    <a:pt x="11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3" name="Google Shape;2943;p25"/>
            <p:cNvSpPr/>
            <p:nvPr/>
          </p:nvSpPr>
          <p:spPr>
            <a:xfrm>
              <a:off x="1195370" y="4767809"/>
              <a:ext cx="409696" cy="312203"/>
            </a:xfrm>
            <a:custGeom>
              <a:rect b="b" l="l" r="r" t="t"/>
              <a:pathLst>
                <a:path extrusionOk="0" h="1393" w="1828">
                  <a:moveTo>
                    <a:pt x="1163" y="0"/>
                  </a:moveTo>
                  <a:cubicBezTo>
                    <a:pt x="1162" y="0"/>
                    <a:pt x="1160" y="1"/>
                    <a:pt x="1159" y="1"/>
                  </a:cubicBezTo>
                  <a:cubicBezTo>
                    <a:pt x="1064" y="23"/>
                    <a:pt x="89" y="433"/>
                    <a:pt x="45" y="800"/>
                  </a:cubicBezTo>
                  <a:cubicBezTo>
                    <a:pt x="1" y="1159"/>
                    <a:pt x="595" y="1350"/>
                    <a:pt x="770" y="1387"/>
                  </a:cubicBezTo>
                  <a:cubicBezTo>
                    <a:pt x="789" y="1390"/>
                    <a:pt x="809" y="1392"/>
                    <a:pt x="830" y="1392"/>
                  </a:cubicBezTo>
                  <a:cubicBezTo>
                    <a:pt x="1015" y="1392"/>
                    <a:pt x="1278" y="1255"/>
                    <a:pt x="1423" y="1130"/>
                  </a:cubicBezTo>
                  <a:cubicBezTo>
                    <a:pt x="1828" y="768"/>
                    <a:pt x="1263" y="0"/>
                    <a:pt x="116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4" name="Google Shape;2944;p25"/>
            <p:cNvSpPr/>
            <p:nvPr/>
          </p:nvSpPr>
          <p:spPr>
            <a:xfrm>
              <a:off x="543890" y="3853281"/>
              <a:ext cx="343580" cy="285532"/>
            </a:xfrm>
            <a:custGeom>
              <a:rect b="b" l="l" r="r" t="t"/>
              <a:pathLst>
                <a:path extrusionOk="0" h="1274" w="1533">
                  <a:moveTo>
                    <a:pt x="850" y="1"/>
                  </a:moveTo>
                  <a:cubicBezTo>
                    <a:pt x="551" y="1"/>
                    <a:pt x="249" y="177"/>
                    <a:pt x="147" y="246"/>
                  </a:cubicBezTo>
                  <a:cubicBezTo>
                    <a:pt x="0" y="342"/>
                    <a:pt x="8" y="628"/>
                    <a:pt x="74" y="811"/>
                  </a:cubicBezTo>
                  <a:cubicBezTo>
                    <a:pt x="200" y="1168"/>
                    <a:pt x="881" y="1274"/>
                    <a:pt x="1225" y="1274"/>
                  </a:cubicBezTo>
                  <a:cubicBezTo>
                    <a:pt x="1340" y="1274"/>
                    <a:pt x="1417" y="1262"/>
                    <a:pt x="1423" y="1243"/>
                  </a:cubicBezTo>
                  <a:cubicBezTo>
                    <a:pt x="1445" y="1177"/>
                    <a:pt x="1533" y="305"/>
                    <a:pt x="1166" y="85"/>
                  </a:cubicBezTo>
                  <a:cubicBezTo>
                    <a:pt x="1068" y="24"/>
                    <a:pt x="959" y="1"/>
                    <a:pt x="85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5" name="Google Shape;2945;p25"/>
            <p:cNvSpPr/>
            <p:nvPr/>
          </p:nvSpPr>
          <p:spPr>
            <a:xfrm>
              <a:off x="-37718" y="4146282"/>
              <a:ext cx="343580" cy="285980"/>
            </a:xfrm>
            <a:custGeom>
              <a:rect b="b" l="l" r="r" t="t"/>
              <a:pathLst>
                <a:path extrusionOk="0" h="1276" w="1533">
                  <a:moveTo>
                    <a:pt x="857" y="0"/>
                  </a:moveTo>
                  <a:cubicBezTo>
                    <a:pt x="556" y="0"/>
                    <a:pt x="248" y="177"/>
                    <a:pt x="140" y="242"/>
                  </a:cubicBezTo>
                  <a:cubicBezTo>
                    <a:pt x="1" y="337"/>
                    <a:pt x="8" y="630"/>
                    <a:pt x="74" y="814"/>
                  </a:cubicBezTo>
                  <a:cubicBezTo>
                    <a:pt x="201" y="1168"/>
                    <a:pt x="892" y="1276"/>
                    <a:pt x="1233" y="1276"/>
                  </a:cubicBezTo>
                  <a:cubicBezTo>
                    <a:pt x="1344" y="1276"/>
                    <a:pt x="1418" y="1264"/>
                    <a:pt x="1423" y="1246"/>
                  </a:cubicBezTo>
                  <a:cubicBezTo>
                    <a:pt x="1445" y="1173"/>
                    <a:pt x="1533" y="308"/>
                    <a:pt x="1166" y="81"/>
                  </a:cubicBezTo>
                  <a:cubicBezTo>
                    <a:pt x="1070" y="23"/>
                    <a:pt x="964" y="0"/>
                    <a:pt x="8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6" name="Google Shape;2946;p25"/>
            <p:cNvSpPr/>
            <p:nvPr/>
          </p:nvSpPr>
          <p:spPr>
            <a:xfrm>
              <a:off x="406463" y="4670989"/>
              <a:ext cx="389749" cy="258189"/>
            </a:xfrm>
            <a:custGeom>
              <a:rect b="b" l="l" r="r" t="t"/>
              <a:pathLst>
                <a:path extrusionOk="0" h="1152" w="1739">
                  <a:moveTo>
                    <a:pt x="833" y="0"/>
                  </a:moveTo>
                  <a:cubicBezTo>
                    <a:pt x="475" y="0"/>
                    <a:pt x="102" y="107"/>
                    <a:pt x="1" y="169"/>
                  </a:cubicBezTo>
                  <a:cubicBezTo>
                    <a:pt x="294" y="594"/>
                    <a:pt x="697" y="939"/>
                    <a:pt x="1166" y="1151"/>
                  </a:cubicBezTo>
                  <a:cubicBezTo>
                    <a:pt x="1364" y="1056"/>
                    <a:pt x="1533" y="909"/>
                    <a:pt x="1650" y="726"/>
                  </a:cubicBezTo>
                  <a:cubicBezTo>
                    <a:pt x="1738" y="594"/>
                    <a:pt x="1592" y="330"/>
                    <a:pt x="1438" y="184"/>
                  </a:cubicBezTo>
                  <a:cubicBezTo>
                    <a:pt x="1298" y="47"/>
                    <a:pt x="1069" y="0"/>
                    <a:pt x="83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7" name="Google Shape;2947;p25"/>
            <p:cNvSpPr/>
            <p:nvPr/>
          </p:nvSpPr>
          <p:spPr>
            <a:xfrm>
              <a:off x="151860" y="4762879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4" y="177"/>
                    <a:pt x="0" y="741"/>
                    <a:pt x="521" y="1284"/>
                  </a:cubicBezTo>
                  <a:cubicBezTo>
                    <a:pt x="717" y="1382"/>
                    <a:pt x="990" y="1403"/>
                    <a:pt x="1152" y="1403"/>
                  </a:cubicBezTo>
                  <a:cubicBezTo>
                    <a:pt x="1183" y="1403"/>
                    <a:pt x="1210" y="1402"/>
                    <a:pt x="1232" y="1401"/>
                  </a:cubicBezTo>
                  <a:cubicBezTo>
                    <a:pt x="1415" y="1394"/>
                    <a:pt x="1635" y="1159"/>
                    <a:pt x="1723" y="983"/>
                  </a:cubicBezTo>
                  <a:cubicBezTo>
                    <a:pt x="1928" y="573"/>
                    <a:pt x="1225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8" name="Google Shape;2948;p25"/>
            <p:cNvSpPr/>
            <p:nvPr/>
          </p:nvSpPr>
          <p:spPr>
            <a:xfrm>
              <a:off x="350202" y="2719920"/>
              <a:ext cx="276119" cy="251465"/>
            </a:xfrm>
            <a:custGeom>
              <a:rect b="b" l="l" r="r" t="t"/>
              <a:pathLst>
                <a:path extrusionOk="0" h="1122" w="1232">
                  <a:moveTo>
                    <a:pt x="8" y="0"/>
                  </a:moveTo>
                  <a:cubicBezTo>
                    <a:pt x="0" y="396"/>
                    <a:pt x="110" y="792"/>
                    <a:pt x="330" y="1122"/>
                  </a:cubicBezTo>
                  <a:cubicBezTo>
                    <a:pt x="814" y="1012"/>
                    <a:pt x="1232" y="513"/>
                    <a:pt x="1181" y="469"/>
                  </a:cubicBezTo>
                  <a:cubicBezTo>
                    <a:pt x="1129" y="418"/>
                    <a:pt x="470" y="29"/>
                    <a:pt x="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9" name="Google Shape;2949;p25"/>
            <p:cNvSpPr/>
            <p:nvPr/>
          </p:nvSpPr>
          <p:spPr>
            <a:xfrm>
              <a:off x="-197424" y="2724380"/>
              <a:ext cx="404541" cy="269619"/>
            </a:xfrm>
            <a:custGeom>
              <a:rect b="b" l="l" r="r" t="t"/>
              <a:pathLst>
                <a:path extrusionOk="0" h="1203" w="1805">
                  <a:moveTo>
                    <a:pt x="809" y="1"/>
                  </a:moveTo>
                  <a:cubicBezTo>
                    <a:pt x="408" y="1"/>
                    <a:pt x="149" y="384"/>
                    <a:pt x="81" y="514"/>
                  </a:cubicBezTo>
                  <a:cubicBezTo>
                    <a:pt x="0" y="653"/>
                    <a:pt x="169" y="910"/>
                    <a:pt x="338" y="1049"/>
                  </a:cubicBezTo>
                  <a:cubicBezTo>
                    <a:pt x="469" y="1162"/>
                    <a:pt x="664" y="1202"/>
                    <a:pt x="869" y="1202"/>
                  </a:cubicBezTo>
                  <a:cubicBezTo>
                    <a:pt x="1313" y="1202"/>
                    <a:pt x="1804" y="1011"/>
                    <a:pt x="1789" y="961"/>
                  </a:cubicBezTo>
                  <a:cubicBezTo>
                    <a:pt x="1767" y="888"/>
                    <a:pt x="1364" y="81"/>
                    <a:pt x="902" y="8"/>
                  </a:cubicBezTo>
                  <a:cubicBezTo>
                    <a:pt x="870" y="3"/>
                    <a:pt x="839" y="1"/>
                    <a:pt x="80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0" name="Google Shape;2950;p25"/>
            <p:cNvSpPr/>
            <p:nvPr/>
          </p:nvSpPr>
          <p:spPr>
            <a:xfrm>
              <a:off x="-79089" y="3693030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562" y="1"/>
                  </a:moveTo>
                  <a:cubicBezTo>
                    <a:pt x="311" y="1"/>
                    <a:pt x="84" y="39"/>
                    <a:pt x="1" y="74"/>
                  </a:cubicBezTo>
                  <a:cubicBezTo>
                    <a:pt x="191" y="536"/>
                    <a:pt x="514" y="924"/>
                    <a:pt x="932" y="1196"/>
                  </a:cubicBezTo>
                  <a:cubicBezTo>
                    <a:pt x="1152" y="1130"/>
                    <a:pt x="1350" y="1012"/>
                    <a:pt x="1504" y="844"/>
                  </a:cubicBezTo>
                  <a:cubicBezTo>
                    <a:pt x="1614" y="727"/>
                    <a:pt x="1533" y="448"/>
                    <a:pt x="1408" y="279"/>
                  </a:cubicBezTo>
                  <a:cubicBezTo>
                    <a:pt x="1255" y="64"/>
                    <a:pt x="888" y="1"/>
                    <a:pt x="5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1" name="Google Shape;2951;p25"/>
            <p:cNvSpPr/>
            <p:nvPr/>
          </p:nvSpPr>
          <p:spPr>
            <a:xfrm>
              <a:off x="1586194" y="3365618"/>
              <a:ext cx="432332" cy="314444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2" name="Google Shape;2952;p25"/>
            <p:cNvSpPr/>
            <p:nvPr/>
          </p:nvSpPr>
          <p:spPr>
            <a:xfrm>
              <a:off x="2664101" y="4980545"/>
              <a:ext cx="402748" cy="204176"/>
            </a:xfrm>
            <a:custGeom>
              <a:rect b="b" l="l" r="r" t="t"/>
              <a:pathLst>
                <a:path extrusionOk="0" h="911" w="1797">
                  <a:moveTo>
                    <a:pt x="652" y="0"/>
                  </a:moveTo>
                  <a:cubicBezTo>
                    <a:pt x="466" y="0"/>
                    <a:pt x="281" y="13"/>
                    <a:pt x="95" y="39"/>
                  </a:cubicBezTo>
                  <a:cubicBezTo>
                    <a:pt x="0" y="245"/>
                    <a:pt x="59" y="509"/>
                    <a:pt x="95" y="611"/>
                  </a:cubicBezTo>
                  <a:cubicBezTo>
                    <a:pt x="139" y="751"/>
                    <a:pt x="477" y="875"/>
                    <a:pt x="711" y="905"/>
                  </a:cubicBezTo>
                  <a:cubicBezTo>
                    <a:pt x="741" y="908"/>
                    <a:pt x="770" y="910"/>
                    <a:pt x="799" y="910"/>
                  </a:cubicBezTo>
                  <a:cubicBezTo>
                    <a:pt x="1313" y="910"/>
                    <a:pt x="1762" y="324"/>
                    <a:pt x="1796" y="171"/>
                  </a:cubicBezTo>
                  <a:cubicBezTo>
                    <a:pt x="1424" y="57"/>
                    <a:pt x="1039" y="0"/>
                    <a:pt x="65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3" name="Google Shape;2953;p25"/>
            <p:cNvSpPr/>
            <p:nvPr/>
          </p:nvSpPr>
          <p:spPr>
            <a:xfrm>
              <a:off x="3242185" y="4954882"/>
              <a:ext cx="262672" cy="255500"/>
            </a:xfrm>
            <a:custGeom>
              <a:rect b="b" l="l" r="r" t="t"/>
              <a:pathLst>
                <a:path extrusionOk="0" h="1140" w="1172">
                  <a:moveTo>
                    <a:pt x="1052" y="1"/>
                  </a:moveTo>
                  <a:cubicBezTo>
                    <a:pt x="568" y="1"/>
                    <a:pt x="0" y="314"/>
                    <a:pt x="28" y="370"/>
                  </a:cubicBezTo>
                  <a:cubicBezTo>
                    <a:pt x="58" y="428"/>
                    <a:pt x="490" y="978"/>
                    <a:pt x="908" y="1140"/>
                  </a:cubicBezTo>
                  <a:cubicBezTo>
                    <a:pt x="1091" y="795"/>
                    <a:pt x="1172" y="392"/>
                    <a:pt x="1128" y="3"/>
                  </a:cubicBezTo>
                  <a:cubicBezTo>
                    <a:pt x="1103" y="1"/>
                    <a:pt x="1077" y="1"/>
                    <a:pt x="10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4" name="Google Shape;2954;p25"/>
            <p:cNvSpPr/>
            <p:nvPr/>
          </p:nvSpPr>
          <p:spPr>
            <a:xfrm>
              <a:off x="3131116" y="4643870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0" y="1"/>
                  </a:moveTo>
                  <a:cubicBezTo>
                    <a:pt x="225" y="1"/>
                    <a:pt x="189" y="7"/>
                    <a:pt x="183" y="19"/>
                  </a:cubicBezTo>
                  <a:cubicBezTo>
                    <a:pt x="154" y="77"/>
                    <a:pt x="0" y="715"/>
                    <a:pt x="169" y="1052"/>
                  </a:cubicBezTo>
                  <a:cubicBezTo>
                    <a:pt x="601" y="898"/>
                    <a:pt x="990" y="649"/>
                    <a:pt x="1312" y="327"/>
                  </a:cubicBezTo>
                  <a:cubicBezTo>
                    <a:pt x="1043" y="98"/>
                    <a:pt x="502" y="1"/>
                    <a:pt x="28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5" name="Google Shape;2955;p25"/>
            <p:cNvSpPr/>
            <p:nvPr/>
          </p:nvSpPr>
          <p:spPr>
            <a:xfrm>
              <a:off x="3603178" y="4854545"/>
              <a:ext cx="413506" cy="309961"/>
            </a:xfrm>
            <a:custGeom>
              <a:rect b="b" l="l" r="r" t="t"/>
              <a:pathLst>
                <a:path extrusionOk="0" h="1383" w="1845">
                  <a:moveTo>
                    <a:pt x="1220" y="0"/>
                  </a:moveTo>
                  <a:cubicBezTo>
                    <a:pt x="1219" y="0"/>
                    <a:pt x="1219" y="1"/>
                    <a:pt x="1218" y="1"/>
                  </a:cubicBezTo>
                  <a:cubicBezTo>
                    <a:pt x="1123" y="23"/>
                    <a:pt x="125" y="404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7" y="1382"/>
                  </a:cubicBezTo>
                  <a:cubicBezTo>
                    <a:pt x="1017" y="1382"/>
                    <a:pt x="1271" y="1257"/>
                    <a:pt x="1416" y="1137"/>
                  </a:cubicBezTo>
                  <a:cubicBezTo>
                    <a:pt x="1844" y="788"/>
                    <a:pt x="1316" y="0"/>
                    <a:pt x="122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6" name="Google Shape;2956;p25"/>
            <p:cNvSpPr/>
            <p:nvPr/>
          </p:nvSpPr>
          <p:spPr>
            <a:xfrm>
              <a:off x="3599140" y="4544029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8" y="0"/>
                  </a:moveTo>
                  <a:cubicBezTo>
                    <a:pt x="879" y="0"/>
                    <a:pt x="633" y="94"/>
                    <a:pt x="480" y="188"/>
                  </a:cubicBezTo>
                  <a:cubicBezTo>
                    <a:pt x="1" y="493"/>
                    <a:pt x="393" y="1332"/>
                    <a:pt x="493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3" y="1324"/>
                    <a:pt x="1639" y="1053"/>
                    <a:pt x="1763" y="701"/>
                  </a:cubicBezTo>
                  <a:cubicBezTo>
                    <a:pt x="1881" y="349"/>
                    <a:pt x="1345" y="92"/>
                    <a:pt x="1177" y="19"/>
                  </a:cubicBezTo>
                  <a:cubicBezTo>
                    <a:pt x="1143" y="6"/>
                    <a:pt x="1103" y="0"/>
                    <a:pt x="105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7" name="Google Shape;2957;p25"/>
            <p:cNvSpPr/>
            <p:nvPr/>
          </p:nvSpPr>
          <p:spPr>
            <a:xfrm>
              <a:off x="4356842" y="4562513"/>
              <a:ext cx="361734" cy="268499"/>
            </a:xfrm>
            <a:custGeom>
              <a:rect b="b" l="l" r="r" t="t"/>
              <a:pathLst>
                <a:path extrusionOk="0" h="1198" w="1614">
                  <a:moveTo>
                    <a:pt x="682" y="0"/>
                  </a:moveTo>
                  <a:cubicBezTo>
                    <a:pt x="462" y="66"/>
                    <a:pt x="264" y="184"/>
                    <a:pt x="110" y="352"/>
                  </a:cubicBezTo>
                  <a:cubicBezTo>
                    <a:pt x="0" y="470"/>
                    <a:pt x="81" y="748"/>
                    <a:pt x="198" y="917"/>
                  </a:cubicBezTo>
                  <a:cubicBezTo>
                    <a:pt x="354" y="1134"/>
                    <a:pt x="717" y="1198"/>
                    <a:pt x="1041" y="1198"/>
                  </a:cubicBezTo>
                  <a:cubicBezTo>
                    <a:pt x="1298" y="1198"/>
                    <a:pt x="1529" y="1158"/>
                    <a:pt x="1613" y="1122"/>
                  </a:cubicBezTo>
                  <a:cubicBezTo>
                    <a:pt x="1423" y="668"/>
                    <a:pt x="1093" y="272"/>
                    <a:pt x="68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8" name="Google Shape;2958;p25"/>
            <p:cNvSpPr/>
            <p:nvPr/>
          </p:nvSpPr>
          <p:spPr>
            <a:xfrm>
              <a:off x="2391168" y="190663"/>
              <a:ext cx="313996" cy="209106"/>
            </a:xfrm>
            <a:custGeom>
              <a:rect b="b" l="l" r="r" t="t"/>
              <a:pathLst>
                <a:path extrusionOk="0" h="933" w="1401">
                  <a:moveTo>
                    <a:pt x="1144" y="0"/>
                  </a:moveTo>
                  <a:cubicBezTo>
                    <a:pt x="712" y="147"/>
                    <a:pt x="323" y="389"/>
                    <a:pt x="0" y="712"/>
                  </a:cubicBezTo>
                  <a:cubicBezTo>
                    <a:pt x="335" y="892"/>
                    <a:pt x="1019" y="933"/>
                    <a:pt x="1196" y="933"/>
                  </a:cubicBezTo>
                  <a:cubicBezTo>
                    <a:pt x="1213" y="933"/>
                    <a:pt x="1225" y="932"/>
                    <a:pt x="1232" y="932"/>
                  </a:cubicBezTo>
                  <a:cubicBezTo>
                    <a:pt x="1305" y="924"/>
                    <a:pt x="1401" y="323"/>
                    <a:pt x="114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9" name="Google Shape;2959;p25"/>
            <p:cNvSpPr/>
            <p:nvPr/>
          </p:nvSpPr>
          <p:spPr>
            <a:xfrm>
              <a:off x="3835088" y="-99232"/>
              <a:ext cx="264913" cy="256620"/>
            </a:xfrm>
            <a:custGeom>
              <a:rect b="b" l="l" r="r" t="t"/>
              <a:pathLst>
                <a:path extrusionOk="0" h="1145" w="1182">
                  <a:moveTo>
                    <a:pt x="1159" y="1"/>
                  </a:moveTo>
                  <a:lnTo>
                    <a:pt x="1159" y="1"/>
                  </a:lnTo>
                  <a:cubicBezTo>
                    <a:pt x="712" y="67"/>
                    <a:pt x="103" y="492"/>
                    <a:pt x="52" y="536"/>
                  </a:cubicBezTo>
                  <a:cubicBezTo>
                    <a:pt x="1" y="587"/>
                    <a:pt x="441" y="1064"/>
                    <a:pt x="910" y="1145"/>
                  </a:cubicBezTo>
                  <a:cubicBezTo>
                    <a:pt x="1100" y="793"/>
                    <a:pt x="1181" y="397"/>
                    <a:pt x="115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0" name="Google Shape;2960;p25"/>
            <p:cNvSpPr/>
            <p:nvPr/>
          </p:nvSpPr>
          <p:spPr>
            <a:xfrm>
              <a:off x="3210488" y="2744"/>
              <a:ext cx="371595" cy="269395"/>
            </a:xfrm>
            <a:custGeom>
              <a:rect b="b" l="l" r="r" t="t"/>
              <a:pathLst>
                <a:path extrusionOk="0" h="1202" w="1658">
                  <a:moveTo>
                    <a:pt x="817" y="1"/>
                  </a:moveTo>
                  <a:cubicBezTo>
                    <a:pt x="650" y="1"/>
                    <a:pt x="491" y="36"/>
                    <a:pt x="367" y="128"/>
                  </a:cubicBezTo>
                  <a:cubicBezTo>
                    <a:pt x="191" y="260"/>
                    <a:pt x="1" y="502"/>
                    <a:pt x="59" y="649"/>
                  </a:cubicBezTo>
                  <a:cubicBezTo>
                    <a:pt x="108" y="781"/>
                    <a:pt x="318" y="1201"/>
                    <a:pt x="725" y="1201"/>
                  </a:cubicBezTo>
                  <a:cubicBezTo>
                    <a:pt x="745" y="1201"/>
                    <a:pt x="765" y="1200"/>
                    <a:pt x="785" y="1198"/>
                  </a:cubicBezTo>
                  <a:cubicBezTo>
                    <a:pt x="1115" y="1162"/>
                    <a:pt x="1482" y="700"/>
                    <a:pt x="1658" y="451"/>
                  </a:cubicBezTo>
                  <a:cubicBezTo>
                    <a:pt x="1467" y="275"/>
                    <a:pt x="1262" y="135"/>
                    <a:pt x="1035" y="18"/>
                  </a:cubicBezTo>
                  <a:cubicBezTo>
                    <a:pt x="962" y="7"/>
                    <a:pt x="889" y="1"/>
                    <a:pt x="81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1" name="Google Shape;2961;p25"/>
            <p:cNvSpPr/>
            <p:nvPr/>
          </p:nvSpPr>
          <p:spPr>
            <a:xfrm>
              <a:off x="2740356" y="-60694"/>
              <a:ext cx="386835" cy="270292"/>
            </a:xfrm>
            <a:custGeom>
              <a:rect b="b" l="l" r="r" t="t"/>
              <a:pathLst>
                <a:path extrusionOk="0" h="1206" w="1726">
                  <a:moveTo>
                    <a:pt x="878" y="0"/>
                  </a:moveTo>
                  <a:cubicBezTo>
                    <a:pt x="662" y="0"/>
                    <a:pt x="452" y="45"/>
                    <a:pt x="315" y="173"/>
                  </a:cubicBezTo>
                  <a:cubicBezTo>
                    <a:pt x="154" y="320"/>
                    <a:pt x="0" y="584"/>
                    <a:pt x="74" y="716"/>
                  </a:cubicBezTo>
                  <a:cubicBezTo>
                    <a:pt x="140" y="835"/>
                    <a:pt x="386" y="1206"/>
                    <a:pt x="757" y="1206"/>
                  </a:cubicBezTo>
                  <a:cubicBezTo>
                    <a:pt x="797" y="1206"/>
                    <a:pt x="838" y="1202"/>
                    <a:pt x="880" y="1192"/>
                  </a:cubicBezTo>
                  <a:cubicBezTo>
                    <a:pt x="1313" y="1112"/>
                    <a:pt x="1701" y="283"/>
                    <a:pt x="1716" y="210"/>
                  </a:cubicBezTo>
                  <a:cubicBezTo>
                    <a:pt x="1725" y="162"/>
                    <a:pt x="1290" y="0"/>
                    <a:pt x="87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2" name="Google Shape;2962;p25"/>
            <p:cNvSpPr/>
            <p:nvPr/>
          </p:nvSpPr>
          <p:spPr>
            <a:xfrm>
              <a:off x="2053524" y="-168690"/>
              <a:ext cx="426729" cy="224347"/>
            </a:xfrm>
            <a:custGeom>
              <a:rect b="b" l="l" r="r" t="t"/>
              <a:pathLst>
                <a:path extrusionOk="0" h="1001" w="1904">
                  <a:moveTo>
                    <a:pt x="863" y="1"/>
                  </a:moveTo>
                  <a:cubicBezTo>
                    <a:pt x="842" y="1"/>
                    <a:pt x="821" y="2"/>
                    <a:pt x="799" y="4"/>
                  </a:cubicBezTo>
                  <a:cubicBezTo>
                    <a:pt x="587" y="26"/>
                    <a:pt x="279" y="114"/>
                    <a:pt x="220" y="231"/>
                  </a:cubicBezTo>
                  <a:cubicBezTo>
                    <a:pt x="161" y="348"/>
                    <a:pt x="0" y="752"/>
                    <a:pt x="337" y="935"/>
                  </a:cubicBezTo>
                  <a:cubicBezTo>
                    <a:pt x="425" y="982"/>
                    <a:pt x="551" y="1001"/>
                    <a:pt x="693" y="1001"/>
                  </a:cubicBezTo>
                  <a:cubicBezTo>
                    <a:pt x="1144" y="1001"/>
                    <a:pt x="1759" y="814"/>
                    <a:pt x="1826" y="781"/>
                  </a:cubicBezTo>
                  <a:cubicBezTo>
                    <a:pt x="1903" y="739"/>
                    <a:pt x="1436" y="1"/>
                    <a:pt x="8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3" name="Google Shape;2963;p25"/>
            <p:cNvSpPr/>
            <p:nvPr/>
          </p:nvSpPr>
          <p:spPr>
            <a:xfrm>
              <a:off x="1870667" y="179619"/>
              <a:ext cx="424936" cy="227260"/>
            </a:xfrm>
            <a:custGeom>
              <a:rect b="b" l="l" r="r" t="t"/>
              <a:pathLst>
                <a:path extrusionOk="0" h="1014" w="1896">
                  <a:moveTo>
                    <a:pt x="1277" y="0"/>
                  </a:moveTo>
                  <a:cubicBezTo>
                    <a:pt x="820" y="0"/>
                    <a:pt x="136" y="261"/>
                    <a:pt x="70" y="303"/>
                  </a:cubicBezTo>
                  <a:cubicBezTo>
                    <a:pt x="1" y="344"/>
                    <a:pt x="514" y="1014"/>
                    <a:pt x="1071" y="1014"/>
                  </a:cubicBezTo>
                  <a:cubicBezTo>
                    <a:pt x="1104" y="1014"/>
                    <a:pt x="1137" y="1012"/>
                    <a:pt x="1170" y="1007"/>
                  </a:cubicBezTo>
                  <a:cubicBezTo>
                    <a:pt x="1390" y="970"/>
                    <a:pt x="1676" y="860"/>
                    <a:pt x="1727" y="743"/>
                  </a:cubicBezTo>
                  <a:cubicBezTo>
                    <a:pt x="1778" y="618"/>
                    <a:pt x="1896" y="200"/>
                    <a:pt x="1544" y="46"/>
                  </a:cubicBezTo>
                  <a:cubicBezTo>
                    <a:pt x="1473" y="14"/>
                    <a:pt x="1381" y="0"/>
                    <a:pt x="127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4" name="Google Shape;2964;p25"/>
            <p:cNvSpPr/>
            <p:nvPr/>
          </p:nvSpPr>
          <p:spPr>
            <a:xfrm>
              <a:off x="3023822" y="369439"/>
              <a:ext cx="340442" cy="301669"/>
            </a:xfrm>
            <a:custGeom>
              <a:rect b="b" l="l" r="r" t="t"/>
              <a:pathLst>
                <a:path extrusionOk="0" h="1346" w="1519">
                  <a:moveTo>
                    <a:pt x="721" y="1"/>
                  </a:moveTo>
                  <a:cubicBezTo>
                    <a:pt x="559" y="1"/>
                    <a:pt x="397" y="39"/>
                    <a:pt x="280" y="156"/>
                  </a:cubicBezTo>
                  <a:cubicBezTo>
                    <a:pt x="1" y="450"/>
                    <a:pt x="309" y="1271"/>
                    <a:pt x="346" y="1337"/>
                  </a:cubicBezTo>
                  <a:cubicBezTo>
                    <a:pt x="350" y="1342"/>
                    <a:pt x="364" y="1345"/>
                    <a:pt x="385" y="1345"/>
                  </a:cubicBezTo>
                  <a:cubicBezTo>
                    <a:pt x="587" y="1345"/>
                    <a:pt x="1471" y="1099"/>
                    <a:pt x="1504" y="655"/>
                  </a:cubicBezTo>
                  <a:cubicBezTo>
                    <a:pt x="1519" y="464"/>
                    <a:pt x="1438" y="178"/>
                    <a:pt x="1284" y="120"/>
                  </a:cubicBezTo>
                  <a:cubicBezTo>
                    <a:pt x="1189" y="81"/>
                    <a:pt x="955" y="1"/>
                    <a:pt x="7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5" name="Google Shape;2965;p25"/>
            <p:cNvSpPr/>
            <p:nvPr/>
          </p:nvSpPr>
          <p:spPr>
            <a:xfrm>
              <a:off x="4092485" y="343008"/>
              <a:ext cx="383698" cy="271412"/>
            </a:xfrm>
            <a:custGeom>
              <a:rect b="b" l="l" r="r" t="t"/>
              <a:pathLst>
                <a:path extrusionOk="0" h="1211" w="1712">
                  <a:moveTo>
                    <a:pt x="943" y="0"/>
                  </a:moveTo>
                  <a:cubicBezTo>
                    <a:pt x="903" y="0"/>
                    <a:pt x="860" y="4"/>
                    <a:pt x="817" y="14"/>
                  </a:cubicBezTo>
                  <a:cubicBezTo>
                    <a:pt x="384" y="117"/>
                    <a:pt x="25" y="952"/>
                    <a:pt x="10" y="1026"/>
                  </a:cubicBezTo>
                  <a:cubicBezTo>
                    <a:pt x="1" y="1068"/>
                    <a:pt x="417" y="1211"/>
                    <a:pt x="820" y="1211"/>
                  </a:cubicBezTo>
                  <a:cubicBezTo>
                    <a:pt x="1050" y="1211"/>
                    <a:pt x="1277" y="1164"/>
                    <a:pt x="1418" y="1026"/>
                  </a:cubicBezTo>
                  <a:cubicBezTo>
                    <a:pt x="1565" y="872"/>
                    <a:pt x="1711" y="608"/>
                    <a:pt x="1638" y="476"/>
                  </a:cubicBezTo>
                  <a:cubicBezTo>
                    <a:pt x="1565" y="351"/>
                    <a:pt x="1309" y="0"/>
                    <a:pt x="943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6" name="Google Shape;2966;p25"/>
            <p:cNvSpPr/>
            <p:nvPr/>
          </p:nvSpPr>
          <p:spPr>
            <a:xfrm>
              <a:off x="-321946" y="1439583"/>
              <a:ext cx="404541" cy="262896"/>
            </a:xfrm>
            <a:custGeom>
              <a:rect b="b" l="l" r="r" t="t"/>
              <a:pathLst>
                <a:path extrusionOk="0" h="1173" w="1805">
                  <a:moveTo>
                    <a:pt x="245" y="1"/>
                  </a:moveTo>
                  <a:cubicBezTo>
                    <a:pt x="226" y="1"/>
                    <a:pt x="213" y="1"/>
                    <a:pt x="206" y="2"/>
                  </a:cubicBezTo>
                  <a:cubicBezTo>
                    <a:pt x="118" y="9"/>
                    <a:pt x="1" y="918"/>
                    <a:pt x="551" y="1102"/>
                  </a:cubicBezTo>
                  <a:cubicBezTo>
                    <a:pt x="670" y="1143"/>
                    <a:pt x="833" y="1172"/>
                    <a:pt x="976" y="1172"/>
                  </a:cubicBezTo>
                  <a:cubicBezTo>
                    <a:pt x="1089" y="1172"/>
                    <a:pt x="1189" y="1154"/>
                    <a:pt x="1247" y="1109"/>
                  </a:cubicBezTo>
                  <a:cubicBezTo>
                    <a:pt x="1379" y="1006"/>
                    <a:pt x="1804" y="640"/>
                    <a:pt x="1577" y="332"/>
                  </a:cubicBezTo>
                  <a:cubicBezTo>
                    <a:pt x="1375" y="48"/>
                    <a:pt x="457" y="1"/>
                    <a:pt x="2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7" name="Google Shape;2967;p25"/>
            <p:cNvSpPr/>
            <p:nvPr/>
          </p:nvSpPr>
          <p:spPr>
            <a:xfrm>
              <a:off x="-145326" y="1722881"/>
              <a:ext cx="399162" cy="267378"/>
            </a:xfrm>
            <a:custGeom>
              <a:rect b="b" l="l" r="r" t="t"/>
              <a:pathLst>
                <a:path extrusionOk="0" h="1193" w="1781">
                  <a:moveTo>
                    <a:pt x="1095" y="0"/>
                  </a:moveTo>
                  <a:cubicBezTo>
                    <a:pt x="1082" y="0"/>
                    <a:pt x="1069" y="1"/>
                    <a:pt x="1055" y="2"/>
                  </a:cubicBezTo>
                  <a:cubicBezTo>
                    <a:pt x="608" y="24"/>
                    <a:pt x="58" y="786"/>
                    <a:pt x="29" y="852"/>
                  </a:cubicBezTo>
                  <a:cubicBezTo>
                    <a:pt x="1" y="902"/>
                    <a:pt x="529" y="1193"/>
                    <a:pt x="991" y="1193"/>
                  </a:cubicBezTo>
                  <a:cubicBezTo>
                    <a:pt x="1138" y="1193"/>
                    <a:pt x="1279" y="1163"/>
                    <a:pt x="1392" y="1087"/>
                  </a:cubicBezTo>
                  <a:cubicBezTo>
                    <a:pt x="1576" y="962"/>
                    <a:pt x="1781" y="720"/>
                    <a:pt x="1737" y="581"/>
                  </a:cubicBezTo>
                  <a:cubicBezTo>
                    <a:pt x="1694" y="446"/>
                    <a:pt x="1514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8" name="Google Shape;2968;p25"/>
            <p:cNvSpPr/>
            <p:nvPr/>
          </p:nvSpPr>
          <p:spPr>
            <a:xfrm>
              <a:off x="368358" y="1187453"/>
              <a:ext cx="381905" cy="315340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9" name="Google Shape;2969;p25"/>
            <p:cNvSpPr/>
            <p:nvPr/>
          </p:nvSpPr>
          <p:spPr>
            <a:xfrm>
              <a:off x="897254" y="278875"/>
              <a:ext cx="333943" cy="316685"/>
            </a:xfrm>
            <a:custGeom>
              <a:rect b="b" l="l" r="r" t="t"/>
              <a:pathLst>
                <a:path extrusionOk="0" h="1413" w="1490">
                  <a:moveTo>
                    <a:pt x="959" y="0"/>
                  </a:moveTo>
                  <a:cubicBezTo>
                    <a:pt x="819" y="0"/>
                    <a:pt x="0" y="482"/>
                    <a:pt x="104" y="937"/>
                  </a:cubicBezTo>
                  <a:cubicBezTo>
                    <a:pt x="141" y="1113"/>
                    <a:pt x="273" y="1340"/>
                    <a:pt x="419" y="1377"/>
                  </a:cubicBezTo>
                  <a:cubicBezTo>
                    <a:pt x="479" y="1392"/>
                    <a:pt x="599" y="1413"/>
                    <a:pt x="733" y="1413"/>
                  </a:cubicBezTo>
                  <a:cubicBezTo>
                    <a:pt x="930" y="1413"/>
                    <a:pt x="1159" y="1368"/>
                    <a:pt x="1277" y="1194"/>
                  </a:cubicBezTo>
                  <a:cubicBezTo>
                    <a:pt x="1490" y="878"/>
                    <a:pt x="1028" y="72"/>
                    <a:pt x="976" y="6"/>
                  </a:cubicBezTo>
                  <a:cubicBezTo>
                    <a:pt x="973" y="2"/>
                    <a:pt x="967" y="0"/>
                    <a:pt x="95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0" name="Google Shape;2970;p25"/>
            <p:cNvSpPr/>
            <p:nvPr/>
          </p:nvSpPr>
          <p:spPr>
            <a:xfrm>
              <a:off x="-146007" y="962548"/>
              <a:ext cx="400507" cy="309065"/>
            </a:xfrm>
            <a:custGeom>
              <a:rect b="b" l="l" r="r" t="t"/>
              <a:pathLst>
                <a:path extrusionOk="0" h="1379" w="1787">
                  <a:moveTo>
                    <a:pt x="818" y="1"/>
                  </a:moveTo>
                  <a:cubicBezTo>
                    <a:pt x="785" y="1"/>
                    <a:pt x="754" y="5"/>
                    <a:pt x="727" y="15"/>
                  </a:cubicBezTo>
                  <a:cubicBezTo>
                    <a:pt x="558" y="66"/>
                    <a:pt x="1" y="278"/>
                    <a:pt x="67" y="645"/>
                  </a:cubicBezTo>
                  <a:cubicBezTo>
                    <a:pt x="126" y="1004"/>
                    <a:pt x="1086" y="1356"/>
                    <a:pt x="1174" y="1378"/>
                  </a:cubicBezTo>
                  <a:cubicBezTo>
                    <a:pt x="1175" y="1378"/>
                    <a:pt x="1176" y="1378"/>
                    <a:pt x="1176" y="1378"/>
                  </a:cubicBezTo>
                  <a:cubicBezTo>
                    <a:pt x="1271" y="1378"/>
                    <a:pt x="1786" y="576"/>
                    <a:pt x="1372" y="234"/>
                  </a:cubicBezTo>
                  <a:cubicBezTo>
                    <a:pt x="1230" y="118"/>
                    <a:pt x="991" y="1"/>
                    <a:pt x="81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1" name="Google Shape;2971;p25"/>
            <p:cNvSpPr/>
            <p:nvPr/>
          </p:nvSpPr>
          <p:spPr>
            <a:xfrm>
              <a:off x="113760" y="656505"/>
              <a:ext cx="398490" cy="308393"/>
            </a:xfrm>
            <a:custGeom>
              <a:rect b="b" l="l" r="r" t="t"/>
              <a:pathLst>
                <a:path extrusionOk="0" h="1376" w="1778">
                  <a:moveTo>
                    <a:pt x="808" y="1"/>
                  </a:moveTo>
                  <a:cubicBezTo>
                    <a:pt x="778" y="1"/>
                    <a:pt x="750" y="4"/>
                    <a:pt x="726" y="11"/>
                  </a:cubicBezTo>
                  <a:cubicBezTo>
                    <a:pt x="557" y="70"/>
                    <a:pt x="0" y="283"/>
                    <a:pt x="66" y="642"/>
                  </a:cubicBezTo>
                  <a:cubicBezTo>
                    <a:pt x="125" y="1009"/>
                    <a:pt x="1085" y="1353"/>
                    <a:pt x="1173" y="1375"/>
                  </a:cubicBezTo>
                  <a:cubicBezTo>
                    <a:pt x="1174" y="1375"/>
                    <a:pt x="1175" y="1375"/>
                    <a:pt x="1176" y="1375"/>
                  </a:cubicBezTo>
                  <a:cubicBezTo>
                    <a:pt x="1270" y="1375"/>
                    <a:pt x="1778" y="573"/>
                    <a:pt x="1371" y="231"/>
                  </a:cubicBezTo>
                  <a:cubicBezTo>
                    <a:pt x="1227" y="119"/>
                    <a:pt x="981" y="1"/>
                    <a:pt x="808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2" name="Google Shape;2972;p25"/>
            <p:cNvSpPr/>
            <p:nvPr/>
          </p:nvSpPr>
          <p:spPr>
            <a:xfrm>
              <a:off x="1409218" y="310249"/>
              <a:ext cx="417764" cy="315789"/>
            </a:xfrm>
            <a:custGeom>
              <a:rect b="b" l="l" r="r" t="t"/>
              <a:pathLst>
                <a:path extrusionOk="0" h="1409" w="1864">
                  <a:moveTo>
                    <a:pt x="1145" y="1"/>
                  </a:moveTo>
                  <a:cubicBezTo>
                    <a:pt x="1020" y="1"/>
                    <a:pt x="690" y="30"/>
                    <a:pt x="470" y="162"/>
                  </a:cubicBezTo>
                  <a:cubicBezTo>
                    <a:pt x="1" y="727"/>
                    <a:pt x="705" y="1255"/>
                    <a:pt x="1027" y="1409"/>
                  </a:cubicBezTo>
                  <a:cubicBezTo>
                    <a:pt x="1211" y="1335"/>
                    <a:pt x="1863" y="785"/>
                    <a:pt x="1643" y="389"/>
                  </a:cubicBezTo>
                  <a:cubicBezTo>
                    <a:pt x="1548" y="214"/>
                    <a:pt x="1328" y="1"/>
                    <a:pt x="114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3" name="Google Shape;2973;p25"/>
            <p:cNvSpPr/>
            <p:nvPr/>
          </p:nvSpPr>
          <p:spPr>
            <a:xfrm>
              <a:off x="1161980" y="169852"/>
              <a:ext cx="312427" cy="209106"/>
            </a:xfrm>
            <a:custGeom>
              <a:rect b="b" l="l" r="r" t="t"/>
              <a:pathLst>
                <a:path extrusionOk="0" h="933" w="1394">
                  <a:moveTo>
                    <a:pt x="211" y="1"/>
                  </a:moveTo>
                  <a:cubicBezTo>
                    <a:pt x="191" y="1"/>
                    <a:pt x="177" y="1"/>
                    <a:pt x="169" y="2"/>
                  </a:cubicBezTo>
                  <a:cubicBezTo>
                    <a:pt x="96" y="9"/>
                    <a:pt x="1" y="603"/>
                    <a:pt x="257" y="933"/>
                  </a:cubicBezTo>
                  <a:cubicBezTo>
                    <a:pt x="683" y="779"/>
                    <a:pt x="1071" y="537"/>
                    <a:pt x="1394" y="222"/>
                  </a:cubicBezTo>
                  <a:cubicBezTo>
                    <a:pt x="1070" y="37"/>
                    <a:pt x="395" y="1"/>
                    <a:pt x="21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4" name="Google Shape;2974;p25"/>
            <p:cNvSpPr/>
            <p:nvPr/>
          </p:nvSpPr>
          <p:spPr>
            <a:xfrm>
              <a:off x="117633" y="187412"/>
              <a:ext cx="318478" cy="323857"/>
            </a:xfrm>
            <a:custGeom>
              <a:rect b="b" l="l" r="r" t="t"/>
              <a:pathLst>
                <a:path extrusionOk="0" h="1445" w="1421">
                  <a:moveTo>
                    <a:pt x="181" y="1"/>
                  </a:moveTo>
                  <a:cubicBezTo>
                    <a:pt x="135" y="1"/>
                    <a:pt x="89" y="3"/>
                    <a:pt x="45" y="8"/>
                  </a:cubicBezTo>
                  <a:cubicBezTo>
                    <a:pt x="1" y="506"/>
                    <a:pt x="103" y="1005"/>
                    <a:pt x="338" y="1445"/>
                  </a:cubicBezTo>
                  <a:cubicBezTo>
                    <a:pt x="837" y="1218"/>
                    <a:pt x="1350" y="499"/>
                    <a:pt x="1386" y="426"/>
                  </a:cubicBezTo>
                  <a:cubicBezTo>
                    <a:pt x="1420" y="358"/>
                    <a:pt x="756" y="1"/>
                    <a:pt x="18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5" name="Google Shape;2975;p25"/>
            <p:cNvSpPr/>
            <p:nvPr/>
          </p:nvSpPr>
          <p:spPr>
            <a:xfrm>
              <a:off x="548559" y="139708"/>
              <a:ext cx="370026" cy="269395"/>
            </a:xfrm>
            <a:custGeom>
              <a:rect b="b" l="l" r="r" t="t"/>
              <a:pathLst>
                <a:path extrusionOk="0" h="1202" w="1651">
                  <a:moveTo>
                    <a:pt x="926" y="1"/>
                  </a:moveTo>
                  <a:cubicBezTo>
                    <a:pt x="906" y="1"/>
                    <a:pt x="886" y="2"/>
                    <a:pt x="866" y="4"/>
                  </a:cubicBezTo>
                  <a:cubicBezTo>
                    <a:pt x="536" y="40"/>
                    <a:pt x="169" y="495"/>
                    <a:pt x="1" y="751"/>
                  </a:cubicBezTo>
                  <a:cubicBezTo>
                    <a:pt x="184" y="920"/>
                    <a:pt x="389" y="1067"/>
                    <a:pt x="616" y="1184"/>
                  </a:cubicBezTo>
                  <a:cubicBezTo>
                    <a:pt x="689" y="1195"/>
                    <a:pt x="762" y="1201"/>
                    <a:pt x="834" y="1201"/>
                  </a:cubicBezTo>
                  <a:cubicBezTo>
                    <a:pt x="1001" y="1201"/>
                    <a:pt x="1160" y="1166"/>
                    <a:pt x="1284" y="1074"/>
                  </a:cubicBezTo>
                  <a:cubicBezTo>
                    <a:pt x="1459" y="942"/>
                    <a:pt x="1650" y="700"/>
                    <a:pt x="1599" y="553"/>
                  </a:cubicBezTo>
                  <a:cubicBezTo>
                    <a:pt x="1543" y="421"/>
                    <a:pt x="1333" y="1"/>
                    <a:pt x="92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6" name="Google Shape;2976;p25"/>
            <p:cNvSpPr/>
            <p:nvPr/>
          </p:nvSpPr>
          <p:spPr>
            <a:xfrm>
              <a:off x="818736" y="-166283"/>
              <a:ext cx="387060" cy="270068"/>
            </a:xfrm>
            <a:custGeom>
              <a:rect b="b" l="l" r="r" t="t"/>
              <a:pathLst>
                <a:path extrusionOk="0" h="1205" w="1727">
                  <a:moveTo>
                    <a:pt x="963" y="1"/>
                  </a:moveTo>
                  <a:cubicBezTo>
                    <a:pt x="925" y="1"/>
                    <a:pt x="886" y="5"/>
                    <a:pt x="846" y="13"/>
                  </a:cubicBezTo>
                  <a:cubicBezTo>
                    <a:pt x="414" y="101"/>
                    <a:pt x="32" y="922"/>
                    <a:pt x="10" y="995"/>
                  </a:cubicBezTo>
                  <a:cubicBezTo>
                    <a:pt x="1" y="1043"/>
                    <a:pt x="436" y="1205"/>
                    <a:pt x="848" y="1205"/>
                  </a:cubicBezTo>
                  <a:cubicBezTo>
                    <a:pt x="1065" y="1205"/>
                    <a:pt x="1275" y="1160"/>
                    <a:pt x="1411" y="1032"/>
                  </a:cubicBezTo>
                  <a:cubicBezTo>
                    <a:pt x="1572" y="885"/>
                    <a:pt x="1726" y="621"/>
                    <a:pt x="1653" y="489"/>
                  </a:cubicBezTo>
                  <a:cubicBezTo>
                    <a:pt x="1586" y="369"/>
                    <a:pt x="1338" y="1"/>
                    <a:pt x="9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7" name="Google Shape;2977;p25"/>
            <p:cNvSpPr/>
            <p:nvPr/>
          </p:nvSpPr>
          <p:spPr>
            <a:xfrm>
              <a:off x="540480" y="738980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8" name="Google Shape;2978;p25"/>
            <p:cNvSpPr/>
            <p:nvPr/>
          </p:nvSpPr>
          <p:spPr>
            <a:xfrm>
              <a:off x="1496059" y="-83332"/>
              <a:ext cx="426953" cy="224795"/>
            </a:xfrm>
            <a:custGeom>
              <a:rect b="b" l="l" r="r" t="t"/>
              <a:pathLst>
                <a:path extrusionOk="0" h="1003" w="1905">
                  <a:moveTo>
                    <a:pt x="1231" y="0"/>
                  </a:moveTo>
                  <a:cubicBezTo>
                    <a:pt x="778" y="0"/>
                    <a:pt x="153" y="190"/>
                    <a:pt x="86" y="223"/>
                  </a:cubicBezTo>
                  <a:cubicBezTo>
                    <a:pt x="1" y="266"/>
                    <a:pt x="479" y="1003"/>
                    <a:pt x="1049" y="1003"/>
                  </a:cubicBezTo>
                  <a:cubicBezTo>
                    <a:pt x="1068" y="1003"/>
                    <a:pt x="1086" y="1002"/>
                    <a:pt x="1105" y="1001"/>
                  </a:cubicBezTo>
                  <a:cubicBezTo>
                    <a:pt x="1325" y="979"/>
                    <a:pt x="1626" y="891"/>
                    <a:pt x="1684" y="773"/>
                  </a:cubicBezTo>
                  <a:cubicBezTo>
                    <a:pt x="1743" y="656"/>
                    <a:pt x="1904" y="245"/>
                    <a:pt x="1574" y="62"/>
                  </a:cubicBezTo>
                  <a:cubicBezTo>
                    <a:pt x="1489" y="18"/>
                    <a:pt x="1368" y="0"/>
                    <a:pt x="123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9" name="Google Shape;2979;p25"/>
            <p:cNvSpPr/>
            <p:nvPr/>
          </p:nvSpPr>
          <p:spPr>
            <a:xfrm>
              <a:off x="508830" y="1810864"/>
              <a:ext cx="408799" cy="291359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0" name="Google Shape;2980;p25"/>
            <p:cNvSpPr/>
            <p:nvPr/>
          </p:nvSpPr>
          <p:spPr>
            <a:xfrm>
              <a:off x="-242965" y="2173911"/>
              <a:ext cx="340442" cy="272757"/>
            </a:xfrm>
            <a:custGeom>
              <a:rect b="b" l="l" r="r" t="t"/>
              <a:pathLst>
                <a:path extrusionOk="0" h="1217" w="1519">
                  <a:moveTo>
                    <a:pt x="837" y="0"/>
                  </a:moveTo>
                  <a:cubicBezTo>
                    <a:pt x="448" y="301"/>
                    <a:pt x="155" y="712"/>
                    <a:pt x="1" y="1174"/>
                  </a:cubicBezTo>
                  <a:cubicBezTo>
                    <a:pt x="67" y="1196"/>
                    <a:pt x="222" y="1217"/>
                    <a:pt x="405" y="1217"/>
                  </a:cubicBezTo>
                  <a:cubicBezTo>
                    <a:pt x="747" y="1217"/>
                    <a:pt x="1190" y="1146"/>
                    <a:pt x="1343" y="888"/>
                  </a:cubicBezTo>
                  <a:cubicBezTo>
                    <a:pt x="1452" y="712"/>
                    <a:pt x="1518" y="426"/>
                    <a:pt x="1401" y="316"/>
                  </a:cubicBezTo>
                  <a:cubicBezTo>
                    <a:pt x="1240" y="162"/>
                    <a:pt x="1049" y="52"/>
                    <a:pt x="8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1" name="Google Shape;2981;p25"/>
            <p:cNvSpPr/>
            <p:nvPr/>
          </p:nvSpPr>
          <p:spPr>
            <a:xfrm>
              <a:off x="5915725" y="4916744"/>
              <a:ext cx="297411" cy="240483"/>
            </a:xfrm>
            <a:custGeom>
              <a:rect b="b" l="l" r="r" t="t"/>
              <a:pathLst>
                <a:path extrusionOk="0" h="1073" w="1327">
                  <a:moveTo>
                    <a:pt x="69" y="0"/>
                  </a:moveTo>
                  <a:cubicBezTo>
                    <a:pt x="45" y="0"/>
                    <a:pt x="22" y="1"/>
                    <a:pt x="0" y="2"/>
                  </a:cubicBezTo>
                  <a:cubicBezTo>
                    <a:pt x="88" y="405"/>
                    <a:pt x="286" y="772"/>
                    <a:pt x="572" y="1073"/>
                  </a:cubicBezTo>
                  <a:cubicBezTo>
                    <a:pt x="1019" y="889"/>
                    <a:pt x="1327" y="339"/>
                    <a:pt x="1268" y="303"/>
                  </a:cubicBezTo>
                  <a:cubicBezTo>
                    <a:pt x="1206" y="268"/>
                    <a:pt x="537" y="0"/>
                    <a:pt x="69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2" name="Google Shape;2982;p25"/>
            <p:cNvSpPr/>
            <p:nvPr/>
          </p:nvSpPr>
          <p:spPr>
            <a:xfrm>
              <a:off x="6525115" y="4893659"/>
              <a:ext cx="297635" cy="238915"/>
            </a:xfrm>
            <a:custGeom>
              <a:rect b="b" l="l" r="r" t="t"/>
              <a:pathLst>
                <a:path extrusionOk="0" h="1066" w="1328">
                  <a:moveTo>
                    <a:pt x="69" y="1"/>
                  </a:moveTo>
                  <a:cubicBezTo>
                    <a:pt x="45" y="1"/>
                    <a:pt x="23" y="1"/>
                    <a:pt x="1" y="3"/>
                  </a:cubicBezTo>
                  <a:cubicBezTo>
                    <a:pt x="82" y="406"/>
                    <a:pt x="280" y="772"/>
                    <a:pt x="566" y="1066"/>
                  </a:cubicBezTo>
                  <a:cubicBezTo>
                    <a:pt x="1013" y="890"/>
                    <a:pt x="1328" y="340"/>
                    <a:pt x="1262" y="303"/>
                  </a:cubicBezTo>
                  <a:cubicBezTo>
                    <a:pt x="1199" y="268"/>
                    <a:pt x="531" y="1"/>
                    <a:pt x="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3" name="Google Shape;2983;p25"/>
            <p:cNvSpPr/>
            <p:nvPr/>
          </p:nvSpPr>
          <p:spPr>
            <a:xfrm>
              <a:off x="5334896" y="4603222"/>
              <a:ext cx="397593" cy="316685"/>
            </a:xfrm>
            <a:custGeom>
              <a:rect b="b" l="l" r="r" t="t"/>
              <a:pathLst>
                <a:path extrusionOk="0" h="1413" w="1774">
                  <a:moveTo>
                    <a:pt x="906" y="0"/>
                  </a:moveTo>
                  <a:cubicBezTo>
                    <a:pt x="724" y="0"/>
                    <a:pt x="474" y="176"/>
                    <a:pt x="344" y="326"/>
                  </a:cubicBezTo>
                  <a:cubicBezTo>
                    <a:pt x="1" y="719"/>
                    <a:pt x="676" y="1412"/>
                    <a:pt x="784" y="1412"/>
                  </a:cubicBezTo>
                  <a:cubicBezTo>
                    <a:pt x="787" y="1412"/>
                    <a:pt x="789" y="1412"/>
                    <a:pt x="791" y="1411"/>
                  </a:cubicBezTo>
                  <a:cubicBezTo>
                    <a:pt x="872" y="1382"/>
                    <a:pt x="1774" y="876"/>
                    <a:pt x="1759" y="509"/>
                  </a:cubicBezTo>
                  <a:cubicBezTo>
                    <a:pt x="1744" y="150"/>
                    <a:pt x="1128" y="25"/>
                    <a:pt x="945" y="3"/>
                  </a:cubicBezTo>
                  <a:cubicBezTo>
                    <a:pt x="932" y="1"/>
                    <a:pt x="919" y="0"/>
                    <a:pt x="90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4" name="Google Shape;2984;p25"/>
            <p:cNvSpPr/>
            <p:nvPr/>
          </p:nvSpPr>
          <p:spPr>
            <a:xfrm>
              <a:off x="5959532" y="4547721"/>
              <a:ext cx="421350" cy="259310"/>
            </a:xfrm>
            <a:custGeom>
              <a:rect b="b" l="l" r="r" t="t"/>
              <a:pathLst>
                <a:path extrusionOk="0" h="1157" w="1880">
                  <a:moveTo>
                    <a:pt x="1095" y="0"/>
                  </a:moveTo>
                  <a:cubicBezTo>
                    <a:pt x="542" y="0"/>
                    <a:pt x="1" y="631"/>
                    <a:pt x="61" y="685"/>
                  </a:cubicBezTo>
                  <a:cubicBezTo>
                    <a:pt x="114" y="731"/>
                    <a:pt x="837" y="1156"/>
                    <a:pt x="1302" y="1156"/>
                  </a:cubicBezTo>
                  <a:cubicBezTo>
                    <a:pt x="1354" y="1156"/>
                    <a:pt x="1403" y="1151"/>
                    <a:pt x="1447" y="1139"/>
                  </a:cubicBezTo>
                  <a:cubicBezTo>
                    <a:pt x="1880" y="1015"/>
                    <a:pt x="1843" y="516"/>
                    <a:pt x="1821" y="369"/>
                  </a:cubicBezTo>
                  <a:cubicBezTo>
                    <a:pt x="1792" y="230"/>
                    <a:pt x="1484" y="76"/>
                    <a:pt x="1249" y="17"/>
                  </a:cubicBezTo>
                  <a:cubicBezTo>
                    <a:pt x="1198" y="6"/>
                    <a:pt x="1147" y="0"/>
                    <a:pt x="109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5" name="Google Shape;2985;p25"/>
            <p:cNvSpPr/>
            <p:nvPr/>
          </p:nvSpPr>
          <p:spPr>
            <a:xfrm>
              <a:off x="6348790" y="4472192"/>
              <a:ext cx="414178" cy="262896"/>
            </a:xfrm>
            <a:custGeom>
              <a:rect b="b" l="l" r="r" t="t"/>
              <a:pathLst>
                <a:path extrusionOk="0" h="1173" w="1848">
                  <a:moveTo>
                    <a:pt x="1115" y="1"/>
                  </a:moveTo>
                  <a:cubicBezTo>
                    <a:pt x="585" y="1"/>
                    <a:pt x="0" y="521"/>
                    <a:pt x="51" y="572"/>
                  </a:cubicBezTo>
                  <a:cubicBezTo>
                    <a:pt x="100" y="627"/>
                    <a:pt x="807" y="1172"/>
                    <a:pt x="1269" y="1172"/>
                  </a:cubicBezTo>
                  <a:cubicBezTo>
                    <a:pt x="1296" y="1172"/>
                    <a:pt x="1323" y="1170"/>
                    <a:pt x="1349" y="1166"/>
                  </a:cubicBezTo>
                  <a:cubicBezTo>
                    <a:pt x="1796" y="1093"/>
                    <a:pt x="1847" y="594"/>
                    <a:pt x="1847" y="447"/>
                  </a:cubicBezTo>
                  <a:cubicBezTo>
                    <a:pt x="1847" y="301"/>
                    <a:pt x="1561" y="118"/>
                    <a:pt x="1342" y="37"/>
                  </a:cubicBezTo>
                  <a:cubicBezTo>
                    <a:pt x="1269" y="12"/>
                    <a:pt x="1193" y="1"/>
                    <a:pt x="11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6" name="Google Shape;2986;p25"/>
            <p:cNvSpPr/>
            <p:nvPr/>
          </p:nvSpPr>
          <p:spPr>
            <a:xfrm>
              <a:off x="5012400" y="4853200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1163" y="1"/>
                  </a:moveTo>
                  <a:cubicBezTo>
                    <a:pt x="1161" y="1"/>
                    <a:pt x="1160" y="1"/>
                    <a:pt x="1159" y="1"/>
                  </a:cubicBezTo>
                  <a:cubicBezTo>
                    <a:pt x="1064" y="30"/>
                    <a:pt x="89" y="441"/>
                    <a:pt x="45" y="800"/>
                  </a:cubicBezTo>
                  <a:cubicBezTo>
                    <a:pt x="1" y="1160"/>
                    <a:pt x="594" y="1350"/>
                    <a:pt x="770" y="1387"/>
                  </a:cubicBezTo>
                  <a:cubicBezTo>
                    <a:pt x="792" y="1392"/>
                    <a:pt x="816" y="1394"/>
                    <a:pt x="840" y="1394"/>
                  </a:cubicBezTo>
                  <a:cubicBezTo>
                    <a:pt x="1025" y="1394"/>
                    <a:pt x="1281" y="1259"/>
                    <a:pt x="1423" y="1130"/>
                  </a:cubicBezTo>
                  <a:cubicBezTo>
                    <a:pt x="1828" y="769"/>
                    <a:pt x="1263" y="1"/>
                    <a:pt x="116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25"/>
            <p:cNvSpPr/>
            <p:nvPr/>
          </p:nvSpPr>
          <p:spPr>
            <a:xfrm>
              <a:off x="5585600" y="4879431"/>
              <a:ext cx="407903" cy="312203"/>
            </a:xfrm>
            <a:custGeom>
              <a:rect b="b" l="l" r="r" t="t"/>
              <a:pathLst>
                <a:path extrusionOk="0" h="1393" w="1820">
                  <a:moveTo>
                    <a:pt x="1155" y="0"/>
                  </a:moveTo>
                  <a:cubicBezTo>
                    <a:pt x="1154" y="0"/>
                    <a:pt x="1152" y="1"/>
                    <a:pt x="1151" y="1"/>
                  </a:cubicBezTo>
                  <a:cubicBezTo>
                    <a:pt x="1063" y="23"/>
                    <a:pt x="88" y="433"/>
                    <a:pt x="44" y="793"/>
                  </a:cubicBezTo>
                  <a:cubicBezTo>
                    <a:pt x="0" y="1159"/>
                    <a:pt x="587" y="1343"/>
                    <a:pt x="770" y="1387"/>
                  </a:cubicBezTo>
                  <a:cubicBezTo>
                    <a:pt x="788" y="1390"/>
                    <a:pt x="807" y="1392"/>
                    <a:pt x="827" y="1392"/>
                  </a:cubicBezTo>
                  <a:cubicBezTo>
                    <a:pt x="1007" y="1392"/>
                    <a:pt x="1270" y="1255"/>
                    <a:pt x="1415" y="1130"/>
                  </a:cubicBezTo>
                  <a:cubicBezTo>
                    <a:pt x="1820" y="768"/>
                    <a:pt x="1255" y="0"/>
                    <a:pt x="115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8" name="Google Shape;2988;p25"/>
            <p:cNvSpPr/>
            <p:nvPr/>
          </p:nvSpPr>
          <p:spPr>
            <a:xfrm>
              <a:off x="4841619" y="4645887"/>
              <a:ext cx="387956" cy="258637"/>
            </a:xfrm>
            <a:custGeom>
              <a:rect b="b" l="l" r="r" t="t"/>
              <a:pathLst>
                <a:path extrusionOk="0" h="1154" w="1731">
                  <a:moveTo>
                    <a:pt x="832" y="0"/>
                  </a:moveTo>
                  <a:cubicBezTo>
                    <a:pt x="475" y="0"/>
                    <a:pt x="102" y="106"/>
                    <a:pt x="0" y="164"/>
                  </a:cubicBezTo>
                  <a:cubicBezTo>
                    <a:pt x="286" y="596"/>
                    <a:pt x="689" y="933"/>
                    <a:pt x="1158" y="1153"/>
                  </a:cubicBezTo>
                  <a:cubicBezTo>
                    <a:pt x="1356" y="1058"/>
                    <a:pt x="1525" y="911"/>
                    <a:pt x="1642" y="728"/>
                  </a:cubicBezTo>
                  <a:cubicBezTo>
                    <a:pt x="1730" y="596"/>
                    <a:pt x="1584" y="332"/>
                    <a:pt x="1430" y="178"/>
                  </a:cubicBezTo>
                  <a:cubicBezTo>
                    <a:pt x="1291" y="45"/>
                    <a:pt x="1065" y="0"/>
                    <a:pt x="83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9" name="Google Shape;2989;p25"/>
            <p:cNvSpPr/>
            <p:nvPr/>
          </p:nvSpPr>
          <p:spPr>
            <a:xfrm>
              <a:off x="4130804" y="4879650"/>
              <a:ext cx="432332" cy="314668"/>
            </a:xfrm>
            <a:custGeom>
              <a:rect b="b" l="l" r="r" t="t"/>
              <a:pathLst>
                <a:path extrusionOk="0" h="1404" w="1929">
                  <a:moveTo>
                    <a:pt x="1027" y="1"/>
                  </a:moveTo>
                  <a:cubicBezTo>
                    <a:pt x="705" y="177"/>
                    <a:pt x="1" y="741"/>
                    <a:pt x="514" y="1284"/>
                  </a:cubicBezTo>
                  <a:cubicBezTo>
                    <a:pt x="716" y="1382"/>
                    <a:pt x="991" y="1403"/>
                    <a:pt x="1148" y="1403"/>
                  </a:cubicBezTo>
                  <a:cubicBezTo>
                    <a:pt x="1179" y="1403"/>
                    <a:pt x="1205" y="1402"/>
                    <a:pt x="1225" y="1401"/>
                  </a:cubicBezTo>
                  <a:cubicBezTo>
                    <a:pt x="1408" y="1394"/>
                    <a:pt x="1636" y="1159"/>
                    <a:pt x="1724" y="983"/>
                  </a:cubicBezTo>
                  <a:cubicBezTo>
                    <a:pt x="1929" y="573"/>
                    <a:pt x="1218" y="67"/>
                    <a:pt x="102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25"/>
            <p:cNvSpPr/>
            <p:nvPr/>
          </p:nvSpPr>
          <p:spPr>
            <a:xfrm>
              <a:off x="8256524" y="3680472"/>
              <a:ext cx="348510" cy="292032"/>
            </a:xfrm>
            <a:custGeom>
              <a:rect b="b" l="l" r="r" t="t"/>
              <a:pathLst>
                <a:path extrusionOk="0" h="1303" w="1555">
                  <a:moveTo>
                    <a:pt x="314" y="1"/>
                  </a:moveTo>
                  <a:cubicBezTo>
                    <a:pt x="256" y="1"/>
                    <a:pt x="219" y="6"/>
                    <a:pt x="213" y="17"/>
                  </a:cubicBezTo>
                  <a:cubicBezTo>
                    <a:pt x="184" y="91"/>
                    <a:pt x="1" y="948"/>
                    <a:pt x="330" y="1198"/>
                  </a:cubicBezTo>
                  <a:cubicBezTo>
                    <a:pt x="437" y="1274"/>
                    <a:pt x="564" y="1302"/>
                    <a:pt x="693" y="1302"/>
                  </a:cubicBezTo>
                  <a:cubicBezTo>
                    <a:pt x="974" y="1302"/>
                    <a:pt x="1266" y="1168"/>
                    <a:pt x="1372" y="1102"/>
                  </a:cubicBezTo>
                  <a:cubicBezTo>
                    <a:pt x="1525" y="1014"/>
                    <a:pt x="1555" y="736"/>
                    <a:pt x="1511" y="545"/>
                  </a:cubicBezTo>
                  <a:cubicBezTo>
                    <a:pt x="1413" y="148"/>
                    <a:pt x="603" y="1"/>
                    <a:pt x="31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1" name="Google Shape;2991;p25"/>
            <p:cNvSpPr/>
            <p:nvPr/>
          </p:nvSpPr>
          <p:spPr>
            <a:xfrm>
              <a:off x="8770853" y="3579176"/>
              <a:ext cx="422471" cy="274102"/>
            </a:xfrm>
            <a:custGeom>
              <a:rect b="b" l="l" r="r" t="t"/>
              <a:pathLst>
                <a:path extrusionOk="0" h="1223" w="1885">
                  <a:moveTo>
                    <a:pt x="1620" y="1"/>
                  </a:moveTo>
                  <a:cubicBezTo>
                    <a:pt x="1525" y="1"/>
                    <a:pt x="425" y="96"/>
                    <a:pt x="213" y="418"/>
                  </a:cubicBezTo>
                  <a:cubicBezTo>
                    <a:pt x="0" y="734"/>
                    <a:pt x="455" y="1086"/>
                    <a:pt x="601" y="1174"/>
                  </a:cubicBezTo>
                  <a:cubicBezTo>
                    <a:pt x="655" y="1208"/>
                    <a:pt x="736" y="1222"/>
                    <a:pt x="828" y="1222"/>
                  </a:cubicBezTo>
                  <a:cubicBezTo>
                    <a:pt x="990" y="1222"/>
                    <a:pt x="1187" y="1178"/>
                    <a:pt x="1327" y="1122"/>
                  </a:cubicBezTo>
                  <a:cubicBezTo>
                    <a:pt x="1884" y="910"/>
                    <a:pt x="1708" y="8"/>
                    <a:pt x="162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2" name="Google Shape;2992;p25"/>
            <p:cNvSpPr/>
            <p:nvPr/>
          </p:nvSpPr>
          <p:spPr>
            <a:xfrm>
              <a:off x="8744736" y="4062098"/>
              <a:ext cx="417540" cy="266930"/>
            </a:xfrm>
            <a:custGeom>
              <a:rect b="b" l="l" r="r" t="t"/>
              <a:pathLst>
                <a:path extrusionOk="0" h="1191" w="1863">
                  <a:moveTo>
                    <a:pt x="719" y="1"/>
                  </a:moveTo>
                  <a:cubicBezTo>
                    <a:pt x="257" y="1"/>
                    <a:pt x="73" y="484"/>
                    <a:pt x="37" y="624"/>
                  </a:cubicBezTo>
                  <a:cubicBezTo>
                    <a:pt x="0" y="770"/>
                    <a:pt x="235" y="990"/>
                    <a:pt x="425" y="1108"/>
                  </a:cubicBezTo>
                  <a:cubicBezTo>
                    <a:pt x="531" y="1167"/>
                    <a:pt x="655" y="1191"/>
                    <a:pt x="785" y="1191"/>
                  </a:cubicBezTo>
                  <a:cubicBezTo>
                    <a:pt x="1280" y="1191"/>
                    <a:pt x="1862" y="845"/>
                    <a:pt x="1833" y="792"/>
                  </a:cubicBezTo>
                  <a:cubicBezTo>
                    <a:pt x="1796" y="726"/>
                    <a:pt x="1181" y="1"/>
                    <a:pt x="71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3" name="Google Shape;2993;p25"/>
            <p:cNvSpPr/>
            <p:nvPr/>
          </p:nvSpPr>
          <p:spPr>
            <a:xfrm>
              <a:off x="8522152" y="3273576"/>
              <a:ext cx="399610" cy="318030"/>
            </a:xfrm>
            <a:custGeom>
              <a:rect b="b" l="l" r="r" t="t"/>
              <a:pathLst>
                <a:path extrusionOk="0" h="1419" w="1783">
                  <a:moveTo>
                    <a:pt x="996" y="1"/>
                  </a:moveTo>
                  <a:cubicBezTo>
                    <a:pt x="994" y="1"/>
                    <a:pt x="992" y="1"/>
                    <a:pt x="990" y="1"/>
                  </a:cubicBezTo>
                  <a:cubicBezTo>
                    <a:pt x="902" y="38"/>
                    <a:pt x="1" y="544"/>
                    <a:pt x="23" y="903"/>
                  </a:cubicBezTo>
                  <a:cubicBezTo>
                    <a:pt x="37" y="1270"/>
                    <a:pt x="653" y="1394"/>
                    <a:pt x="836" y="1416"/>
                  </a:cubicBezTo>
                  <a:cubicBezTo>
                    <a:pt x="846" y="1418"/>
                    <a:pt x="857" y="1418"/>
                    <a:pt x="868" y="1418"/>
                  </a:cubicBezTo>
                  <a:cubicBezTo>
                    <a:pt x="1050" y="1418"/>
                    <a:pt x="1306" y="1246"/>
                    <a:pt x="1437" y="1094"/>
                  </a:cubicBezTo>
                  <a:cubicBezTo>
                    <a:pt x="1782" y="699"/>
                    <a:pt x="1099" y="1"/>
                    <a:pt x="99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4" name="Google Shape;2994;p25"/>
            <p:cNvSpPr/>
            <p:nvPr/>
          </p:nvSpPr>
          <p:spPr>
            <a:xfrm>
              <a:off x="8309912" y="2887877"/>
              <a:ext cx="409696" cy="311979"/>
            </a:xfrm>
            <a:custGeom>
              <a:rect b="b" l="l" r="r" t="t"/>
              <a:pathLst>
                <a:path extrusionOk="0" h="1392" w="1828">
                  <a:moveTo>
                    <a:pt x="1000" y="0"/>
                  </a:moveTo>
                  <a:cubicBezTo>
                    <a:pt x="821" y="0"/>
                    <a:pt x="558" y="137"/>
                    <a:pt x="413" y="262"/>
                  </a:cubicBezTo>
                  <a:cubicBezTo>
                    <a:pt x="1" y="624"/>
                    <a:pt x="573" y="1392"/>
                    <a:pt x="673" y="1392"/>
                  </a:cubicBezTo>
                  <a:cubicBezTo>
                    <a:pt x="674" y="1392"/>
                    <a:pt x="676" y="1392"/>
                    <a:pt x="677" y="1392"/>
                  </a:cubicBezTo>
                  <a:cubicBezTo>
                    <a:pt x="765" y="1370"/>
                    <a:pt x="1740" y="959"/>
                    <a:pt x="1784" y="600"/>
                  </a:cubicBezTo>
                  <a:cubicBezTo>
                    <a:pt x="1828" y="233"/>
                    <a:pt x="1241" y="50"/>
                    <a:pt x="1058" y="6"/>
                  </a:cubicBezTo>
                  <a:cubicBezTo>
                    <a:pt x="1040" y="2"/>
                    <a:pt x="1021" y="0"/>
                    <a:pt x="100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5" name="Google Shape;2995;p25"/>
            <p:cNvSpPr/>
            <p:nvPr/>
          </p:nvSpPr>
          <p:spPr>
            <a:xfrm>
              <a:off x="8689614" y="2532519"/>
              <a:ext cx="409696" cy="312651"/>
            </a:xfrm>
            <a:custGeom>
              <a:rect b="b" l="l" r="r" t="t"/>
              <a:pathLst>
                <a:path extrusionOk="0" h="1395" w="1828">
                  <a:moveTo>
                    <a:pt x="990" y="1"/>
                  </a:moveTo>
                  <a:cubicBezTo>
                    <a:pt x="811" y="1"/>
                    <a:pt x="555" y="136"/>
                    <a:pt x="412" y="265"/>
                  </a:cubicBezTo>
                  <a:cubicBezTo>
                    <a:pt x="0" y="626"/>
                    <a:pt x="565" y="1394"/>
                    <a:pt x="672" y="1394"/>
                  </a:cubicBezTo>
                  <a:cubicBezTo>
                    <a:pt x="674" y="1394"/>
                    <a:pt x="675" y="1394"/>
                    <a:pt x="676" y="1394"/>
                  </a:cubicBezTo>
                  <a:cubicBezTo>
                    <a:pt x="764" y="1364"/>
                    <a:pt x="1739" y="961"/>
                    <a:pt x="1783" y="595"/>
                  </a:cubicBezTo>
                  <a:cubicBezTo>
                    <a:pt x="1827" y="235"/>
                    <a:pt x="1241" y="45"/>
                    <a:pt x="1058" y="8"/>
                  </a:cubicBezTo>
                  <a:cubicBezTo>
                    <a:pt x="1037" y="3"/>
                    <a:pt x="1014" y="1"/>
                    <a:pt x="990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6" name="Google Shape;2996;p25"/>
            <p:cNvSpPr/>
            <p:nvPr/>
          </p:nvSpPr>
          <p:spPr>
            <a:xfrm>
              <a:off x="6884826" y="4659467"/>
              <a:ext cx="404317" cy="204176"/>
            </a:xfrm>
            <a:custGeom>
              <a:rect b="b" l="l" r="r" t="t"/>
              <a:pathLst>
                <a:path extrusionOk="0" h="911" w="1804">
                  <a:moveTo>
                    <a:pt x="656" y="0"/>
                  </a:moveTo>
                  <a:cubicBezTo>
                    <a:pt x="471" y="0"/>
                    <a:pt x="286" y="13"/>
                    <a:pt x="103" y="39"/>
                  </a:cubicBezTo>
                  <a:cubicBezTo>
                    <a:pt x="0" y="245"/>
                    <a:pt x="66" y="509"/>
                    <a:pt x="96" y="611"/>
                  </a:cubicBezTo>
                  <a:cubicBezTo>
                    <a:pt x="147" y="751"/>
                    <a:pt x="477" y="875"/>
                    <a:pt x="719" y="905"/>
                  </a:cubicBezTo>
                  <a:cubicBezTo>
                    <a:pt x="748" y="908"/>
                    <a:pt x="777" y="910"/>
                    <a:pt x="806" y="910"/>
                  </a:cubicBezTo>
                  <a:cubicBezTo>
                    <a:pt x="1320" y="910"/>
                    <a:pt x="1762" y="324"/>
                    <a:pt x="1804" y="171"/>
                  </a:cubicBezTo>
                  <a:cubicBezTo>
                    <a:pt x="1432" y="57"/>
                    <a:pt x="1043" y="0"/>
                    <a:pt x="65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7" name="Google Shape;2997;p25"/>
            <p:cNvSpPr/>
            <p:nvPr/>
          </p:nvSpPr>
          <p:spPr>
            <a:xfrm>
              <a:off x="8887477" y="2842606"/>
              <a:ext cx="331925" cy="325650"/>
            </a:xfrm>
            <a:custGeom>
              <a:rect b="b" l="l" r="r" t="t"/>
              <a:pathLst>
                <a:path extrusionOk="0" h="1453" w="1481">
                  <a:moveTo>
                    <a:pt x="1362" y="1"/>
                  </a:moveTo>
                  <a:cubicBezTo>
                    <a:pt x="740" y="1"/>
                    <a:pt x="0" y="435"/>
                    <a:pt x="36" y="500"/>
                  </a:cubicBezTo>
                  <a:cubicBezTo>
                    <a:pt x="73" y="573"/>
                    <a:pt x="652" y="1255"/>
                    <a:pt x="1180" y="1453"/>
                  </a:cubicBezTo>
                  <a:cubicBezTo>
                    <a:pt x="1400" y="1006"/>
                    <a:pt x="1480" y="500"/>
                    <a:pt x="1407" y="1"/>
                  </a:cubicBezTo>
                  <a:cubicBezTo>
                    <a:pt x="1392" y="1"/>
                    <a:pt x="1377" y="1"/>
                    <a:pt x="136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8" name="Google Shape;2998;p25"/>
            <p:cNvSpPr/>
            <p:nvPr/>
          </p:nvSpPr>
          <p:spPr>
            <a:xfrm>
              <a:off x="7122110" y="4954222"/>
              <a:ext cx="262896" cy="256844"/>
            </a:xfrm>
            <a:custGeom>
              <a:rect b="b" l="l" r="r" t="t"/>
              <a:pathLst>
                <a:path extrusionOk="0" h="1146" w="1173">
                  <a:moveTo>
                    <a:pt x="1067" y="0"/>
                  </a:moveTo>
                  <a:cubicBezTo>
                    <a:pt x="579" y="0"/>
                    <a:pt x="0" y="320"/>
                    <a:pt x="28" y="376"/>
                  </a:cubicBezTo>
                  <a:cubicBezTo>
                    <a:pt x="58" y="435"/>
                    <a:pt x="490" y="984"/>
                    <a:pt x="908" y="1146"/>
                  </a:cubicBezTo>
                  <a:cubicBezTo>
                    <a:pt x="1091" y="794"/>
                    <a:pt x="1172" y="398"/>
                    <a:pt x="1128" y="2"/>
                  </a:cubicBezTo>
                  <a:cubicBezTo>
                    <a:pt x="1108" y="1"/>
                    <a:pt x="1087" y="0"/>
                    <a:pt x="106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9" name="Google Shape;2999;p25"/>
            <p:cNvSpPr/>
            <p:nvPr/>
          </p:nvSpPr>
          <p:spPr>
            <a:xfrm>
              <a:off x="7621853" y="4485641"/>
              <a:ext cx="294273" cy="236001"/>
            </a:xfrm>
            <a:custGeom>
              <a:rect b="b" l="l" r="r" t="t"/>
              <a:pathLst>
                <a:path extrusionOk="0" h="1053" w="1313">
                  <a:moveTo>
                    <a:pt x="286" y="0"/>
                  </a:moveTo>
                  <a:cubicBezTo>
                    <a:pt x="227" y="0"/>
                    <a:pt x="190" y="7"/>
                    <a:pt x="184" y="19"/>
                  </a:cubicBezTo>
                  <a:cubicBezTo>
                    <a:pt x="162" y="77"/>
                    <a:pt x="0" y="708"/>
                    <a:pt x="169" y="1052"/>
                  </a:cubicBezTo>
                  <a:cubicBezTo>
                    <a:pt x="601" y="899"/>
                    <a:pt x="990" y="649"/>
                    <a:pt x="1313" y="327"/>
                  </a:cubicBezTo>
                  <a:cubicBezTo>
                    <a:pt x="1045" y="94"/>
                    <a:pt x="511" y="0"/>
                    <a:pt x="286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0" name="Google Shape;3000;p25"/>
            <p:cNvSpPr/>
            <p:nvPr/>
          </p:nvSpPr>
          <p:spPr>
            <a:xfrm>
              <a:off x="7684377" y="4803929"/>
              <a:ext cx="415075" cy="309961"/>
            </a:xfrm>
            <a:custGeom>
              <a:rect b="b" l="l" r="r" t="t"/>
              <a:pathLst>
                <a:path extrusionOk="0" h="1383" w="1852">
                  <a:moveTo>
                    <a:pt x="1221" y="1"/>
                  </a:moveTo>
                  <a:cubicBezTo>
                    <a:pt x="1220" y="1"/>
                    <a:pt x="1219" y="1"/>
                    <a:pt x="1218" y="1"/>
                  </a:cubicBezTo>
                  <a:cubicBezTo>
                    <a:pt x="1130" y="23"/>
                    <a:pt x="133" y="397"/>
                    <a:pt x="67" y="763"/>
                  </a:cubicBezTo>
                  <a:cubicBezTo>
                    <a:pt x="1" y="1122"/>
                    <a:pt x="580" y="1328"/>
                    <a:pt x="756" y="1372"/>
                  </a:cubicBezTo>
                  <a:cubicBezTo>
                    <a:pt x="781" y="1379"/>
                    <a:pt x="808" y="1382"/>
                    <a:pt x="838" y="1382"/>
                  </a:cubicBezTo>
                  <a:cubicBezTo>
                    <a:pt x="1019" y="1382"/>
                    <a:pt x="1278" y="1257"/>
                    <a:pt x="1423" y="1137"/>
                  </a:cubicBezTo>
                  <a:cubicBezTo>
                    <a:pt x="1852" y="788"/>
                    <a:pt x="1316" y="1"/>
                    <a:pt x="12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1" name="Google Shape;3001;p25"/>
            <p:cNvSpPr/>
            <p:nvPr/>
          </p:nvSpPr>
          <p:spPr>
            <a:xfrm>
              <a:off x="8153690" y="4703627"/>
              <a:ext cx="423367" cy="298755"/>
            </a:xfrm>
            <a:custGeom>
              <a:rect b="b" l="l" r="r" t="t"/>
              <a:pathLst>
                <a:path extrusionOk="0" h="1333" w="1889">
                  <a:moveTo>
                    <a:pt x="1057" y="0"/>
                  </a:moveTo>
                  <a:cubicBezTo>
                    <a:pt x="882" y="0"/>
                    <a:pt x="639" y="90"/>
                    <a:pt x="488" y="189"/>
                  </a:cubicBezTo>
                  <a:cubicBezTo>
                    <a:pt x="1" y="487"/>
                    <a:pt x="393" y="1333"/>
                    <a:pt x="493" y="1333"/>
                  </a:cubicBezTo>
                  <a:cubicBezTo>
                    <a:pt x="494" y="1333"/>
                    <a:pt x="494" y="1333"/>
                    <a:pt x="495" y="1332"/>
                  </a:cubicBezTo>
                  <a:cubicBezTo>
                    <a:pt x="590" y="1325"/>
                    <a:pt x="1639" y="1054"/>
                    <a:pt x="1764" y="702"/>
                  </a:cubicBezTo>
                  <a:cubicBezTo>
                    <a:pt x="1888" y="350"/>
                    <a:pt x="1346" y="86"/>
                    <a:pt x="1177" y="20"/>
                  </a:cubicBezTo>
                  <a:cubicBezTo>
                    <a:pt x="1144" y="6"/>
                    <a:pt x="1103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25"/>
            <p:cNvSpPr/>
            <p:nvPr/>
          </p:nvSpPr>
          <p:spPr>
            <a:xfrm>
              <a:off x="8478009" y="4283994"/>
              <a:ext cx="421574" cy="298531"/>
            </a:xfrm>
            <a:custGeom>
              <a:rect b="b" l="l" r="r" t="t"/>
              <a:pathLst>
                <a:path extrusionOk="0" h="1332" w="1881">
                  <a:moveTo>
                    <a:pt x="1057" y="0"/>
                  </a:moveTo>
                  <a:cubicBezTo>
                    <a:pt x="879" y="0"/>
                    <a:pt x="632" y="94"/>
                    <a:pt x="480" y="188"/>
                  </a:cubicBezTo>
                  <a:cubicBezTo>
                    <a:pt x="0" y="493"/>
                    <a:pt x="392" y="1332"/>
                    <a:pt x="492" y="1332"/>
                  </a:cubicBezTo>
                  <a:cubicBezTo>
                    <a:pt x="493" y="1332"/>
                    <a:pt x="494" y="1332"/>
                    <a:pt x="495" y="1331"/>
                  </a:cubicBezTo>
                  <a:cubicBezTo>
                    <a:pt x="582" y="1324"/>
                    <a:pt x="1638" y="1053"/>
                    <a:pt x="1763" y="701"/>
                  </a:cubicBezTo>
                  <a:cubicBezTo>
                    <a:pt x="1880" y="349"/>
                    <a:pt x="1345" y="85"/>
                    <a:pt x="1176" y="19"/>
                  </a:cubicBezTo>
                  <a:cubicBezTo>
                    <a:pt x="1143" y="6"/>
                    <a:pt x="1102" y="0"/>
                    <a:pt x="105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25"/>
            <p:cNvSpPr/>
            <p:nvPr/>
          </p:nvSpPr>
          <p:spPr>
            <a:xfrm>
              <a:off x="8739104" y="4799535"/>
              <a:ext cx="361734" cy="268051"/>
            </a:xfrm>
            <a:custGeom>
              <a:rect b="b" l="l" r="r" t="t"/>
              <a:pathLst>
                <a:path extrusionOk="0" h="1196" w="1614">
                  <a:moveTo>
                    <a:pt x="682" y="1"/>
                  </a:moveTo>
                  <a:cubicBezTo>
                    <a:pt x="462" y="66"/>
                    <a:pt x="272" y="184"/>
                    <a:pt x="110" y="352"/>
                  </a:cubicBezTo>
                  <a:cubicBezTo>
                    <a:pt x="0" y="470"/>
                    <a:pt x="88" y="748"/>
                    <a:pt x="206" y="917"/>
                  </a:cubicBezTo>
                  <a:cubicBezTo>
                    <a:pt x="359" y="1132"/>
                    <a:pt x="726" y="1195"/>
                    <a:pt x="1052" y="1195"/>
                  </a:cubicBezTo>
                  <a:cubicBezTo>
                    <a:pt x="1303" y="1195"/>
                    <a:pt x="1530" y="1157"/>
                    <a:pt x="1613" y="1122"/>
                  </a:cubicBezTo>
                  <a:cubicBezTo>
                    <a:pt x="1423" y="660"/>
                    <a:pt x="1100" y="272"/>
                    <a:pt x="68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25"/>
            <p:cNvSpPr/>
            <p:nvPr/>
          </p:nvSpPr>
          <p:spPr>
            <a:xfrm>
              <a:off x="8817806" y="641705"/>
              <a:ext cx="271412" cy="251241"/>
            </a:xfrm>
            <a:custGeom>
              <a:rect b="b" l="l" r="r" t="t"/>
              <a:pathLst>
                <a:path extrusionOk="0" h="1121" w="1211">
                  <a:moveTo>
                    <a:pt x="521" y="1"/>
                  </a:moveTo>
                  <a:cubicBezTo>
                    <a:pt x="191" y="301"/>
                    <a:pt x="8" y="961"/>
                    <a:pt x="1" y="1027"/>
                  </a:cubicBezTo>
                  <a:cubicBezTo>
                    <a:pt x="1" y="1062"/>
                    <a:pt x="262" y="1120"/>
                    <a:pt x="572" y="1120"/>
                  </a:cubicBezTo>
                  <a:cubicBezTo>
                    <a:pt x="785" y="1120"/>
                    <a:pt x="1020" y="1093"/>
                    <a:pt x="1210" y="1012"/>
                  </a:cubicBezTo>
                  <a:cubicBezTo>
                    <a:pt x="1078" y="617"/>
                    <a:pt x="844" y="265"/>
                    <a:pt x="5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25"/>
            <p:cNvSpPr/>
            <p:nvPr/>
          </p:nvSpPr>
          <p:spPr>
            <a:xfrm>
              <a:off x="8934546" y="1422232"/>
              <a:ext cx="376526" cy="269395"/>
            </a:xfrm>
            <a:custGeom>
              <a:rect b="b" l="l" r="r" t="t"/>
              <a:pathLst>
                <a:path extrusionOk="0" h="1202" w="1680">
                  <a:moveTo>
                    <a:pt x="828" y="0"/>
                  </a:moveTo>
                  <a:cubicBezTo>
                    <a:pt x="705" y="0"/>
                    <a:pt x="585" y="24"/>
                    <a:pt x="477" y="80"/>
                  </a:cubicBezTo>
                  <a:cubicBezTo>
                    <a:pt x="264" y="190"/>
                    <a:pt x="0" y="410"/>
                    <a:pt x="15" y="557"/>
                  </a:cubicBezTo>
                  <a:cubicBezTo>
                    <a:pt x="30" y="703"/>
                    <a:pt x="132" y="1187"/>
                    <a:pt x="594" y="1202"/>
                  </a:cubicBezTo>
                  <a:cubicBezTo>
                    <a:pt x="597" y="1202"/>
                    <a:pt x="600" y="1202"/>
                    <a:pt x="603" y="1202"/>
                  </a:cubicBezTo>
                  <a:cubicBezTo>
                    <a:pt x="948" y="1202"/>
                    <a:pt x="1439" y="804"/>
                    <a:pt x="1679" y="579"/>
                  </a:cubicBezTo>
                  <a:cubicBezTo>
                    <a:pt x="1540" y="381"/>
                    <a:pt x="1371" y="205"/>
                    <a:pt x="1181" y="58"/>
                  </a:cubicBezTo>
                  <a:cubicBezTo>
                    <a:pt x="1066" y="22"/>
                    <a:pt x="945" y="0"/>
                    <a:pt x="82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25"/>
            <p:cNvSpPr/>
            <p:nvPr/>
          </p:nvSpPr>
          <p:spPr>
            <a:xfrm>
              <a:off x="8233433" y="2114527"/>
              <a:ext cx="394680" cy="310410"/>
            </a:xfrm>
            <a:custGeom>
              <a:rect b="b" l="l" r="r" t="t"/>
              <a:pathLst>
                <a:path extrusionOk="0" h="1385" w="1761">
                  <a:moveTo>
                    <a:pt x="890" y="0"/>
                  </a:moveTo>
                  <a:cubicBezTo>
                    <a:pt x="872" y="0"/>
                    <a:pt x="854" y="2"/>
                    <a:pt x="836" y="6"/>
                  </a:cubicBezTo>
                  <a:cubicBezTo>
                    <a:pt x="653" y="35"/>
                    <a:pt x="44" y="196"/>
                    <a:pt x="22" y="555"/>
                  </a:cubicBezTo>
                  <a:cubicBezTo>
                    <a:pt x="0" y="915"/>
                    <a:pt x="888" y="1355"/>
                    <a:pt x="968" y="1384"/>
                  </a:cubicBezTo>
                  <a:cubicBezTo>
                    <a:pt x="970" y="1384"/>
                    <a:pt x="972" y="1385"/>
                    <a:pt x="974" y="1385"/>
                  </a:cubicBezTo>
                  <a:cubicBezTo>
                    <a:pt x="1076" y="1385"/>
                    <a:pt x="1761" y="658"/>
                    <a:pt x="1430" y="284"/>
                  </a:cubicBezTo>
                  <a:cubicBezTo>
                    <a:pt x="1311" y="151"/>
                    <a:pt x="1071" y="0"/>
                    <a:pt x="890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7" name="Google Shape;3007;p25"/>
            <p:cNvSpPr/>
            <p:nvPr/>
          </p:nvSpPr>
          <p:spPr>
            <a:xfrm>
              <a:off x="8513631" y="1726921"/>
              <a:ext cx="340218" cy="292256"/>
            </a:xfrm>
            <a:custGeom>
              <a:rect b="b" l="l" r="r" t="t"/>
              <a:pathLst>
                <a:path extrusionOk="0" h="1304" w="1518">
                  <a:moveTo>
                    <a:pt x="722" y="0"/>
                  </a:moveTo>
                  <a:cubicBezTo>
                    <a:pt x="597" y="0"/>
                    <a:pt x="471" y="29"/>
                    <a:pt x="359" y="105"/>
                  </a:cubicBezTo>
                  <a:cubicBezTo>
                    <a:pt x="0" y="354"/>
                    <a:pt x="73" y="1212"/>
                    <a:pt x="95" y="1285"/>
                  </a:cubicBezTo>
                  <a:cubicBezTo>
                    <a:pt x="99" y="1297"/>
                    <a:pt x="138" y="1303"/>
                    <a:pt x="201" y="1303"/>
                  </a:cubicBezTo>
                  <a:cubicBezTo>
                    <a:pt x="494" y="1303"/>
                    <a:pt x="1300" y="1164"/>
                    <a:pt x="1444" y="772"/>
                  </a:cubicBezTo>
                  <a:cubicBezTo>
                    <a:pt x="1510" y="581"/>
                    <a:pt x="1518" y="288"/>
                    <a:pt x="1378" y="208"/>
                  </a:cubicBezTo>
                  <a:cubicBezTo>
                    <a:pt x="1282" y="146"/>
                    <a:pt x="1005" y="0"/>
                    <a:pt x="72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8" name="Google Shape;3008;p25"/>
            <p:cNvSpPr/>
            <p:nvPr/>
          </p:nvSpPr>
          <p:spPr>
            <a:xfrm>
              <a:off x="7333895" y="2806291"/>
              <a:ext cx="424264" cy="310858"/>
            </a:xfrm>
            <a:custGeom>
              <a:rect b="b" l="l" r="r" t="t"/>
              <a:pathLst>
                <a:path extrusionOk="0" h="1387" w="1893">
                  <a:moveTo>
                    <a:pt x="895" y="1"/>
                  </a:moveTo>
                  <a:cubicBezTo>
                    <a:pt x="697" y="82"/>
                    <a:pt x="1" y="617"/>
                    <a:pt x="199" y="1005"/>
                  </a:cubicBezTo>
                  <a:cubicBezTo>
                    <a:pt x="279" y="1181"/>
                    <a:pt x="499" y="1387"/>
                    <a:pt x="682" y="1387"/>
                  </a:cubicBezTo>
                  <a:cubicBezTo>
                    <a:pt x="917" y="1387"/>
                    <a:pt x="1159" y="1328"/>
                    <a:pt x="1379" y="1225"/>
                  </a:cubicBezTo>
                  <a:cubicBezTo>
                    <a:pt x="1892" y="668"/>
                    <a:pt x="1203" y="155"/>
                    <a:pt x="89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25"/>
            <p:cNvSpPr/>
            <p:nvPr/>
          </p:nvSpPr>
          <p:spPr>
            <a:xfrm>
              <a:off x="6611559" y="7099"/>
              <a:ext cx="330581" cy="219416"/>
            </a:xfrm>
            <a:custGeom>
              <a:rect b="b" l="l" r="r" t="t"/>
              <a:pathLst>
                <a:path extrusionOk="0" h="979" w="1475">
                  <a:moveTo>
                    <a:pt x="1225" y="0"/>
                  </a:moveTo>
                  <a:cubicBezTo>
                    <a:pt x="771" y="169"/>
                    <a:pt x="353" y="425"/>
                    <a:pt x="1" y="755"/>
                  </a:cubicBezTo>
                  <a:cubicBezTo>
                    <a:pt x="312" y="936"/>
                    <a:pt x="955" y="979"/>
                    <a:pt x="1192" y="979"/>
                  </a:cubicBezTo>
                  <a:cubicBezTo>
                    <a:pt x="1235" y="979"/>
                    <a:pt x="1264" y="977"/>
                    <a:pt x="1277" y="975"/>
                  </a:cubicBezTo>
                  <a:cubicBezTo>
                    <a:pt x="1343" y="968"/>
                    <a:pt x="1475" y="352"/>
                    <a:pt x="1225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0" name="Google Shape;3010;p25"/>
            <p:cNvSpPr/>
            <p:nvPr/>
          </p:nvSpPr>
          <p:spPr>
            <a:xfrm>
              <a:off x="6436259" y="323626"/>
              <a:ext cx="312427" cy="224795"/>
            </a:xfrm>
            <a:custGeom>
              <a:rect b="b" l="l" r="r" t="t"/>
              <a:pathLst>
                <a:path extrusionOk="0" h="1003" w="1394">
                  <a:moveTo>
                    <a:pt x="948" y="0"/>
                  </a:moveTo>
                  <a:cubicBezTo>
                    <a:pt x="551" y="0"/>
                    <a:pt x="126" y="80"/>
                    <a:pt x="74" y="101"/>
                  </a:cubicBezTo>
                  <a:cubicBezTo>
                    <a:pt x="0" y="123"/>
                    <a:pt x="66" y="739"/>
                    <a:pt x="425" y="1003"/>
                  </a:cubicBezTo>
                  <a:cubicBezTo>
                    <a:pt x="814" y="761"/>
                    <a:pt x="1144" y="438"/>
                    <a:pt x="1393" y="50"/>
                  </a:cubicBezTo>
                  <a:cubicBezTo>
                    <a:pt x="1268" y="14"/>
                    <a:pt x="1110" y="0"/>
                    <a:pt x="94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1" name="Google Shape;3011;p25"/>
            <p:cNvSpPr/>
            <p:nvPr/>
          </p:nvSpPr>
          <p:spPr>
            <a:xfrm>
              <a:off x="8632958" y="-46557"/>
              <a:ext cx="281050" cy="271412"/>
            </a:xfrm>
            <a:custGeom>
              <a:rect b="b" l="l" r="r" t="t"/>
              <a:pathLst>
                <a:path extrusionOk="0" h="1211" w="1254">
                  <a:moveTo>
                    <a:pt x="1254" y="1"/>
                  </a:moveTo>
                  <a:lnTo>
                    <a:pt x="1254" y="1"/>
                  </a:lnTo>
                  <a:cubicBezTo>
                    <a:pt x="785" y="74"/>
                    <a:pt x="110" y="529"/>
                    <a:pt x="51" y="580"/>
                  </a:cubicBezTo>
                  <a:cubicBezTo>
                    <a:pt x="0" y="631"/>
                    <a:pt x="425" y="1122"/>
                    <a:pt x="909" y="1210"/>
                  </a:cubicBezTo>
                  <a:cubicBezTo>
                    <a:pt x="1136" y="844"/>
                    <a:pt x="1254" y="426"/>
                    <a:pt x="125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2" name="Google Shape;3012;p25"/>
            <p:cNvSpPr/>
            <p:nvPr/>
          </p:nvSpPr>
          <p:spPr>
            <a:xfrm>
              <a:off x="7580595" y="1346965"/>
              <a:ext cx="415747" cy="254379"/>
            </a:xfrm>
            <a:custGeom>
              <a:rect b="b" l="l" r="r" t="t"/>
              <a:pathLst>
                <a:path extrusionOk="0" h="1135" w="1855">
                  <a:moveTo>
                    <a:pt x="974" y="0"/>
                  </a:moveTo>
                  <a:cubicBezTo>
                    <a:pt x="780" y="0"/>
                    <a:pt x="578" y="37"/>
                    <a:pt x="491" y="123"/>
                  </a:cubicBezTo>
                  <a:cubicBezTo>
                    <a:pt x="374" y="241"/>
                    <a:pt x="0" y="681"/>
                    <a:pt x="279" y="959"/>
                  </a:cubicBezTo>
                  <a:cubicBezTo>
                    <a:pt x="420" y="1097"/>
                    <a:pt x="762" y="1134"/>
                    <a:pt x="1082" y="1134"/>
                  </a:cubicBezTo>
                  <a:cubicBezTo>
                    <a:pt x="1410" y="1134"/>
                    <a:pt x="1715" y="1095"/>
                    <a:pt x="1760" y="1084"/>
                  </a:cubicBezTo>
                  <a:cubicBezTo>
                    <a:pt x="1855" y="1062"/>
                    <a:pt x="1826" y="123"/>
                    <a:pt x="1217" y="21"/>
                  </a:cubicBezTo>
                  <a:cubicBezTo>
                    <a:pt x="1145" y="7"/>
                    <a:pt x="1061" y="0"/>
                    <a:pt x="97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3" name="Google Shape;3013;p25"/>
            <p:cNvSpPr/>
            <p:nvPr/>
          </p:nvSpPr>
          <p:spPr>
            <a:xfrm>
              <a:off x="7593708" y="147179"/>
              <a:ext cx="389525" cy="280825"/>
            </a:xfrm>
            <a:custGeom>
              <a:rect b="b" l="l" r="r" t="t"/>
              <a:pathLst>
                <a:path extrusionOk="0" h="1253" w="1738">
                  <a:moveTo>
                    <a:pt x="892" y="0"/>
                  </a:moveTo>
                  <a:cubicBezTo>
                    <a:pt x="716" y="0"/>
                    <a:pt x="545" y="37"/>
                    <a:pt x="411" y="135"/>
                  </a:cubicBezTo>
                  <a:cubicBezTo>
                    <a:pt x="220" y="274"/>
                    <a:pt x="0" y="538"/>
                    <a:pt x="51" y="685"/>
                  </a:cubicBezTo>
                  <a:cubicBezTo>
                    <a:pt x="100" y="817"/>
                    <a:pt x="301" y="1253"/>
                    <a:pt x="716" y="1253"/>
                  </a:cubicBezTo>
                  <a:cubicBezTo>
                    <a:pt x="738" y="1253"/>
                    <a:pt x="761" y="1252"/>
                    <a:pt x="785" y="1249"/>
                  </a:cubicBezTo>
                  <a:cubicBezTo>
                    <a:pt x="1136" y="1205"/>
                    <a:pt x="1547" y="729"/>
                    <a:pt x="1738" y="465"/>
                  </a:cubicBezTo>
                  <a:cubicBezTo>
                    <a:pt x="1554" y="289"/>
                    <a:pt x="1342" y="135"/>
                    <a:pt x="1114" y="17"/>
                  </a:cubicBezTo>
                  <a:cubicBezTo>
                    <a:pt x="1041" y="7"/>
                    <a:pt x="966" y="0"/>
                    <a:pt x="89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4" name="Google Shape;3014;p25"/>
            <p:cNvSpPr/>
            <p:nvPr/>
          </p:nvSpPr>
          <p:spPr>
            <a:xfrm>
              <a:off x="8072291" y="-75051"/>
              <a:ext cx="391094" cy="282618"/>
            </a:xfrm>
            <a:custGeom>
              <a:rect b="b" l="l" r="r" t="t"/>
              <a:pathLst>
                <a:path extrusionOk="0" h="1261" w="1745">
                  <a:moveTo>
                    <a:pt x="907" y="0"/>
                  </a:moveTo>
                  <a:cubicBezTo>
                    <a:pt x="725" y="0"/>
                    <a:pt x="547" y="40"/>
                    <a:pt x="403" y="141"/>
                  </a:cubicBezTo>
                  <a:cubicBezTo>
                    <a:pt x="213" y="280"/>
                    <a:pt x="0" y="544"/>
                    <a:pt x="44" y="691"/>
                  </a:cubicBezTo>
                  <a:cubicBezTo>
                    <a:pt x="92" y="829"/>
                    <a:pt x="284" y="1260"/>
                    <a:pt x="699" y="1260"/>
                  </a:cubicBezTo>
                  <a:cubicBezTo>
                    <a:pt x="724" y="1260"/>
                    <a:pt x="750" y="1258"/>
                    <a:pt x="777" y="1255"/>
                  </a:cubicBezTo>
                  <a:cubicBezTo>
                    <a:pt x="1137" y="1218"/>
                    <a:pt x="1547" y="735"/>
                    <a:pt x="1745" y="471"/>
                  </a:cubicBezTo>
                  <a:cubicBezTo>
                    <a:pt x="1554" y="287"/>
                    <a:pt x="1349" y="133"/>
                    <a:pt x="1115" y="16"/>
                  </a:cubicBezTo>
                  <a:cubicBezTo>
                    <a:pt x="1046" y="6"/>
                    <a:pt x="976" y="0"/>
                    <a:pt x="90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5" name="Google Shape;3015;p25"/>
            <p:cNvSpPr/>
            <p:nvPr/>
          </p:nvSpPr>
          <p:spPr>
            <a:xfrm>
              <a:off x="7094274" y="247707"/>
              <a:ext cx="410368" cy="282170"/>
            </a:xfrm>
            <a:custGeom>
              <a:rect b="b" l="l" r="r" t="t"/>
              <a:pathLst>
                <a:path extrusionOk="0" h="1259" w="1831">
                  <a:moveTo>
                    <a:pt x="964" y="1"/>
                  </a:moveTo>
                  <a:cubicBezTo>
                    <a:pt x="731" y="1"/>
                    <a:pt x="500" y="49"/>
                    <a:pt x="345" y="191"/>
                  </a:cubicBezTo>
                  <a:cubicBezTo>
                    <a:pt x="176" y="345"/>
                    <a:pt x="1" y="623"/>
                    <a:pt x="74" y="755"/>
                  </a:cubicBezTo>
                  <a:cubicBezTo>
                    <a:pt x="134" y="882"/>
                    <a:pt x="376" y="1258"/>
                    <a:pt x="768" y="1258"/>
                  </a:cubicBezTo>
                  <a:cubicBezTo>
                    <a:pt x="806" y="1258"/>
                    <a:pt x="846" y="1254"/>
                    <a:pt x="888" y="1247"/>
                  </a:cubicBezTo>
                  <a:cubicBezTo>
                    <a:pt x="1342" y="1151"/>
                    <a:pt x="1789" y="293"/>
                    <a:pt x="1811" y="213"/>
                  </a:cubicBezTo>
                  <a:cubicBezTo>
                    <a:pt x="1830" y="165"/>
                    <a:pt x="1393" y="1"/>
                    <a:pt x="964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6" name="Google Shape;3016;p25"/>
            <p:cNvSpPr/>
            <p:nvPr/>
          </p:nvSpPr>
          <p:spPr>
            <a:xfrm>
              <a:off x="7195168" y="-155585"/>
              <a:ext cx="412610" cy="285756"/>
            </a:xfrm>
            <a:custGeom>
              <a:rect b="b" l="l" r="r" t="t"/>
              <a:pathLst>
                <a:path extrusionOk="0" h="1275" w="1841">
                  <a:moveTo>
                    <a:pt x="969" y="1"/>
                  </a:moveTo>
                  <a:cubicBezTo>
                    <a:pt x="735" y="1"/>
                    <a:pt x="502" y="49"/>
                    <a:pt x="345" y="191"/>
                  </a:cubicBezTo>
                  <a:cubicBezTo>
                    <a:pt x="184" y="352"/>
                    <a:pt x="1" y="631"/>
                    <a:pt x="74" y="770"/>
                  </a:cubicBezTo>
                  <a:cubicBezTo>
                    <a:pt x="134" y="890"/>
                    <a:pt x="380" y="1275"/>
                    <a:pt x="764" y="1275"/>
                  </a:cubicBezTo>
                  <a:cubicBezTo>
                    <a:pt x="804" y="1275"/>
                    <a:pt x="845" y="1270"/>
                    <a:pt x="888" y="1262"/>
                  </a:cubicBezTo>
                  <a:cubicBezTo>
                    <a:pt x="1350" y="1159"/>
                    <a:pt x="1804" y="294"/>
                    <a:pt x="1826" y="213"/>
                  </a:cubicBezTo>
                  <a:cubicBezTo>
                    <a:pt x="1840" y="166"/>
                    <a:pt x="1402" y="1"/>
                    <a:pt x="969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7" name="Google Shape;3017;p25"/>
            <p:cNvSpPr/>
            <p:nvPr/>
          </p:nvSpPr>
          <p:spPr>
            <a:xfrm>
              <a:off x="6144936" y="14495"/>
              <a:ext cx="443090" cy="234208"/>
            </a:xfrm>
            <a:custGeom>
              <a:rect b="b" l="l" r="r" t="t"/>
              <a:pathLst>
                <a:path extrusionOk="0" h="1045" w="1977">
                  <a:moveTo>
                    <a:pt x="937" y="0"/>
                  </a:moveTo>
                  <a:cubicBezTo>
                    <a:pt x="913" y="0"/>
                    <a:pt x="890" y="1"/>
                    <a:pt x="866" y="4"/>
                  </a:cubicBezTo>
                  <a:cubicBezTo>
                    <a:pt x="631" y="33"/>
                    <a:pt x="316" y="128"/>
                    <a:pt x="250" y="246"/>
                  </a:cubicBezTo>
                  <a:cubicBezTo>
                    <a:pt x="184" y="370"/>
                    <a:pt x="1" y="796"/>
                    <a:pt x="345" y="979"/>
                  </a:cubicBezTo>
                  <a:cubicBezTo>
                    <a:pt x="430" y="1026"/>
                    <a:pt x="552" y="1045"/>
                    <a:pt x="692" y="1045"/>
                  </a:cubicBezTo>
                  <a:cubicBezTo>
                    <a:pt x="1161" y="1045"/>
                    <a:pt x="1825" y="837"/>
                    <a:pt x="1892" y="803"/>
                  </a:cubicBezTo>
                  <a:cubicBezTo>
                    <a:pt x="1977" y="768"/>
                    <a:pt x="1526" y="0"/>
                    <a:pt x="93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8" name="Google Shape;3018;p25"/>
            <p:cNvSpPr/>
            <p:nvPr/>
          </p:nvSpPr>
          <p:spPr>
            <a:xfrm>
              <a:off x="7960635" y="563039"/>
              <a:ext cx="439504" cy="233984"/>
            </a:xfrm>
            <a:custGeom>
              <a:rect b="b" l="l" r="r" t="t"/>
              <a:pathLst>
                <a:path extrusionOk="0" h="1044" w="1961">
                  <a:moveTo>
                    <a:pt x="1341" y="0"/>
                  </a:moveTo>
                  <a:cubicBezTo>
                    <a:pt x="869" y="0"/>
                    <a:pt x="143" y="279"/>
                    <a:pt x="76" y="316"/>
                  </a:cubicBezTo>
                  <a:cubicBezTo>
                    <a:pt x="1" y="364"/>
                    <a:pt x="505" y="1043"/>
                    <a:pt x="1070" y="1043"/>
                  </a:cubicBezTo>
                  <a:cubicBezTo>
                    <a:pt x="1107" y="1043"/>
                    <a:pt x="1145" y="1040"/>
                    <a:pt x="1183" y="1034"/>
                  </a:cubicBezTo>
                  <a:cubicBezTo>
                    <a:pt x="1410" y="997"/>
                    <a:pt x="1718" y="880"/>
                    <a:pt x="1770" y="763"/>
                  </a:cubicBezTo>
                  <a:cubicBezTo>
                    <a:pt x="1821" y="638"/>
                    <a:pt x="1960" y="206"/>
                    <a:pt x="1601" y="44"/>
                  </a:cubicBezTo>
                  <a:cubicBezTo>
                    <a:pt x="1532" y="13"/>
                    <a:pt x="1442" y="0"/>
                    <a:pt x="134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9" name="Google Shape;3019;p25"/>
            <p:cNvSpPr/>
            <p:nvPr/>
          </p:nvSpPr>
          <p:spPr>
            <a:xfrm>
              <a:off x="6568413" y="1773011"/>
              <a:ext cx="416868" cy="313099"/>
            </a:xfrm>
            <a:custGeom>
              <a:rect b="b" l="l" r="r" t="t"/>
              <a:pathLst>
                <a:path extrusionOk="0" h="1397" w="1860">
                  <a:moveTo>
                    <a:pt x="873" y="1"/>
                  </a:moveTo>
                  <a:cubicBezTo>
                    <a:pt x="833" y="1"/>
                    <a:pt x="795" y="6"/>
                    <a:pt x="763" y="18"/>
                  </a:cubicBezTo>
                  <a:cubicBezTo>
                    <a:pt x="587" y="77"/>
                    <a:pt x="1" y="333"/>
                    <a:pt x="59" y="700"/>
                  </a:cubicBezTo>
                  <a:cubicBezTo>
                    <a:pt x="125" y="1066"/>
                    <a:pt x="1122" y="1382"/>
                    <a:pt x="1218" y="1396"/>
                  </a:cubicBezTo>
                  <a:cubicBezTo>
                    <a:pt x="1218" y="1397"/>
                    <a:pt x="1219" y="1397"/>
                    <a:pt x="1220" y="1397"/>
                  </a:cubicBezTo>
                  <a:cubicBezTo>
                    <a:pt x="1315" y="1397"/>
                    <a:pt x="1859" y="550"/>
                    <a:pt x="1430" y="216"/>
                  </a:cubicBezTo>
                  <a:cubicBezTo>
                    <a:pt x="1293" y="108"/>
                    <a:pt x="1052" y="1"/>
                    <a:pt x="87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0" name="Google Shape;3020;p25"/>
            <p:cNvSpPr/>
            <p:nvPr/>
          </p:nvSpPr>
          <p:spPr>
            <a:xfrm>
              <a:off x="8337256" y="1260626"/>
              <a:ext cx="355010" cy="310858"/>
            </a:xfrm>
            <a:custGeom>
              <a:rect b="b" l="l" r="r" t="t"/>
              <a:pathLst>
                <a:path extrusionOk="0" h="1387" w="1584">
                  <a:moveTo>
                    <a:pt x="787" y="1"/>
                  </a:moveTo>
                  <a:cubicBezTo>
                    <a:pt x="616" y="1"/>
                    <a:pt x="443" y="41"/>
                    <a:pt x="316" y="165"/>
                  </a:cubicBezTo>
                  <a:cubicBezTo>
                    <a:pt x="0" y="466"/>
                    <a:pt x="279" y="1309"/>
                    <a:pt x="316" y="1375"/>
                  </a:cubicBezTo>
                  <a:cubicBezTo>
                    <a:pt x="320" y="1383"/>
                    <a:pt x="337" y="1387"/>
                    <a:pt x="364" y="1387"/>
                  </a:cubicBezTo>
                  <a:cubicBezTo>
                    <a:pt x="587" y="1387"/>
                    <a:pt x="1503" y="1122"/>
                    <a:pt x="1562" y="671"/>
                  </a:cubicBezTo>
                  <a:cubicBezTo>
                    <a:pt x="1584" y="473"/>
                    <a:pt x="1525" y="187"/>
                    <a:pt x="1364" y="121"/>
                  </a:cubicBezTo>
                  <a:cubicBezTo>
                    <a:pt x="1269" y="82"/>
                    <a:pt x="1030" y="1"/>
                    <a:pt x="787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1" name="Google Shape;3021;p25"/>
            <p:cNvSpPr/>
            <p:nvPr/>
          </p:nvSpPr>
          <p:spPr>
            <a:xfrm>
              <a:off x="8437214" y="237841"/>
              <a:ext cx="358372" cy="314668"/>
            </a:xfrm>
            <a:custGeom>
              <a:rect b="b" l="l" r="r" t="t"/>
              <a:pathLst>
                <a:path extrusionOk="0" h="1404" w="1599">
                  <a:moveTo>
                    <a:pt x="805" y="1"/>
                  </a:moveTo>
                  <a:cubicBezTo>
                    <a:pt x="629" y="1"/>
                    <a:pt x="448" y="41"/>
                    <a:pt x="316" y="168"/>
                  </a:cubicBezTo>
                  <a:cubicBezTo>
                    <a:pt x="0" y="468"/>
                    <a:pt x="279" y="1326"/>
                    <a:pt x="316" y="1392"/>
                  </a:cubicBezTo>
                  <a:cubicBezTo>
                    <a:pt x="319" y="1400"/>
                    <a:pt x="336" y="1404"/>
                    <a:pt x="362" y="1404"/>
                  </a:cubicBezTo>
                  <a:cubicBezTo>
                    <a:pt x="584" y="1404"/>
                    <a:pt x="1510" y="1132"/>
                    <a:pt x="1569" y="674"/>
                  </a:cubicBezTo>
                  <a:cubicBezTo>
                    <a:pt x="1599" y="476"/>
                    <a:pt x="1540" y="182"/>
                    <a:pt x="1379" y="116"/>
                  </a:cubicBezTo>
                  <a:cubicBezTo>
                    <a:pt x="1285" y="78"/>
                    <a:pt x="1049" y="1"/>
                    <a:pt x="80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2" name="Google Shape;3022;p25"/>
            <p:cNvSpPr/>
            <p:nvPr/>
          </p:nvSpPr>
          <p:spPr>
            <a:xfrm>
              <a:off x="8916624" y="337924"/>
              <a:ext cx="412385" cy="282618"/>
            </a:xfrm>
            <a:custGeom>
              <a:rect b="b" l="l" r="r" t="t"/>
              <a:pathLst>
                <a:path extrusionOk="0" h="1261" w="1840">
                  <a:moveTo>
                    <a:pt x="1076" y="1"/>
                  </a:moveTo>
                  <a:cubicBezTo>
                    <a:pt x="1030" y="1"/>
                    <a:pt x="981" y="6"/>
                    <a:pt x="931" y="18"/>
                  </a:cubicBezTo>
                  <a:cubicBezTo>
                    <a:pt x="469" y="128"/>
                    <a:pt x="36" y="993"/>
                    <a:pt x="14" y="1074"/>
                  </a:cubicBezTo>
                  <a:cubicBezTo>
                    <a:pt x="0" y="1120"/>
                    <a:pt x="412" y="1261"/>
                    <a:pt x="827" y="1261"/>
                  </a:cubicBezTo>
                  <a:cubicBezTo>
                    <a:pt x="1076" y="1261"/>
                    <a:pt x="1326" y="1210"/>
                    <a:pt x="1488" y="1059"/>
                  </a:cubicBezTo>
                  <a:cubicBezTo>
                    <a:pt x="1664" y="906"/>
                    <a:pt x="1840" y="627"/>
                    <a:pt x="1766" y="488"/>
                  </a:cubicBezTo>
                  <a:cubicBezTo>
                    <a:pt x="1701" y="364"/>
                    <a:pt x="1455" y="1"/>
                    <a:pt x="107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3" name="Google Shape;3023;p25"/>
            <p:cNvSpPr/>
            <p:nvPr/>
          </p:nvSpPr>
          <p:spPr>
            <a:xfrm>
              <a:off x="8711123" y="970045"/>
              <a:ext cx="366664" cy="281498"/>
            </a:xfrm>
            <a:custGeom>
              <a:rect b="b" l="l" r="r" t="t"/>
              <a:pathLst>
                <a:path extrusionOk="0" h="1256" w="1636">
                  <a:moveTo>
                    <a:pt x="1227" y="0"/>
                  </a:moveTo>
                  <a:cubicBezTo>
                    <a:pt x="867" y="0"/>
                    <a:pt x="391" y="77"/>
                    <a:pt x="213" y="347"/>
                  </a:cubicBezTo>
                  <a:cubicBezTo>
                    <a:pt x="88" y="530"/>
                    <a:pt x="0" y="823"/>
                    <a:pt x="118" y="933"/>
                  </a:cubicBezTo>
                  <a:cubicBezTo>
                    <a:pt x="271" y="1087"/>
                    <a:pt x="469" y="1197"/>
                    <a:pt x="682" y="1256"/>
                  </a:cubicBezTo>
                  <a:cubicBezTo>
                    <a:pt x="1107" y="948"/>
                    <a:pt x="1437" y="523"/>
                    <a:pt x="1635" y="46"/>
                  </a:cubicBezTo>
                  <a:cubicBezTo>
                    <a:pt x="1570" y="21"/>
                    <a:pt x="1414" y="0"/>
                    <a:pt x="1227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4" name="Google Shape;3024;p25"/>
            <p:cNvSpPr/>
            <p:nvPr/>
          </p:nvSpPr>
          <p:spPr>
            <a:xfrm>
              <a:off x="5226482" y="19874"/>
              <a:ext cx="325650" cy="217399"/>
            </a:xfrm>
            <a:custGeom>
              <a:rect b="b" l="l" r="r" t="t"/>
              <a:pathLst>
                <a:path extrusionOk="0" h="970" w="1453">
                  <a:moveTo>
                    <a:pt x="238" y="0"/>
                  </a:moveTo>
                  <a:cubicBezTo>
                    <a:pt x="212" y="0"/>
                    <a:pt x="193" y="1"/>
                    <a:pt x="184" y="2"/>
                  </a:cubicBezTo>
                  <a:cubicBezTo>
                    <a:pt x="110" y="9"/>
                    <a:pt x="0" y="632"/>
                    <a:pt x="257" y="970"/>
                  </a:cubicBezTo>
                  <a:cubicBezTo>
                    <a:pt x="704" y="808"/>
                    <a:pt x="1108" y="552"/>
                    <a:pt x="1452" y="222"/>
                  </a:cubicBezTo>
                  <a:cubicBezTo>
                    <a:pt x="1121" y="33"/>
                    <a:pt x="445" y="0"/>
                    <a:pt x="23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5" name="Google Shape;3025;p25"/>
            <p:cNvSpPr/>
            <p:nvPr/>
          </p:nvSpPr>
          <p:spPr>
            <a:xfrm>
              <a:off x="4279201" y="-151883"/>
              <a:ext cx="381456" cy="278360"/>
            </a:xfrm>
            <a:custGeom>
              <a:rect b="b" l="l" r="r" t="t"/>
              <a:pathLst>
                <a:path extrusionOk="0" h="1242" w="1702">
                  <a:moveTo>
                    <a:pt x="972" y="0"/>
                  </a:moveTo>
                  <a:cubicBezTo>
                    <a:pt x="949" y="0"/>
                    <a:pt x="926" y="2"/>
                    <a:pt x="902" y="4"/>
                  </a:cubicBezTo>
                  <a:cubicBezTo>
                    <a:pt x="558" y="41"/>
                    <a:pt x="176" y="525"/>
                    <a:pt x="0" y="781"/>
                  </a:cubicBezTo>
                  <a:cubicBezTo>
                    <a:pt x="191" y="957"/>
                    <a:pt x="404" y="1104"/>
                    <a:pt x="638" y="1229"/>
                  </a:cubicBezTo>
                  <a:cubicBezTo>
                    <a:pt x="703" y="1236"/>
                    <a:pt x="769" y="1241"/>
                    <a:pt x="834" y="1241"/>
                  </a:cubicBezTo>
                  <a:cubicBezTo>
                    <a:pt x="1012" y="1241"/>
                    <a:pt x="1186" y="1206"/>
                    <a:pt x="1320" y="1104"/>
                  </a:cubicBezTo>
                  <a:cubicBezTo>
                    <a:pt x="1496" y="965"/>
                    <a:pt x="1701" y="708"/>
                    <a:pt x="1643" y="569"/>
                  </a:cubicBezTo>
                  <a:cubicBezTo>
                    <a:pt x="1594" y="430"/>
                    <a:pt x="1387" y="0"/>
                    <a:pt x="972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6" name="Google Shape;3026;p25"/>
            <p:cNvSpPr/>
            <p:nvPr/>
          </p:nvSpPr>
          <p:spPr>
            <a:xfrm>
              <a:off x="4839871" y="-27640"/>
              <a:ext cx="400059" cy="279705"/>
            </a:xfrm>
            <a:custGeom>
              <a:rect b="b" l="l" r="r" t="t"/>
              <a:pathLst>
                <a:path extrusionOk="0" h="1248" w="1785">
                  <a:moveTo>
                    <a:pt x="1021" y="1"/>
                  </a:moveTo>
                  <a:cubicBezTo>
                    <a:pt x="979" y="1"/>
                    <a:pt x="935" y="5"/>
                    <a:pt x="890" y="16"/>
                  </a:cubicBezTo>
                  <a:cubicBezTo>
                    <a:pt x="442" y="111"/>
                    <a:pt x="32" y="962"/>
                    <a:pt x="10" y="1035"/>
                  </a:cubicBezTo>
                  <a:cubicBezTo>
                    <a:pt x="0" y="1087"/>
                    <a:pt x="435" y="1248"/>
                    <a:pt x="856" y="1248"/>
                  </a:cubicBezTo>
                  <a:cubicBezTo>
                    <a:pt x="1084" y="1248"/>
                    <a:pt x="1308" y="1201"/>
                    <a:pt x="1454" y="1064"/>
                  </a:cubicBezTo>
                  <a:cubicBezTo>
                    <a:pt x="1616" y="910"/>
                    <a:pt x="1784" y="632"/>
                    <a:pt x="1711" y="500"/>
                  </a:cubicBezTo>
                  <a:cubicBezTo>
                    <a:pt x="1645" y="375"/>
                    <a:pt x="1396" y="1"/>
                    <a:pt x="1021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7" name="Google Shape;3027;p25"/>
            <p:cNvSpPr/>
            <p:nvPr/>
          </p:nvSpPr>
          <p:spPr>
            <a:xfrm>
              <a:off x="5573872" y="-3435"/>
              <a:ext cx="443090" cy="233312"/>
            </a:xfrm>
            <a:custGeom>
              <a:rect b="b" l="l" r="r" t="t"/>
              <a:pathLst>
                <a:path extrusionOk="0" h="1041" w="1977">
                  <a:moveTo>
                    <a:pt x="1294" y="0"/>
                  </a:moveTo>
                  <a:cubicBezTo>
                    <a:pt x="823" y="0"/>
                    <a:pt x="154" y="211"/>
                    <a:pt x="85" y="245"/>
                  </a:cubicBezTo>
                  <a:cubicBezTo>
                    <a:pt x="1" y="280"/>
                    <a:pt x="465" y="1041"/>
                    <a:pt x="1048" y="1041"/>
                  </a:cubicBezTo>
                  <a:cubicBezTo>
                    <a:pt x="1072" y="1041"/>
                    <a:pt x="1095" y="1039"/>
                    <a:pt x="1119" y="1037"/>
                  </a:cubicBezTo>
                  <a:cubicBezTo>
                    <a:pt x="1346" y="1015"/>
                    <a:pt x="1662" y="920"/>
                    <a:pt x="1728" y="795"/>
                  </a:cubicBezTo>
                  <a:cubicBezTo>
                    <a:pt x="1794" y="678"/>
                    <a:pt x="1977" y="245"/>
                    <a:pt x="1632" y="62"/>
                  </a:cubicBezTo>
                  <a:cubicBezTo>
                    <a:pt x="1549" y="18"/>
                    <a:pt x="1430" y="0"/>
                    <a:pt x="1294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8" name="Google Shape;3028;p25"/>
            <p:cNvSpPr/>
            <p:nvPr/>
          </p:nvSpPr>
          <p:spPr>
            <a:xfrm>
              <a:off x="1212621" y="835403"/>
              <a:ext cx="338873" cy="29629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9" name="Google Shape;3029;p25"/>
            <p:cNvSpPr/>
            <p:nvPr/>
          </p:nvSpPr>
          <p:spPr>
            <a:xfrm>
              <a:off x="7577472" y="3801312"/>
              <a:ext cx="397593" cy="316461"/>
            </a:xfrm>
            <a:custGeom>
              <a:rect b="b" l="l" r="r" t="t"/>
              <a:pathLst>
                <a:path extrusionOk="0" h="1412" w="1774">
                  <a:moveTo>
                    <a:pt x="906" y="1"/>
                  </a:moveTo>
                  <a:cubicBezTo>
                    <a:pt x="724" y="1"/>
                    <a:pt x="468" y="173"/>
                    <a:pt x="344" y="325"/>
                  </a:cubicBezTo>
                  <a:cubicBezTo>
                    <a:pt x="1" y="718"/>
                    <a:pt x="676" y="1411"/>
                    <a:pt x="784" y="1411"/>
                  </a:cubicBezTo>
                  <a:cubicBezTo>
                    <a:pt x="787" y="1411"/>
                    <a:pt x="789" y="1411"/>
                    <a:pt x="791" y="1410"/>
                  </a:cubicBezTo>
                  <a:cubicBezTo>
                    <a:pt x="872" y="1381"/>
                    <a:pt x="1773" y="875"/>
                    <a:pt x="1759" y="508"/>
                  </a:cubicBezTo>
                  <a:cubicBezTo>
                    <a:pt x="1744" y="142"/>
                    <a:pt x="1128" y="24"/>
                    <a:pt x="938" y="2"/>
                  </a:cubicBezTo>
                  <a:cubicBezTo>
                    <a:pt x="928" y="1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0" name="Google Shape;3030;p25"/>
            <p:cNvSpPr/>
            <p:nvPr/>
          </p:nvSpPr>
          <p:spPr>
            <a:xfrm>
              <a:off x="2200594" y="700231"/>
              <a:ext cx="432332" cy="314444"/>
            </a:xfrm>
            <a:custGeom>
              <a:rect b="b" l="l" r="r" t="t"/>
              <a:pathLst>
                <a:path extrusionOk="0" h="1403" w="1929">
                  <a:moveTo>
                    <a:pt x="1166" y="1"/>
                  </a:moveTo>
                  <a:cubicBezTo>
                    <a:pt x="814" y="125"/>
                    <a:pt x="1" y="587"/>
                    <a:pt x="389" y="1188"/>
                  </a:cubicBezTo>
                  <a:cubicBezTo>
                    <a:pt x="594" y="1342"/>
                    <a:pt x="932" y="1394"/>
                    <a:pt x="1056" y="1401"/>
                  </a:cubicBezTo>
                  <a:cubicBezTo>
                    <a:pt x="1065" y="1402"/>
                    <a:pt x="1075" y="1403"/>
                    <a:pt x="1084" y="1403"/>
                  </a:cubicBezTo>
                  <a:cubicBezTo>
                    <a:pt x="1267" y="1403"/>
                    <a:pt x="1524" y="1210"/>
                    <a:pt x="1643" y="1057"/>
                  </a:cubicBezTo>
                  <a:cubicBezTo>
                    <a:pt x="1929" y="683"/>
                    <a:pt x="1350" y="89"/>
                    <a:pt x="1166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1" name="Google Shape;3031;p25"/>
            <p:cNvSpPr/>
            <p:nvPr/>
          </p:nvSpPr>
          <p:spPr>
            <a:xfrm>
              <a:off x="4640970" y="412940"/>
              <a:ext cx="381905" cy="315340"/>
            </a:xfrm>
            <a:custGeom>
              <a:rect b="b" l="l" r="r" t="t"/>
              <a:pathLst>
                <a:path extrusionOk="0" h="1407" w="1704">
                  <a:moveTo>
                    <a:pt x="718" y="0"/>
                  </a:moveTo>
                  <a:cubicBezTo>
                    <a:pt x="623" y="0"/>
                    <a:pt x="1" y="739"/>
                    <a:pt x="355" y="1115"/>
                  </a:cubicBezTo>
                  <a:cubicBezTo>
                    <a:pt x="474" y="1255"/>
                    <a:pt x="720" y="1406"/>
                    <a:pt x="896" y="1406"/>
                  </a:cubicBezTo>
                  <a:cubicBezTo>
                    <a:pt x="915" y="1406"/>
                    <a:pt x="932" y="1405"/>
                    <a:pt x="949" y="1401"/>
                  </a:cubicBezTo>
                  <a:cubicBezTo>
                    <a:pt x="1125" y="1372"/>
                    <a:pt x="1704" y="1218"/>
                    <a:pt x="1704" y="851"/>
                  </a:cubicBezTo>
                  <a:cubicBezTo>
                    <a:pt x="1697" y="485"/>
                    <a:pt x="795" y="30"/>
                    <a:pt x="721" y="1"/>
                  </a:cubicBezTo>
                  <a:cubicBezTo>
                    <a:pt x="720" y="0"/>
                    <a:pt x="719" y="0"/>
                    <a:pt x="718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2" name="Google Shape;3032;p25"/>
            <p:cNvSpPr/>
            <p:nvPr/>
          </p:nvSpPr>
          <p:spPr>
            <a:xfrm>
              <a:off x="5993380" y="457367"/>
              <a:ext cx="386163" cy="270068"/>
            </a:xfrm>
            <a:custGeom>
              <a:rect b="b" l="l" r="r" t="t"/>
              <a:pathLst>
                <a:path extrusionOk="0" h="1205" w="1723">
                  <a:moveTo>
                    <a:pt x="965" y="1"/>
                  </a:moveTo>
                  <a:cubicBezTo>
                    <a:pt x="928" y="1"/>
                    <a:pt x="890" y="5"/>
                    <a:pt x="851" y="13"/>
                  </a:cubicBezTo>
                  <a:cubicBezTo>
                    <a:pt x="418" y="101"/>
                    <a:pt x="29" y="922"/>
                    <a:pt x="15" y="995"/>
                  </a:cubicBezTo>
                  <a:cubicBezTo>
                    <a:pt x="0" y="1043"/>
                    <a:pt x="437" y="1205"/>
                    <a:pt x="851" y="1205"/>
                  </a:cubicBezTo>
                  <a:cubicBezTo>
                    <a:pt x="1068" y="1205"/>
                    <a:pt x="1279" y="1160"/>
                    <a:pt x="1415" y="1032"/>
                  </a:cubicBezTo>
                  <a:cubicBezTo>
                    <a:pt x="1569" y="885"/>
                    <a:pt x="1723" y="621"/>
                    <a:pt x="1650" y="489"/>
                  </a:cubicBezTo>
                  <a:cubicBezTo>
                    <a:pt x="1590" y="369"/>
                    <a:pt x="1336" y="1"/>
                    <a:pt x="96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3" name="Google Shape;3033;p25"/>
            <p:cNvSpPr/>
            <p:nvPr/>
          </p:nvSpPr>
          <p:spPr>
            <a:xfrm>
              <a:off x="2632930" y="2400652"/>
              <a:ext cx="408799" cy="291359"/>
            </a:xfrm>
            <a:custGeom>
              <a:rect b="b" l="l" r="r" t="t"/>
              <a:pathLst>
                <a:path extrusionOk="0" h="1300" w="1824">
                  <a:moveTo>
                    <a:pt x="815" y="1"/>
                  </a:moveTo>
                  <a:cubicBezTo>
                    <a:pt x="755" y="1"/>
                    <a:pt x="702" y="10"/>
                    <a:pt x="660" y="31"/>
                  </a:cubicBezTo>
                  <a:cubicBezTo>
                    <a:pt x="506" y="104"/>
                    <a:pt x="0" y="397"/>
                    <a:pt x="139" y="742"/>
                  </a:cubicBezTo>
                  <a:cubicBezTo>
                    <a:pt x="279" y="1079"/>
                    <a:pt x="1305" y="1292"/>
                    <a:pt x="1393" y="1299"/>
                  </a:cubicBezTo>
                  <a:cubicBezTo>
                    <a:pt x="1393" y="1299"/>
                    <a:pt x="1394" y="1299"/>
                    <a:pt x="1394" y="1299"/>
                  </a:cubicBezTo>
                  <a:cubicBezTo>
                    <a:pt x="1484" y="1299"/>
                    <a:pt x="1824" y="426"/>
                    <a:pt x="1342" y="155"/>
                  </a:cubicBezTo>
                  <a:cubicBezTo>
                    <a:pt x="1201" y="74"/>
                    <a:pt x="984" y="1"/>
                    <a:pt x="815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4" name="Google Shape;3034;p25"/>
            <p:cNvSpPr/>
            <p:nvPr/>
          </p:nvSpPr>
          <p:spPr>
            <a:xfrm>
              <a:off x="5187683" y="385966"/>
              <a:ext cx="338873" cy="296290"/>
            </a:xfrm>
            <a:custGeom>
              <a:rect b="b" l="l" r="r" t="t"/>
              <a:pathLst>
                <a:path extrusionOk="0" h="1322" w="1512">
                  <a:moveTo>
                    <a:pt x="1191" y="0"/>
                  </a:moveTo>
                  <a:cubicBezTo>
                    <a:pt x="950" y="0"/>
                    <a:pt x="114" y="194"/>
                    <a:pt x="38" y="615"/>
                  </a:cubicBezTo>
                  <a:cubicBezTo>
                    <a:pt x="1" y="805"/>
                    <a:pt x="52" y="1091"/>
                    <a:pt x="199" y="1164"/>
                  </a:cubicBezTo>
                  <a:cubicBezTo>
                    <a:pt x="297" y="1216"/>
                    <a:pt x="556" y="1322"/>
                    <a:pt x="809" y="1322"/>
                  </a:cubicBezTo>
                  <a:cubicBezTo>
                    <a:pt x="952" y="1322"/>
                    <a:pt x="1093" y="1289"/>
                    <a:pt x="1203" y="1194"/>
                  </a:cubicBezTo>
                  <a:cubicBezTo>
                    <a:pt x="1511" y="930"/>
                    <a:pt x="1284" y="79"/>
                    <a:pt x="1255" y="13"/>
                  </a:cubicBezTo>
                  <a:cubicBezTo>
                    <a:pt x="1250" y="5"/>
                    <a:pt x="1227" y="0"/>
                    <a:pt x="1191" y="0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35" name="Google Shape;3035;p25"/>
          <p:cNvGrpSpPr/>
          <p:nvPr/>
        </p:nvGrpSpPr>
        <p:grpSpPr>
          <a:xfrm>
            <a:off x="-1330059" y="-1178429"/>
            <a:ext cx="4463385" cy="3033056"/>
            <a:chOff x="-1330059" y="-1178429"/>
            <a:chExt cx="4463385" cy="3033056"/>
          </a:xfrm>
        </p:grpSpPr>
        <p:sp>
          <p:nvSpPr>
            <p:cNvPr id="3036" name="Google Shape;3036;p25"/>
            <p:cNvSpPr/>
            <p:nvPr/>
          </p:nvSpPr>
          <p:spPr>
            <a:xfrm rot="2700000">
              <a:off x="-953798" y="-666329"/>
              <a:ext cx="2280533" cy="2008856"/>
            </a:xfrm>
            <a:custGeom>
              <a:rect b="b" l="l" r="r" t="t"/>
              <a:pathLst>
                <a:path extrusionOk="0" h="9058" w="10283">
                  <a:moveTo>
                    <a:pt x="7973" y="0"/>
                  </a:moveTo>
                  <a:cubicBezTo>
                    <a:pt x="7357" y="0"/>
                    <a:pt x="4417" y="1372"/>
                    <a:pt x="3872" y="1986"/>
                  </a:cubicBezTo>
                  <a:cubicBezTo>
                    <a:pt x="4539" y="1528"/>
                    <a:pt x="4962" y="1387"/>
                    <a:pt x="5242" y="1387"/>
                  </a:cubicBezTo>
                  <a:cubicBezTo>
                    <a:pt x="5639" y="1387"/>
                    <a:pt x="5750" y="1671"/>
                    <a:pt x="5866" y="1744"/>
                  </a:cubicBezTo>
                  <a:cubicBezTo>
                    <a:pt x="5910" y="1774"/>
                    <a:pt x="5969" y="1803"/>
                    <a:pt x="6020" y="1832"/>
                  </a:cubicBezTo>
                  <a:cubicBezTo>
                    <a:pt x="6306" y="2008"/>
                    <a:pt x="6555" y="2925"/>
                    <a:pt x="6357" y="3834"/>
                  </a:cubicBezTo>
                  <a:cubicBezTo>
                    <a:pt x="4906" y="4354"/>
                    <a:pt x="2611" y="3497"/>
                    <a:pt x="1401" y="6055"/>
                  </a:cubicBezTo>
                  <a:cubicBezTo>
                    <a:pt x="1064" y="6759"/>
                    <a:pt x="573" y="7412"/>
                    <a:pt x="1" y="8020"/>
                  </a:cubicBezTo>
                  <a:cubicBezTo>
                    <a:pt x="881" y="8005"/>
                    <a:pt x="1768" y="7947"/>
                    <a:pt x="1797" y="7346"/>
                  </a:cubicBezTo>
                  <a:cubicBezTo>
                    <a:pt x="1841" y="6884"/>
                    <a:pt x="1914" y="6429"/>
                    <a:pt x="2105" y="6026"/>
                  </a:cubicBezTo>
                  <a:cubicBezTo>
                    <a:pt x="2699" y="4766"/>
                    <a:pt x="4473" y="4561"/>
                    <a:pt x="5342" y="4561"/>
                  </a:cubicBezTo>
                  <a:cubicBezTo>
                    <a:pt x="5621" y="4561"/>
                    <a:pt x="5806" y="4582"/>
                    <a:pt x="5829" y="4596"/>
                  </a:cubicBezTo>
                  <a:cubicBezTo>
                    <a:pt x="6262" y="4875"/>
                    <a:pt x="5676" y="6011"/>
                    <a:pt x="5976" y="6195"/>
                  </a:cubicBezTo>
                  <a:cubicBezTo>
                    <a:pt x="6299" y="6400"/>
                    <a:pt x="6856" y="6906"/>
                    <a:pt x="7061" y="7287"/>
                  </a:cubicBezTo>
                  <a:cubicBezTo>
                    <a:pt x="7332" y="7793"/>
                    <a:pt x="6460" y="8313"/>
                    <a:pt x="7215" y="8783"/>
                  </a:cubicBezTo>
                  <a:cubicBezTo>
                    <a:pt x="7543" y="8987"/>
                    <a:pt x="7961" y="9058"/>
                    <a:pt x="8379" y="9058"/>
                  </a:cubicBezTo>
                  <a:cubicBezTo>
                    <a:pt x="9327" y="9058"/>
                    <a:pt x="10282" y="8695"/>
                    <a:pt x="10221" y="8695"/>
                  </a:cubicBezTo>
                  <a:cubicBezTo>
                    <a:pt x="9810" y="8727"/>
                    <a:pt x="9462" y="8741"/>
                    <a:pt x="9166" y="8741"/>
                  </a:cubicBezTo>
                  <a:cubicBezTo>
                    <a:pt x="6958" y="8741"/>
                    <a:pt x="7685" y="7914"/>
                    <a:pt x="7420" y="7228"/>
                  </a:cubicBezTo>
                  <a:cubicBezTo>
                    <a:pt x="6885" y="5879"/>
                    <a:pt x="6636" y="6847"/>
                    <a:pt x="6372" y="5637"/>
                  </a:cubicBezTo>
                  <a:cubicBezTo>
                    <a:pt x="6299" y="5388"/>
                    <a:pt x="6819" y="4230"/>
                    <a:pt x="6878" y="3959"/>
                  </a:cubicBezTo>
                  <a:cubicBezTo>
                    <a:pt x="7545" y="945"/>
                    <a:pt x="5763" y="1781"/>
                    <a:pt x="8110" y="95"/>
                  </a:cubicBezTo>
                  <a:cubicBezTo>
                    <a:pt x="8102" y="95"/>
                    <a:pt x="8088" y="102"/>
                    <a:pt x="8073" y="110"/>
                  </a:cubicBezTo>
                  <a:cubicBezTo>
                    <a:pt x="8109" y="34"/>
                    <a:pt x="8069" y="0"/>
                    <a:pt x="7973" y="0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7" name="Google Shape;3037;p25"/>
            <p:cNvSpPr/>
            <p:nvPr/>
          </p:nvSpPr>
          <p:spPr>
            <a:xfrm>
              <a:off x="1700199" y="-628811"/>
              <a:ext cx="1433126" cy="1080500"/>
            </a:xfrm>
            <a:custGeom>
              <a:rect b="b" l="l" r="r" t="t"/>
              <a:pathLst>
                <a:path extrusionOk="0" h="4872" w="6462">
                  <a:moveTo>
                    <a:pt x="482" y="1"/>
                  </a:moveTo>
                  <a:cubicBezTo>
                    <a:pt x="184" y="1"/>
                    <a:pt x="0" y="35"/>
                    <a:pt x="46" y="120"/>
                  </a:cubicBezTo>
                  <a:cubicBezTo>
                    <a:pt x="347" y="582"/>
                    <a:pt x="4306" y="1601"/>
                    <a:pt x="4607" y="2078"/>
                  </a:cubicBezTo>
                  <a:cubicBezTo>
                    <a:pt x="4746" y="2291"/>
                    <a:pt x="4768" y="2584"/>
                    <a:pt x="4907" y="2796"/>
                  </a:cubicBezTo>
                  <a:cubicBezTo>
                    <a:pt x="4944" y="2862"/>
                    <a:pt x="5802" y="3713"/>
                    <a:pt x="6088" y="4167"/>
                  </a:cubicBezTo>
                  <a:cubicBezTo>
                    <a:pt x="6227" y="4387"/>
                    <a:pt x="6330" y="4622"/>
                    <a:pt x="6396" y="4871"/>
                  </a:cubicBezTo>
                  <a:cubicBezTo>
                    <a:pt x="6461" y="4556"/>
                    <a:pt x="6278" y="4248"/>
                    <a:pt x="6080" y="3940"/>
                  </a:cubicBezTo>
                  <a:cubicBezTo>
                    <a:pt x="5809" y="3508"/>
                    <a:pt x="5494" y="3119"/>
                    <a:pt x="5230" y="2694"/>
                  </a:cubicBezTo>
                  <a:cubicBezTo>
                    <a:pt x="5047" y="2393"/>
                    <a:pt x="4885" y="2078"/>
                    <a:pt x="4746" y="1763"/>
                  </a:cubicBezTo>
                  <a:cubicBezTo>
                    <a:pt x="4365" y="1154"/>
                    <a:pt x="3632" y="1257"/>
                    <a:pt x="3177" y="531"/>
                  </a:cubicBezTo>
                  <a:cubicBezTo>
                    <a:pt x="3140" y="472"/>
                    <a:pt x="3104" y="414"/>
                    <a:pt x="3074" y="348"/>
                  </a:cubicBezTo>
                  <a:cubicBezTo>
                    <a:pt x="2687" y="212"/>
                    <a:pt x="1227" y="1"/>
                    <a:pt x="482" y="1"/>
                  </a:cubicBezTo>
                  <a:close/>
                </a:path>
              </a:pathLst>
            </a:custGeom>
            <a:solidFill>
              <a:srgbClr val="AFFFE8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3038" name="Shape 3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9" name="Google Shape;3039;p26"/>
          <p:cNvGrpSpPr/>
          <p:nvPr/>
        </p:nvGrpSpPr>
        <p:grpSpPr>
          <a:xfrm>
            <a:off x="1373900" y="-399584"/>
            <a:ext cx="6291725" cy="1480382"/>
            <a:chOff x="1373900" y="-399584"/>
            <a:chExt cx="6291725" cy="1480382"/>
          </a:xfrm>
        </p:grpSpPr>
        <p:grpSp>
          <p:nvGrpSpPr>
            <p:cNvPr id="3040" name="Google Shape;3040;p26"/>
            <p:cNvGrpSpPr/>
            <p:nvPr/>
          </p:nvGrpSpPr>
          <p:grpSpPr>
            <a:xfrm>
              <a:off x="1373900" y="-399584"/>
              <a:ext cx="6291725" cy="1250447"/>
              <a:chOff x="1373900" y="418018"/>
              <a:chExt cx="6291725" cy="1250447"/>
            </a:xfrm>
          </p:grpSpPr>
          <p:cxnSp>
            <p:nvCxnSpPr>
              <p:cNvPr id="3041" name="Google Shape;3041;p26"/>
              <p:cNvCxnSpPr>
                <a:stCxn id="3042" idx="2"/>
                <a:endCxn id="3043" idx="4"/>
              </p:cNvCxnSpPr>
              <p:nvPr/>
            </p:nvCxnSpPr>
            <p:spPr>
              <a:xfrm rot="10800000">
                <a:off x="1537175" y="744465"/>
                <a:ext cx="9420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043" name="Google Shape;3043;p26"/>
              <p:cNvSpPr/>
              <p:nvPr/>
            </p:nvSpPr>
            <p:spPr>
              <a:xfrm>
                <a:off x="1373900" y="418036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2" name="Google Shape;3042;p26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044" name="Google Shape;3044;p26"/>
              <p:cNvCxnSpPr>
                <a:stCxn id="3045" idx="2"/>
                <a:endCxn id="3046" idx="4"/>
              </p:cNvCxnSpPr>
              <p:nvPr/>
            </p:nvCxnSpPr>
            <p:spPr>
              <a:xfrm flipH="1" rot="10800000">
                <a:off x="6664825" y="744465"/>
                <a:ext cx="837600" cy="760800"/>
              </a:xfrm>
              <a:prstGeom prst="curvedConnector2">
                <a:avLst/>
              </a:prstGeom>
              <a:noFill/>
              <a:ln cap="flat" cmpd="sng" w="28575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046" name="Google Shape;3046;p26"/>
              <p:cNvSpPr/>
              <p:nvPr/>
            </p:nvSpPr>
            <p:spPr>
              <a:xfrm flipH="1">
                <a:off x="7339225" y="41801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952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5" name="Google Shape;3045;p26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47" name="Google Shape;3047;p26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8" name="Google Shape;3048;p26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7F2F26"/>
                </a:solidFill>
              </a:endParaRPr>
            </a:p>
          </p:txBody>
        </p:sp>
      </p:grpSp>
      <p:grpSp>
        <p:nvGrpSpPr>
          <p:cNvPr id="3049" name="Google Shape;3049;p26"/>
          <p:cNvGrpSpPr/>
          <p:nvPr/>
        </p:nvGrpSpPr>
        <p:grpSpPr>
          <a:xfrm flipH="1">
            <a:off x="7819724" y="636742"/>
            <a:ext cx="3249305" cy="780519"/>
            <a:chOff x="1285551" y="-3218411"/>
            <a:chExt cx="2391833" cy="574545"/>
          </a:xfrm>
        </p:grpSpPr>
        <p:sp>
          <p:nvSpPr>
            <p:cNvPr id="3050" name="Google Shape;3050;p26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1" name="Google Shape;3051;p26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52" name="Google Shape;3052;p26"/>
          <p:cNvGrpSpPr/>
          <p:nvPr/>
        </p:nvGrpSpPr>
        <p:grpSpPr>
          <a:xfrm flipH="1">
            <a:off x="3470889" y="4027669"/>
            <a:ext cx="11607805" cy="2788323"/>
            <a:chOff x="1285551" y="-3218411"/>
            <a:chExt cx="2391833" cy="574545"/>
          </a:xfrm>
        </p:grpSpPr>
        <p:sp>
          <p:nvSpPr>
            <p:cNvPr id="3053" name="Google Shape;3053;p26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4" name="Google Shape;3054;p26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55" name="Google Shape;3055;p26"/>
          <p:cNvGrpSpPr/>
          <p:nvPr/>
        </p:nvGrpSpPr>
        <p:grpSpPr>
          <a:xfrm>
            <a:off x="-3510394" y="4404141"/>
            <a:ext cx="5091256" cy="1222976"/>
            <a:chOff x="1285551" y="-3218411"/>
            <a:chExt cx="2391833" cy="574545"/>
          </a:xfrm>
        </p:grpSpPr>
        <p:sp>
          <p:nvSpPr>
            <p:cNvPr id="3056" name="Google Shape;3056;p26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7" name="Google Shape;3057;p26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58" name="Google Shape;3058;p26"/>
          <p:cNvSpPr/>
          <p:nvPr/>
        </p:nvSpPr>
        <p:spPr>
          <a:xfrm rot="9098189">
            <a:off x="-3535757" y="214464"/>
            <a:ext cx="6772956" cy="2258487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9" name="Google Shape;3059;p26"/>
          <p:cNvSpPr/>
          <p:nvPr/>
        </p:nvSpPr>
        <p:spPr>
          <a:xfrm flipH="1" rot="-9050704">
            <a:off x="5818102" y="123977"/>
            <a:ext cx="6772960" cy="2258488"/>
          </a:xfrm>
          <a:custGeom>
            <a:rect b="b" l="l" r="r" t="t"/>
            <a:pathLst>
              <a:path extrusionOk="0" h="11725" w="35162">
                <a:moveTo>
                  <a:pt x="16938" y="0"/>
                </a:moveTo>
                <a:cubicBezTo>
                  <a:pt x="16099" y="0"/>
                  <a:pt x="15244" y="180"/>
                  <a:pt x="14546" y="427"/>
                </a:cubicBezTo>
                <a:cubicBezTo>
                  <a:pt x="13952" y="640"/>
                  <a:pt x="13681" y="1057"/>
                  <a:pt x="13673" y="1629"/>
                </a:cubicBezTo>
                <a:cubicBezTo>
                  <a:pt x="13673" y="2348"/>
                  <a:pt x="14319" y="2714"/>
                  <a:pt x="14663" y="3301"/>
                </a:cubicBezTo>
                <a:cubicBezTo>
                  <a:pt x="15092" y="4048"/>
                  <a:pt x="14866" y="4979"/>
                  <a:pt x="14002" y="4979"/>
                </a:cubicBezTo>
                <a:cubicBezTo>
                  <a:pt x="13831" y="4979"/>
                  <a:pt x="13636" y="4943"/>
                  <a:pt x="13417" y="4862"/>
                </a:cubicBezTo>
                <a:cubicBezTo>
                  <a:pt x="13358" y="4494"/>
                  <a:pt x="13316" y="3991"/>
                  <a:pt x="12801" y="3991"/>
                </a:cubicBezTo>
                <a:cubicBezTo>
                  <a:pt x="12742" y="3991"/>
                  <a:pt x="12676" y="3998"/>
                  <a:pt x="12603" y="4012"/>
                </a:cubicBezTo>
                <a:cubicBezTo>
                  <a:pt x="12599" y="4381"/>
                  <a:pt x="12455" y="4555"/>
                  <a:pt x="12278" y="4555"/>
                </a:cubicBezTo>
                <a:cubicBezTo>
                  <a:pt x="12102" y="4555"/>
                  <a:pt x="11895" y="4384"/>
                  <a:pt x="11760" y="4063"/>
                </a:cubicBezTo>
                <a:cubicBezTo>
                  <a:pt x="11518" y="3455"/>
                  <a:pt x="11569" y="3191"/>
                  <a:pt x="11027" y="2656"/>
                </a:cubicBezTo>
                <a:cubicBezTo>
                  <a:pt x="10408" y="2032"/>
                  <a:pt x="9444" y="1717"/>
                  <a:pt x="8492" y="1717"/>
                </a:cubicBezTo>
                <a:cubicBezTo>
                  <a:pt x="7955" y="1717"/>
                  <a:pt x="7423" y="1817"/>
                  <a:pt x="6958" y="2018"/>
                </a:cubicBezTo>
                <a:cubicBezTo>
                  <a:pt x="6342" y="2289"/>
                  <a:pt x="6078" y="2780"/>
                  <a:pt x="6195" y="3374"/>
                </a:cubicBezTo>
                <a:cubicBezTo>
                  <a:pt x="6335" y="4071"/>
                  <a:pt x="7148" y="4474"/>
                  <a:pt x="7720" y="4980"/>
                </a:cubicBezTo>
                <a:cubicBezTo>
                  <a:pt x="8651" y="5801"/>
                  <a:pt x="9648" y="6417"/>
                  <a:pt x="10030" y="7516"/>
                </a:cubicBezTo>
                <a:cubicBezTo>
                  <a:pt x="10255" y="8156"/>
                  <a:pt x="9935" y="8646"/>
                  <a:pt x="9525" y="8646"/>
                </a:cubicBezTo>
                <a:cubicBezTo>
                  <a:pt x="9282" y="8646"/>
                  <a:pt x="9008" y="8474"/>
                  <a:pt x="8798" y="8059"/>
                </a:cubicBezTo>
                <a:cubicBezTo>
                  <a:pt x="8593" y="7656"/>
                  <a:pt x="8688" y="7179"/>
                  <a:pt x="8475" y="6761"/>
                </a:cubicBezTo>
                <a:cubicBezTo>
                  <a:pt x="8211" y="6285"/>
                  <a:pt x="7830" y="5896"/>
                  <a:pt x="7361" y="5625"/>
                </a:cubicBezTo>
                <a:cubicBezTo>
                  <a:pt x="7056" y="5455"/>
                  <a:pt x="6665" y="5374"/>
                  <a:pt x="6270" y="5374"/>
                </a:cubicBezTo>
                <a:cubicBezTo>
                  <a:pt x="5677" y="5374"/>
                  <a:pt x="5074" y="5557"/>
                  <a:pt x="4744" y="5896"/>
                </a:cubicBezTo>
                <a:cubicBezTo>
                  <a:pt x="4436" y="6211"/>
                  <a:pt x="4333" y="6754"/>
                  <a:pt x="4443" y="7194"/>
                </a:cubicBezTo>
                <a:cubicBezTo>
                  <a:pt x="4604" y="7839"/>
                  <a:pt x="5015" y="7927"/>
                  <a:pt x="5543" y="8382"/>
                </a:cubicBezTo>
                <a:cubicBezTo>
                  <a:pt x="5895" y="8682"/>
                  <a:pt x="6173" y="9269"/>
                  <a:pt x="5770" y="9621"/>
                </a:cubicBezTo>
                <a:cubicBezTo>
                  <a:pt x="5641" y="9732"/>
                  <a:pt x="5510" y="9776"/>
                  <a:pt x="5379" y="9776"/>
                </a:cubicBezTo>
                <a:cubicBezTo>
                  <a:pt x="5080" y="9776"/>
                  <a:pt x="4780" y="9545"/>
                  <a:pt x="4494" y="9357"/>
                </a:cubicBezTo>
                <a:cubicBezTo>
                  <a:pt x="4273" y="9202"/>
                  <a:pt x="3837" y="9020"/>
                  <a:pt x="3450" y="9020"/>
                </a:cubicBezTo>
                <a:cubicBezTo>
                  <a:pt x="3196" y="9020"/>
                  <a:pt x="2962" y="9098"/>
                  <a:pt x="2823" y="9313"/>
                </a:cubicBezTo>
                <a:cubicBezTo>
                  <a:pt x="2427" y="9928"/>
                  <a:pt x="5052" y="11351"/>
                  <a:pt x="0" y="11725"/>
                </a:cubicBezTo>
                <a:lnTo>
                  <a:pt x="35162" y="11725"/>
                </a:lnTo>
                <a:cubicBezTo>
                  <a:pt x="34487" y="11439"/>
                  <a:pt x="33058" y="11593"/>
                  <a:pt x="32559" y="10860"/>
                </a:cubicBezTo>
                <a:cubicBezTo>
                  <a:pt x="32229" y="10368"/>
                  <a:pt x="32830" y="9987"/>
                  <a:pt x="31987" y="9884"/>
                </a:cubicBezTo>
                <a:cubicBezTo>
                  <a:pt x="31931" y="9878"/>
                  <a:pt x="31879" y="9875"/>
                  <a:pt x="31830" y="9875"/>
                </a:cubicBezTo>
                <a:cubicBezTo>
                  <a:pt x="31318" y="9875"/>
                  <a:pt x="31181" y="10205"/>
                  <a:pt x="30800" y="10412"/>
                </a:cubicBezTo>
                <a:cubicBezTo>
                  <a:pt x="30620" y="10512"/>
                  <a:pt x="30365" y="10603"/>
                  <a:pt x="30111" y="10603"/>
                </a:cubicBezTo>
                <a:cubicBezTo>
                  <a:pt x="29897" y="10603"/>
                  <a:pt x="29684" y="10538"/>
                  <a:pt x="29517" y="10361"/>
                </a:cubicBezTo>
                <a:cubicBezTo>
                  <a:pt x="29069" y="9870"/>
                  <a:pt x="29744" y="9078"/>
                  <a:pt x="29979" y="8689"/>
                </a:cubicBezTo>
                <a:cubicBezTo>
                  <a:pt x="30316" y="8110"/>
                  <a:pt x="30536" y="7560"/>
                  <a:pt x="30198" y="6879"/>
                </a:cubicBezTo>
                <a:cubicBezTo>
                  <a:pt x="29927" y="6329"/>
                  <a:pt x="29077" y="5676"/>
                  <a:pt x="28395" y="5625"/>
                </a:cubicBezTo>
                <a:cubicBezTo>
                  <a:pt x="28324" y="5619"/>
                  <a:pt x="28256" y="5616"/>
                  <a:pt x="28190" y="5616"/>
                </a:cubicBezTo>
                <a:cubicBezTo>
                  <a:pt x="26419" y="5616"/>
                  <a:pt x="26464" y="7658"/>
                  <a:pt x="25990" y="8697"/>
                </a:cubicBezTo>
                <a:cubicBezTo>
                  <a:pt x="25813" y="9085"/>
                  <a:pt x="25525" y="9648"/>
                  <a:pt x="25010" y="9648"/>
                </a:cubicBezTo>
                <a:cubicBezTo>
                  <a:pt x="24865" y="9648"/>
                  <a:pt x="24701" y="9603"/>
                  <a:pt x="24517" y="9496"/>
                </a:cubicBezTo>
                <a:cubicBezTo>
                  <a:pt x="23923" y="9151"/>
                  <a:pt x="24062" y="8528"/>
                  <a:pt x="24311" y="8147"/>
                </a:cubicBezTo>
                <a:cubicBezTo>
                  <a:pt x="24612" y="7692"/>
                  <a:pt x="25022" y="7560"/>
                  <a:pt x="24788" y="6915"/>
                </a:cubicBezTo>
                <a:cubicBezTo>
                  <a:pt x="24640" y="6513"/>
                  <a:pt x="24397" y="6235"/>
                  <a:pt x="23977" y="6235"/>
                </a:cubicBezTo>
                <a:cubicBezTo>
                  <a:pt x="23876" y="6235"/>
                  <a:pt x="23766" y="6251"/>
                  <a:pt x="23644" y="6285"/>
                </a:cubicBezTo>
                <a:cubicBezTo>
                  <a:pt x="23308" y="6378"/>
                  <a:pt x="23009" y="6725"/>
                  <a:pt x="22622" y="6725"/>
                </a:cubicBezTo>
                <a:cubicBezTo>
                  <a:pt x="22553" y="6725"/>
                  <a:pt x="22481" y="6714"/>
                  <a:pt x="22405" y="6688"/>
                </a:cubicBezTo>
                <a:cubicBezTo>
                  <a:pt x="21687" y="6453"/>
                  <a:pt x="22178" y="5903"/>
                  <a:pt x="22061" y="5515"/>
                </a:cubicBezTo>
                <a:cubicBezTo>
                  <a:pt x="21968" y="5205"/>
                  <a:pt x="21832" y="5097"/>
                  <a:pt x="21669" y="5097"/>
                </a:cubicBezTo>
                <a:cubicBezTo>
                  <a:pt x="21303" y="5097"/>
                  <a:pt x="20795" y="5639"/>
                  <a:pt x="20310" y="5639"/>
                </a:cubicBezTo>
                <a:cubicBezTo>
                  <a:pt x="20159" y="5639"/>
                  <a:pt x="20010" y="5587"/>
                  <a:pt x="19868" y="5449"/>
                </a:cubicBezTo>
                <a:cubicBezTo>
                  <a:pt x="19517" y="5097"/>
                  <a:pt x="20096" y="4063"/>
                  <a:pt x="20191" y="3719"/>
                </a:cubicBezTo>
                <a:cubicBezTo>
                  <a:pt x="20426" y="2964"/>
                  <a:pt x="20330" y="2142"/>
                  <a:pt x="19927" y="1453"/>
                </a:cubicBezTo>
                <a:cubicBezTo>
                  <a:pt x="19313" y="372"/>
                  <a:pt x="18143" y="0"/>
                  <a:pt x="16938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3060" name="Shape 3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" name="Google Shape;3061;p27"/>
          <p:cNvSpPr/>
          <p:nvPr/>
        </p:nvSpPr>
        <p:spPr>
          <a:xfrm rot="5400000">
            <a:off x="-2378448" y="1018822"/>
            <a:ext cx="6773097" cy="2787211"/>
          </a:xfrm>
          <a:custGeom>
            <a:rect b="b" l="l" r="r" t="t"/>
            <a:pathLst>
              <a:path extrusionOk="0" h="14470" w="35163">
                <a:moveTo>
                  <a:pt x="19320" y="1"/>
                </a:moveTo>
                <a:cubicBezTo>
                  <a:pt x="18483" y="1"/>
                  <a:pt x="17593" y="222"/>
                  <a:pt x="16848" y="525"/>
                </a:cubicBezTo>
                <a:cubicBezTo>
                  <a:pt x="16211" y="789"/>
                  <a:pt x="15851" y="1302"/>
                  <a:pt x="15734" y="2006"/>
                </a:cubicBezTo>
                <a:cubicBezTo>
                  <a:pt x="15587" y="2893"/>
                  <a:pt x="16159" y="3348"/>
                  <a:pt x="16372" y="4073"/>
                </a:cubicBezTo>
                <a:cubicBezTo>
                  <a:pt x="16653" y="4992"/>
                  <a:pt x="16240" y="6140"/>
                  <a:pt x="15379" y="6140"/>
                </a:cubicBezTo>
                <a:cubicBezTo>
                  <a:pt x="15209" y="6140"/>
                  <a:pt x="15021" y="6095"/>
                  <a:pt x="14818" y="5994"/>
                </a:cubicBezTo>
                <a:cubicBezTo>
                  <a:pt x="14837" y="5542"/>
                  <a:pt x="14892" y="4926"/>
                  <a:pt x="14380" y="4926"/>
                </a:cubicBezTo>
                <a:cubicBezTo>
                  <a:pt x="14319" y="4926"/>
                  <a:pt x="14250" y="4935"/>
                  <a:pt x="14172" y="4953"/>
                </a:cubicBezTo>
                <a:cubicBezTo>
                  <a:pt x="14092" y="5408"/>
                  <a:pt x="13912" y="5622"/>
                  <a:pt x="13736" y="5622"/>
                </a:cubicBezTo>
                <a:cubicBezTo>
                  <a:pt x="13560" y="5622"/>
                  <a:pt x="13388" y="5408"/>
                  <a:pt x="13322" y="5005"/>
                </a:cubicBezTo>
                <a:cubicBezTo>
                  <a:pt x="13197" y="4257"/>
                  <a:pt x="13300" y="3934"/>
                  <a:pt x="12882" y="3274"/>
                </a:cubicBezTo>
                <a:cubicBezTo>
                  <a:pt x="12386" y="2502"/>
                  <a:pt x="11487" y="2113"/>
                  <a:pt x="10538" y="2113"/>
                </a:cubicBezTo>
                <a:cubicBezTo>
                  <a:pt x="9999" y="2113"/>
                  <a:pt x="9445" y="2238"/>
                  <a:pt x="8938" y="2490"/>
                </a:cubicBezTo>
                <a:cubicBezTo>
                  <a:pt x="8285" y="2790"/>
                  <a:pt x="7882" y="3443"/>
                  <a:pt x="7897" y="4161"/>
                </a:cubicBezTo>
                <a:cubicBezTo>
                  <a:pt x="7897" y="5019"/>
                  <a:pt x="8630" y="5510"/>
                  <a:pt x="9092" y="6141"/>
                </a:cubicBezTo>
                <a:cubicBezTo>
                  <a:pt x="9854" y="7160"/>
                  <a:pt x="10719" y="7915"/>
                  <a:pt x="10888" y="9271"/>
                </a:cubicBezTo>
                <a:cubicBezTo>
                  <a:pt x="10980" y="10063"/>
                  <a:pt x="10561" y="10669"/>
                  <a:pt x="10153" y="10669"/>
                </a:cubicBezTo>
                <a:cubicBezTo>
                  <a:pt x="9911" y="10669"/>
                  <a:pt x="9672" y="10455"/>
                  <a:pt x="9546" y="9939"/>
                </a:cubicBezTo>
                <a:cubicBezTo>
                  <a:pt x="9422" y="9440"/>
                  <a:pt x="9612" y="8854"/>
                  <a:pt x="9480" y="8340"/>
                </a:cubicBezTo>
                <a:cubicBezTo>
                  <a:pt x="9341" y="7790"/>
                  <a:pt x="9033" y="7307"/>
                  <a:pt x="8601" y="6940"/>
                </a:cubicBezTo>
                <a:cubicBezTo>
                  <a:pt x="8330" y="6731"/>
                  <a:pt x="7952" y="6631"/>
                  <a:pt x="7555" y="6631"/>
                </a:cubicBezTo>
                <a:cubicBezTo>
                  <a:pt x="6962" y="6631"/>
                  <a:pt x="6324" y="6853"/>
                  <a:pt x="5925" y="7270"/>
                </a:cubicBezTo>
                <a:cubicBezTo>
                  <a:pt x="5551" y="7666"/>
                  <a:pt x="5345" y="8340"/>
                  <a:pt x="5367" y="8876"/>
                </a:cubicBezTo>
                <a:cubicBezTo>
                  <a:pt x="5397" y="9667"/>
                  <a:pt x="5785" y="9777"/>
                  <a:pt x="6225" y="10342"/>
                </a:cubicBezTo>
                <a:cubicBezTo>
                  <a:pt x="6511" y="10708"/>
                  <a:pt x="6680" y="11442"/>
                  <a:pt x="6196" y="11874"/>
                </a:cubicBezTo>
                <a:cubicBezTo>
                  <a:pt x="6045" y="12010"/>
                  <a:pt x="5906" y="12064"/>
                  <a:pt x="5776" y="12064"/>
                </a:cubicBezTo>
                <a:cubicBezTo>
                  <a:pt x="5477" y="12064"/>
                  <a:pt x="5224" y="11777"/>
                  <a:pt x="4979" y="11537"/>
                </a:cubicBezTo>
                <a:cubicBezTo>
                  <a:pt x="4788" y="11351"/>
                  <a:pt x="4388" y="11127"/>
                  <a:pt x="3999" y="11127"/>
                </a:cubicBezTo>
                <a:cubicBezTo>
                  <a:pt x="3746" y="11127"/>
                  <a:pt x="3497" y="11222"/>
                  <a:pt x="3315" y="11486"/>
                </a:cubicBezTo>
                <a:cubicBezTo>
                  <a:pt x="2794" y="12248"/>
                  <a:pt x="5126" y="14000"/>
                  <a:pt x="1" y="14469"/>
                </a:cubicBezTo>
                <a:lnTo>
                  <a:pt x="35162" y="14469"/>
                </a:lnTo>
                <a:cubicBezTo>
                  <a:pt x="34539" y="14125"/>
                  <a:pt x="33080" y="14308"/>
                  <a:pt x="32736" y="13406"/>
                </a:cubicBezTo>
                <a:cubicBezTo>
                  <a:pt x="32501" y="12791"/>
                  <a:pt x="33176" y="12329"/>
                  <a:pt x="32354" y="12204"/>
                </a:cubicBezTo>
                <a:cubicBezTo>
                  <a:pt x="32301" y="12197"/>
                  <a:pt x="32251" y="12193"/>
                  <a:pt x="32203" y="12193"/>
                </a:cubicBezTo>
                <a:cubicBezTo>
                  <a:pt x="31688" y="12193"/>
                  <a:pt x="31487" y="12602"/>
                  <a:pt x="31064" y="12856"/>
                </a:cubicBezTo>
                <a:cubicBezTo>
                  <a:pt x="30860" y="12976"/>
                  <a:pt x="30585" y="13090"/>
                  <a:pt x="30331" y="13090"/>
                </a:cubicBezTo>
                <a:cubicBezTo>
                  <a:pt x="30119" y="13090"/>
                  <a:pt x="29923" y="13011"/>
                  <a:pt x="29796" y="12791"/>
                </a:cubicBezTo>
                <a:cubicBezTo>
                  <a:pt x="29444" y="12189"/>
                  <a:pt x="30280" y="11207"/>
                  <a:pt x="30595" y="10723"/>
                </a:cubicBezTo>
                <a:cubicBezTo>
                  <a:pt x="31049" y="10012"/>
                  <a:pt x="31387" y="9330"/>
                  <a:pt x="31181" y="8487"/>
                </a:cubicBezTo>
                <a:cubicBezTo>
                  <a:pt x="31020" y="7805"/>
                  <a:pt x="30302" y="7006"/>
                  <a:pt x="29634" y="6940"/>
                </a:cubicBezTo>
                <a:cubicBezTo>
                  <a:pt x="29565" y="6933"/>
                  <a:pt x="29498" y="6930"/>
                  <a:pt x="29433" y="6930"/>
                </a:cubicBezTo>
                <a:cubicBezTo>
                  <a:pt x="27657" y="6930"/>
                  <a:pt x="27285" y="9458"/>
                  <a:pt x="26607" y="10738"/>
                </a:cubicBezTo>
                <a:cubicBezTo>
                  <a:pt x="26349" y="11218"/>
                  <a:pt x="25949" y="11913"/>
                  <a:pt x="25434" y="11913"/>
                </a:cubicBezTo>
                <a:cubicBezTo>
                  <a:pt x="25289" y="11913"/>
                  <a:pt x="25134" y="11858"/>
                  <a:pt x="24972" y="11727"/>
                </a:cubicBezTo>
                <a:cubicBezTo>
                  <a:pt x="24444" y="11302"/>
                  <a:pt x="24715" y="10525"/>
                  <a:pt x="25038" y="10056"/>
                </a:cubicBezTo>
                <a:cubicBezTo>
                  <a:pt x="25434" y="9491"/>
                  <a:pt x="25866" y="9330"/>
                  <a:pt x="25763" y="8538"/>
                </a:cubicBezTo>
                <a:cubicBezTo>
                  <a:pt x="25698" y="8035"/>
                  <a:pt x="25513" y="7694"/>
                  <a:pt x="25097" y="7694"/>
                </a:cubicBezTo>
                <a:cubicBezTo>
                  <a:pt x="24998" y="7694"/>
                  <a:pt x="24886" y="7713"/>
                  <a:pt x="24759" y="7754"/>
                </a:cubicBezTo>
                <a:cubicBezTo>
                  <a:pt x="24396" y="7873"/>
                  <a:pt x="24028" y="8301"/>
                  <a:pt x="23636" y="8301"/>
                </a:cubicBezTo>
                <a:cubicBezTo>
                  <a:pt x="23569" y="8301"/>
                  <a:pt x="23501" y="8289"/>
                  <a:pt x="23432" y="8260"/>
                </a:cubicBezTo>
                <a:cubicBezTo>
                  <a:pt x="22758" y="7966"/>
                  <a:pt x="23366" y="7285"/>
                  <a:pt x="23329" y="6808"/>
                </a:cubicBezTo>
                <a:cubicBezTo>
                  <a:pt x="23300" y="6426"/>
                  <a:pt x="23186" y="6293"/>
                  <a:pt x="23023" y="6293"/>
                </a:cubicBezTo>
                <a:cubicBezTo>
                  <a:pt x="22656" y="6293"/>
                  <a:pt x="22038" y="6963"/>
                  <a:pt x="21554" y="6963"/>
                </a:cubicBezTo>
                <a:cubicBezTo>
                  <a:pt x="21403" y="6963"/>
                  <a:pt x="21265" y="6898"/>
                  <a:pt x="21152" y="6727"/>
                </a:cubicBezTo>
                <a:cubicBezTo>
                  <a:pt x="20866" y="6295"/>
                  <a:pt x="21658" y="5019"/>
                  <a:pt x="21819" y="4594"/>
                </a:cubicBezTo>
                <a:cubicBezTo>
                  <a:pt x="22186" y="3656"/>
                  <a:pt x="22296" y="2724"/>
                  <a:pt x="22024" y="1793"/>
                </a:cubicBezTo>
                <a:cubicBezTo>
                  <a:pt x="21626" y="460"/>
                  <a:pt x="20528" y="1"/>
                  <a:pt x="19320" y="1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62" name="Google Shape;3062;p27"/>
          <p:cNvGrpSpPr/>
          <p:nvPr/>
        </p:nvGrpSpPr>
        <p:grpSpPr>
          <a:xfrm>
            <a:off x="3076179" y="-421073"/>
            <a:ext cx="6372800" cy="1530817"/>
            <a:chOff x="1285551" y="-3218411"/>
            <a:chExt cx="2391833" cy="574545"/>
          </a:xfrm>
        </p:grpSpPr>
        <p:sp>
          <p:nvSpPr>
            <p:cNvPr id="3063" name="Google Shape;3063;p27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4" name="Google Shape;3064;p27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5" name="Google Shape;3065;p27"/>
          <p:cNvGrpSpPr/>
          <p:nvPr/>
        </p:nvGrpSpPr>
        <p:grpSpPr>
          <a:xfrm>
            <a:off x="202" y="4893975"/>
            <a:ext cx="9143797" cy="249568"/>
            <a:chOff x="-3075715" y="-589225"/>
            <a:chExt cx="5237597" cy="160587"/>
          </a:xfrm>
        </p:grpSpPr>
        <p:sp>
          <p:nvSpPr>
            <p:cNvPr id="3066" name="Google Shape;3066;p27"/>
            <p:cNvSpPr/>
            <p:nvPr/>
          </p:nvSpPr>
          <p:spPr>
            <a:xfrm>
              <a:off x="-3055941" y="-589225"/>
              <a:ext cx="4472514" cy="99640"/>
            </a:xfrm>
            <a:custGeom>
              <a:rect b="b" l="l" r="r" t="t"/>
              <a:pathLst>
                <a:path extrusionOk="0" h="551" w="20822">
                  <a:moveTo>
                    <a:pt x="10411" y="0"/>
                  </a:moveTo>
                  <a:cubicBezTo>
                    <a:pt x="4656" y="0"/>
                    <a:pt x="1" y="125"/>
                    <a:pt x="1" y="271"/>
                  </a:cubicBezTo>
                  <a:cubicBezTo>
                    <a:pt x="1" y="425"/>
                    <a:pt x="4656" y="550"/>
                    <a:pt x="10411" y="550"/>
                  </a:cubicBezTo>
                  <a:cubicBezTo>
                    <a:pt x="16159" y="550"/>
                    <a:pt x="20822" y="425"/>
                    <a:pt x="20822" y="271"/>
                  </a:cubicBezTo>
                  <a:cubicBezTo>
                    <a:pt x="20822" y="125"/>
                    <a:pt x="16159" y="0"/>
                    <a:pt x="10411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7" name="Google Shape;3067;p27"/>
            <p:cNvSpPr/>
            <p:nvPr/>
          </p:nvSpPr>
          <p:spPr>
            <a:xfrm>
              <a:off x="-3075715" y="-528286"/>
              <a:ext cx="5237597" cy="99648"/>
            </a:xfrm>
            <a:custGeom>
              <a:rect b="b" l="l" r="r" t="t"/>
              <a:pathLst>
                <a:path extrusionOk="0" h="551" w="28961">
                  <a:moveTo>
                    <a:pt x="14481" y="0"/>
                  </a:moveTo>
                  <a:cubicBezTo>
                    <a:pt x="6482" y="0"/>
                    <a:pt x="1" y="118"/>
                    <a:pt x="1" y="272"/>
                  </a:cubicBezTo>
                  <a:cubicBezTo>
                    <a:pt x="1" y="426"/>
                    <a:pt x="6482" y="550"/>
                    <a:pt x="14481" y="550"/>
                  </a:cubicBezTo>
                  <a:cubicBezTo>
                    <a:pt x="22479" y="550"/>
                    <a:pt x="28960" y="426"/>
                    <a:pt x="28960" y="272"/>
                  </a:cubicBezTo>
                  <a:cubicBezTo>
                    <a:pt x="28960" y="118"/>
                    <a:pt x="22479" y="0"/>
                    <a:pt x="14481" y="0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8" name="Google Shape;3068;p27"/>
          <p:cNvGrpSpPr/>
          <p:nvPr/>
        </p:nvGrpSpPr>
        <p:grpSpPr>
          <a:xfrm rot="-247243">
            <a:off x="6923287" y="4011103"/>
            <a:ext cx="3164956" cy="1589208"/>
            <a:chOff x="1857880" y="1886705"/>
            <a:chExt cx="2957442" cy="1485010"/>
          </a:xfrm>
        </p:grpSpPr>
        <p:sp>
          <p:nvSpPr>
            <p:cNvPr id="3069" name="Google Shape;3069;p27"/>
            <p:cNvSpPr/>
            <p:nvPr/>
          </p:nvSpPr>
          <p:spPr>
            <a:xfrm>
              <a:off x="1890861" y="1886705"/>
              <a:ext cx="2924461" cy="1485010"/>
            </a:xfrm>
            <a:custGeom>
              <a:rect b="b" l="l" r="r" t="t"/>
              <a:pathLst>
                <a:path extrusionOk="0" h="5313" w="10463">
                  <a:moveTo>
                    <a:pt x="7286" y="1"/>
                  </a:moveTo>
                  <a:cubicBezTo>
                    <a:pt x="6398" y="1"/>
                    <a:pt x="5519" y="557"/>
                    <a:pt x="5052" y="1376"/>
                  </a:cubicBezTo>
                  <a:cubicBezTo>
                    <a:pt x="5022" y="1373"/>
                    <a:pt x="4996" y="1372"/>
                    <a:pt x="4971" y="1372"/>
                  </a:cubicBezTo>
                  <a:cubicBezTo>
                    <a:pt x="4811" y="1372"/>
                    <a:pt x="4749" y="1431"/>
                    <a:pt x="4736" y="1501"/>
                  </a:cubicBezTo>
                  <a:cubicBezTo>
                    <a:pt x="4729" y="1339"/>
                    <a:pt x="4597" y="1215"/>
                    <a:pt x="4436" y="1215"/>
                  </a:cubicBezTo>
                  <a:cubicBezTo>
                    <a:pt x="4326" y="1075"/>
                    <a:pt x="4362" y="965"/>
                    <a:pt x="3966" y="921"/>
                  </a:cubicBezTo>
                  <a:cubicBezTo>
                    <a:pt x="3933" y="918"/>
                    <a:pt x="3901" y="916"/>
                    <a:pt x="3871" y="916"/>
                  </a:cubicBezTo>
                  <a:cubicBezTo>
                    <a:pt x="3482" y="916"/>
                    <a:pt x="3296" y="1210"/>
                    <a:pt x="3248" y="1618"/>
                  </a:cubicBezTo>
                  <a:cubicBezTo>
                    <a:pt x="3236" y="1736"/>
                    <a:pt x="3232" y="1779"/>
                    <a:pt x="3222" y="1779"/>
                  </a:cubicBezTo>
                  <a:cubicBezTo>
                    <a:pt x="3199" y="1779"/>
                    <a:pt x="3137" y="1501"/>
                    <a:pt x="2801" y="1464"/>
                  </a:cubicBezTo>
                  <a:cubicBezTo>
                    <a:pt x="2731" y="1456"/>
                    <a:pt x="2668" y="1452"/>
                    <a:pt x="2610" y="1452"/>
                  </a:cubicBezTo>
                  <a:cubicBezTo>
                    <a:pt x="2087" y="1452"/>
                    <a:pt x="2014" y="1756"/>
                    <a:pt x="1994" y="1948"/>
                  </a:cubicBezTo>
                  <a:cubicBezTo>
                    <a:pt x="1972" y="2102"/>
                    <a:pt x="1965" y="2256"/>
                    <a:pt x="1987" y="2410"/>
                  </a:cubicBezTo>
                  <a:cubicBezTo>
                    <a:pt x="1950" y="2388"/>
                    <a:pt x="1914" y="2373"/>
                    <a:pt x="1877" y="2366"/>
                  </a:cubicBezTo>
                  <a:cubicBezTo>
                    <a:pt x="1833" y="2366"/>
                    <a:pt x="1767" y="2454"/>
                    <a:pt x="1767" y="2476"/>
                  </a:cubicBezTo>
                  <a:cubicBezTo>
                    <a:pt x="1765" y="2491"/>
                    <a:pt x="1765" y="2498"/>
                    <a:pt x="1764" y="2498"/>
                  </a:cubicBezTo>
                  <a:cubicBezTo>
                    <a:pt x="1761" y="2498"/>
                    <a:pt x="1767" y="2096"/>
                    <a:pt x="1371" y="2050"/>
                  </a:cubicBezTo>
                  <a:cubicBezTo>
                    <a:pt x="1356" y="2048"/>
                    <a:pt x="1341" y="2047"/>
                    <a:pt x="1325" y="2047"/>
                  </a:cubicBezTo>
                  <a:cubicBezTo>
                    <a:pt x="1204" y="2047"/>
                    <a:pt x="1094" y="2124"/>
                    <a:pt x="1049" y="2241"/>
                  </a:cubicBezTo>
                  <a:cubicBezTo>
                    <a:pt x="1019" y="2527"/>
                    <a:pt x="1078" y="2813"/>
                    <a:pt x="1232" y="3055"/>
                  </a:cubicBezTo>
                  <a:cubicBezTo>
                    <a:pt x="1122" y="3055"/>
                    <a:pt x="1217" y="3113"/>
                    <a:pt x="1203" y="3209"/>
                  </a:cubicBezTo>
                  <a:cubicBezTo>
                    <a:pt x="1202" y="3217"/>
                    <a:pt x="1199" y="3221"/>
                    <a:pt x="1195" y="3221"/>
                  </a:cubicBezTo>
                  <a:cubicBezTo>
                    <a:pt x="1134" y="3221"/>
                    <a:pt x="725" y="2320"/>
                    <a:pt x="484" y="2292"/>
                  </a:cubicBezTo>
                  <a:cubicBezTo>
                    <a:pt x="483" y="2292"/>
                    <a:pt x="482" y="2292"/>
                    <a:pt x="482" y="2292"/>
                  </a:cubicBezTo>
                  <a:cubicBezTo>
                    <a:pt x="379" y="2292"/>
                    <a:pt x="205" y="2740"/>
                    <a:pt x="176" y="2842"/>
                  </a:cubicBezTo>
                  <a:cubicBezTo>
                    <a:pt x="0" y="3458"/>
                    <a:pt x="301" y="3685"/>
                    <a:pt x="829" y="4265"/>
                  </a:cubicBezTo>
                  <a:lnTo>
                    <a:pt x="10154" y="5313"/>
                  </a:lnTo>
                  <a:cubicBezTo>
                    <a:pt x="10301" y="5071"/>
                    <a:pt x="10389" y="4807"/>
                    <a:pt x="10411" y="4536"/>
                  </a:cubicBezTo>
                  <a:cubicBezTo>
                    <a:pt x="10433" y="4309"/>
                    <a:pt x="10462" y="3781"/>
                    <a:pt x="10257" y="3641"/>
                  </a:cubicBezTo>
                  <a:cubicBezTo>
                    <a:pt x="9846" y="3597"/>
                    <a:pt x="10330" y="2351"/>
                    <a:pt x="9443" y="2256"/>
                  </a:cubicBezTo>
                  <a:cubicBezTo>
                    <a:pt x="9422" y="2253"/>
                    <a:pt x="9400" y="2252"/>
                    <a:pt x="9378" y="2252"/>
                  </a:cubicBezTo>
                  <a:cubicBezTo>
                    <a:pt x="9164" y="2252"/>
                    <a:pt x="8945" y="2362"/>
                    <a:pt x="8725" y="2362"/>
                  </a:cubicBezTo>
                  <a:cubicBezTo>
                    <a:pt x="8703" y="2362"/>
                    <a:pt x="8681" y="2361"/>
                    <a:pt x="8659" y="2358"/>
                  </a:cubicBezTo>
                  <a:cubicBezTo>
                    <a:pt x="8571" y="2351"/>
                    <a:pt x="8607" y="2344"/>
                    <a:pt x="8615" y="2300"/>
                  </a:cubicBezTo>
                  <a:cubicBezTo>
                    <a:pt x="8637" y="2109"/>
                    <a:pt x="8373" y="2102"/>
                    <a:pt x="8373" y="2102"/>
                  </a:cubicBezTo>
                  <a:cubicBezTo>
                    <a:pt x="8255" y="1867"/>
                    <a:pt x="8417" y="1259"/>
                    <a:pt x="8145" y="1229"/>
                  </a:cubicBezTo>
                  <a:cubicBezTo>
                    <a:pt x="8142" y="1229"/>
                    <a:pt x="8139" y="1229"/>
                    <a:pt x="8136" y="1229"/>
                  </a:cubicBezTo>
                  <a:cubicBezTo>
                    <a:pt x="8056" y="1229"/>
                    <a:pt x="7946" y="1310"/>
                    <a:pt x="7918" y="1310"/>
                  </a:cubicBezTo>
                  <a:cubicBezTo>
                    <a:pt x="7918" y="1303"/>
                    <a:pt x="7911" y="1303"/>
                    <a:pt x="7918" y="1295"/>
                  </a:cubicBezTo>
                  <a:cubicBezTo>
                    <a:pt x="7845" y="1009"/>
                    <a:pt x="8116" y="78"/>
                    <a:pt x="7508" y="12"/>
                  </a:cubicBezTo>
                  <a:cubicBezTo>
                    <a:pt x="7434" y="4"/>
                    <a:pt x="7360" y="1"/>
                    <a:pt x="7286" y="1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0" name="Google Shape;3070;p27"/>
            <p:cNvSpPr/>
            <p:nvPr/>
          </p:nvSpPr>
          <p:spPr>
            <a:xfrm>
              <a:off x="1857880" y="2381708"/>
              <a:ext cx="2957442" cy="988050"/>
            </a:xfrm>
            <a:custGeom>
              <a:rect b="b" l="l" r="r" t="t"/>
              <a:pathLst>
                <a:path extrusionOk="0" h="3535" w="10581">
                  <a:moveTo>
                    <a:pt x="7340" y="1"/>
                  </a:moveTo>
                  <a:lnTo>
                    <a:pt x="7340" y="1"/>
                  </a:lnTo>
                  <a:cubicBezTo>
                    <a:pt x="7462" y="362"/>
                    <a:pt x="7031" y="1483"/>
                    <a:pt x="6675" y="1483"/>
                  </a:cubicBezTo>
                  <a:cubicBezTo>
                    <a:pt x="6669" y="1483"/>
                    <a:pt x="6663" y="1482"/>
                    <a:pt x="6658" y="1482"/>
                  </a:cubicBezTo>
                  <a:cubicBezTo>
                    <a:pt x="6174" y="1423"/>
                    <a:pt x="5507" y="873"/>
                    <a:pt x="5104" y="595"/>
                  </a:cubicBezTo>
                  <a:lnTo>
                    <a:pt x="5104" y="595"/>
                  </a:lnTo>
                  <a:cubicBezTo>
                    <a:pt x="5256" y="928"/>
                    <a:pt x="4856" y="1863"/>
                    <a:pt x="4642" y="1863"/>
                  </a:cubicBezTo>
                  <a:cubicBezTo>
                    <a:pt x="4639" y="1863"/>
                    <a:pt x="4637" y="1863"/>
                    <a:pt x="4634" y="1863"/>
                  </a:cubicBezTo>
                  <a:cubicBezTo>
                    <a:pt x="4447" y="1844"/>
                    <a:pt x="4087" y="955"/>
                    <a:pt x="3986" y="955"/>
                  </a:cubicBezTo>
                  <a:cubicBezTo>
                    <a:pt x="3972" y="955"/>
                    <a:pt x="3963" y="970"/>
                    <a:pt x="3960" y="1005"/>
                  </a:cubicBezTo>
                  <a:cubicBezTo>
                    <a:pt x="3916" y="1430"/>
                    <a:pt x="3793" y="1595"/>
                    <a:pt x="3679" y="1595"/>
                  </a:cubicBezTo>
                  <a:cubicBezTo>
                    <a:pt x="3582" y="1595"/>
                    <a:pt x="3492" y="1477"/>
                    <a:pt x="3461" y="1299"/>
                  </a:cubicBezTo>
                  <a:cubicBezTo>
                    <a:pt x="3458" y="1275"/>
                    <a:pt x="3450" y="1265"/>
                    <a:pt x="3438" y="1265"/>
                  </a:cubicBezTo>
                  <a:cubicBezTo>
                    <a:pt x="3383" y="1265"/>
                    <a:pt x="3242" y="1492"/>
                    <a:pt x="3106" y="1492"/>
                  </a:cubicBezTo>
                  <a:cubicBezTo>
                    <a:pt x="3026" y="1492"/>
                    <a:pt x="2947" y="1412"/>
                    <a:pt x="2889" y="1159"/>
                  </a:cubicBezTo>
                  <a:cubicBezTo>
                    <a:pt x="2694" y="1774"/>
                    <a:pt x="2279" y="2322"/>
                    <a:pt x="1815" y="2322"/>
                  </a:cubicBezTo>
                  <a:cubicBezTo>
                    <a:pt x="1792" y="2322"/>
                    <a:pt x="1769" y="2320"/>
                    <a:pt x="1746" y="2318"/>
                  </a:cubicBezTo>
                  <a:cubicBezTo>
                    <a:pt x="1416" y="2281"/>
                    <a:pt x="1005" y="1782"/>
                    <a:pt x="939" y="1768"/>
                  </a:cubicBezTo>
                  <a:cubicBezTo>
                    <a:pt x="937" y="1768"/>
                    <a:pt x="935" y="1768"/>
                    <a:pt x="934" y="1768"/>
                  </a:cubicBezTo>
                  <a:cubicBezTo>
                    <a:pt x="830" y="1768"/>
                    <a:pt x="738" y="1952"/>
                    <a:pt x="616" y="1952"/>
                  </a:cubicBezTo>
                  <a:cubicBezTo>
                    <a:pt x="611" y="1952"/>
                    <a:pt x="607" y="1952"/>
                    <a:pt x="602" y="1951"/>
                  </a:cubicBezTo>
                  <a:cubicBezTo>
                    <a:pt x="507" y="1936"/>
                    <a:pt x="441" y="1848"/>
                    <a:pt x="360" y="1804"/>
                  </a:cubicBezTo>
                  <a:cubicBezTo>
                    <a:pt x="206" y="1870"/>
                    <a:pt x="1" y="2127"/>
                    <a:pt x="265" y="2413"/>
                  </a:cubicBezTo>
                  <a:lnTo>
                    <a:pt x="10272" y="3535"/>
                  </a:lnTo>
                  <a:cubicBezTo>
                    <a:pt x="10412" y="3300"/>
                    <a:pt x="10499" y="3029"/>
                    <a:pt x="10529" y="2757"/>
                  </a:cubicBezTo>
                  <a:cubicBezTo>
                    <a:pt x="10551" y="2538"/>
                    <a:pt x="10580" y="2010"/>
                    <a:pt x="10375" y="1870"/>
                  </a:cubicBezTo>
                  <a:cubicBezTo>
                    <a:pt x="9994" y="1826"/>
                    <a:pt x="10390" y="741"/>
                    <a:pt x="9722" y="514"/>
                  </a:cubicBezTo>
                  <a:cubicBezTo>
                    <a:pt x="9444" y="1376"/>
                    <a:pt x="8929" y="1823"/>
                    <a:pt x="8445" y="1823"/>
                  </a:cubicBezTo>
                  <a:cubicBezTo>
                    <a:pt x="8418" y="1823"/>
                    <a:pt x="8392" y="1822"/>
                    <a:pt x="8366" y="1819"/>
                  </a:cubicBezTo>
                  <a:cubicBezTo>
                    <a:pt x="8366" y="1819"/>
                    <a:pt x="7758" y="52"/>
                    <a:pt x="7340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71" name="Google Shape;3071;p27"/>
          <p:cNvGrpSpPr/>
          <p:nvPr/>
        </p:nvGrpSpPr>
        <p:grpSpPr>
          <a:xfrm rot="307975">
            <a:off x="-1181507" y="3028274"/>
            <a:ext cx="5334840" cy="2355886"/>
            <a:chOff x="-3215700" y="1486175"/>
            <a:chExt cx="4362794" cy="1926626"/>
          </a:xfrm>
        </p:grpSpPr>
        <p:sp>
          <p:nvSpPr>
            <p:cNvPr id="3072" name="Google Shape;3072;p27"/>
            <p:cNvSpPr/>
            <p:nvPr/>
          </p:nvSpPr>
          <p:spPr>
            <a:xfrm>
              <a:off x="-3215700" y="1486175"/>
              <a:ext cx="4362794" cy="1879392"/>
            </a:xfrm>
            <a:custGeom>
              <a:rect b="b" l="l" r="r" t="t"/>
              <a:pathLst>
                <a:path extrusionOk="0" h="6724" w="15609">
                  <a:moveTo>
                    <a:pt x="15588" y="5839"/>
                  </a:moveTo>
                  <a:cubicBezTo>
                    <a:pt x="15579" y="5839"/>
                    <a:pt x="15571" y="5850"/>
                    <a:pt x="15564" y="5862"/>
                  </a:cubicBezTo>
                  <a:lnTo>
                    <a:pt x="15564" y="5862"/>
                  </a:lnTo>
                  <a:lnTo>
                    <a:pt x="15609" y="5859"/>
                  </a:lnTo>
                  <a:cubicBezTo>
                    <a:pt x="15602" y="5845"/>
                    <a:pt x="15595" y="5839"/>
                    <a:pt x="15588" y="5839"/>
                  </a:cubicBezTo>
                  <a:close/>
                  <a:moveTo>
                    <a:pt x="15564" y="5862"/>
                  </a:moveTo>
                  <a:lnTo>
                    <a:pt x="15541" y="5863"/>
                  </a:lnTo>
                  <a:lnTo>
                    <a:pt x="15541" y="5863"/>
                  </a:lnTo>
                  <a:cubicBezTo>
                    <a:pt x="15541" y="5864"/>
                    <a:pt x="15542" y="5865"/>
                    <a:pt x="15543" y="5866"/>
                  </a:cubicBezTo>
                  <a:cubicBezTo>
                    <a:pt x="15543" y="5883"/>
                    <a:pt x="15544" y="5889"/>
                    <a:pt x="15547" y="5889"/>
                  </a:cubicBezTo>
                  <a:cubicBezTo>
                    <a:pt x="15550" y="5889"/>
                    <a:pt x="15556" y="5875"/>
                    <a:pt x="15564" y="5862"/>
                  </a:cubicBezTo>
                  <a:close/>
                  <a:moveTo>
                    <a:pt x="6980" y="0"/>
                  </a:moveTo>
                  <a:cubicBezTo>
                    <a:pt x="6973" y="0"/>
                    <a:pt x="6965" y="1"/>
                    <a:pt x="6958" y="1"/>
                  </a:cubicBezTo>
                  <a:cubicBezTo>
                    <a:pt x="6496" y="30"/>
                    <a:pt x="6151" y="646"/>
                    <a:pt x="6195" y="1819"/>
                  </a:cubicBezTo>
                  <a:cubicBezTo>
                    <a:pt x="6210" y="2341"/>
                    <a:pt x="6256" y="2420"/>
                    <a:pt x="6237" y="2420"/>
                  </a:cubicBezTo>
                  <a:cubicBezTo>
                    <a:pt x="6228" y="2420"/>
                    <a:pt x="6208" y="2406"/>
                    <a:pt x="6167" y="2406"/>
                  </a:cubicBezTo>
                  <a:cubicBezTo>
                    <a:pt x="6165" y="2406"/>
                    <a:pt x="6162" y="2406"/>
                    <a:pt x="6159" y="2406"/>
                  </a:cubicBezTo>
                  <a:cubicBezTo>
                    <a:pt x="5851" y="2413"/>
                    <a:pt x="5609" y="2684"/>
                    <a:pt x="5638" y="2985"/>
                  </a:cubicBezTo>
                  <a:cubicBezTo>
                    <a:pt x="5638" y="3146"/>
                    <a:pt x="5682" y="3315"/>
                    <a:pt x="5682" y="3469"/>
                  </a:cubicBezTo>
                  <a:cubicBezTo>
                    <a:pt x="5686" y="3552"/>
                    <a:pt x="5685" y="3583"/>
                    <a:pt x="5679" y="3583"/>
                  </a:cubicBezTo>
                  <a:cubicBezTo>
                    <a:pt x="5665" y="3583"/>
                    <a:pt x="5620" y="3351"/>
                    <a:pt x="5567" y="3351"/>
                  </a:cubicBezTo>
                  <a:cubicBezTo>
                    <a:pt x="5566" y="3351"/>
                    <a:pt x="5565" y="3351"/>
                    <a:pt x="5565" y="3351"/>
                  </a:cubicBezTo>
                  <a:cubicBezTo>
                    <a:pt x="5162" y="3249"/>
                    <a:pt x="4788" y="3051"/>
                    <a:pt x="4487" y="2765"/>
                  </a:cubicBezTo>
                  <a:cubicBezTo>
                    <a:pt x="4450" y="2765"/>
                    <a:pt x="4436" y="2772"/>
                    <a:pt x="4443" y="2934"/>
                  </a:cubicBezTo>
                  <a:cubicBezTo>
                    <a:pt x="4443" y="3029"/>
                    <a:pt x="4458" y="3132"/>
                    <a:pt x="4465" y="3176"/>
                  </a:cubicBezTo>
                  <a:cubicBezTo>
                    <a:pt x="3929" y="2270"/>
                    <a:pt x="3536" y="477"/>
                    <a:pt x="2869" y="477"/>
                  </a:cubicBezTo>
                  <a:cubicBezTo>
                    <a:pt x="2861" y="477"/>
                    <a:pt x="2853" y="477"/>
                    <a:pt x="2845" y="478"/>
                  </a:cubicBezTo>
                  <a:cubicBezTo>
                    <a:pt x="2442" y="500"/>
                    <a:pt x="1855" y="1218"/>
                    <a:pt x="1884" y="2149"/>
                  </a:cubicBezTo>
                  <a:cubicBezTo>
                    <a:pt x="1899" y="2640"/>
                    <a:pt x="2038" y="3066"/>
                    <a:pt x="2178" y="3483"/>
                  </a:cubicBezTo>
                  <a:cubicBezTo>
                    <a:pt x="1943" y="3740"/>
                    <a:pt x="1694" y="3835"/>
                    <a:pt x="1496" y="4253"/>
                  </a:cubicBezTo>
                  <a:cubicBezTo>
                    <a:pt x="1496" y="4187"/>
                    <a:pt x="1452" y="4129"/>
                    <a:pt x="1445" y="4063"/>
                  </a:cubicBezTo>
                  <a:cubicBezTo>
                    <a:pt x="1445" y="3938"/>
                    <a:pt x="1305" y="3923"/>
                    <a:pt x="1254" y="3923"/>
                  </a:cubicBezTo>
                  <a:cubicBezTo>
                    <a:pt x="0" y="4004"/>
                    <a:pt x="726" y="6563"/>
                    <a:pt x="1972" y="6724"/>
                  </a:cubicBezTo>
                  <a:lnTo>
                    <a:pt x="15541" y="5863"/>
                  </a:lnTo>
                  <a:lnTo>
                    <a:pt x="15541" y="5863"/>
                  </a:lnTo>
                  <a:cubicBezTo>
                    <a:pt x="15300" y="5549"/>
                    <a:pt x="15088" y="5213"/>
                    <a:pt x="14912" y="4862"/>
                  </a:cubicBezTo>
                  <a:cubicBezTo>
                    <a:pt x="14846" y="4722"/>
                    <a:pt x="14766" y="4686"/>
                    <a:pt x="14685" y="4686"/>
                  </a:cubicBezTo>
                  <a:cubicBezTo>
                    <a:pt x="14531" y="4700"/>
                    <a:pt x="14363" y="4869"/>
                    <a:pt x="14216" y="4876"/>
                  </a:cubicBezTo>
                  <a:cubicBezTo>
                    <a:pt x="14212" y="4877"/>
                    <a:pt x="14208" y="4877"/>
                    <a:pt x="14204" y="4877"/>
                  </a:cubicBezTo>
                  <a:cubicBezTo>
                    <a:pt x="13800" y="4877"/>
                    <a:pt x="13643" y="3431"/>
                    <a:pt x="13142" y="3431"/>
                  </a:cubicBezTo>
                  <a:cubicBezTo>
                    <a:pt x="13136" y="3431"/>
                    <a:pt x="13130" y="3432"/>
                    <a:pt x="13124" y="3432"/>
                  </a:cubicBezTo>
                  <a:cubicBezTo>
                    <a:pt x="12911" y="3447"/>
                    <a:pt x="12728" y="3740"/>
                    <a:pt x="12552" y="4041"/>
                  </a:cubicBezTo>
                  <a:cubicBezTo>
                    <a:pt x="12467" y="3872"/>
                    <a:pt x="12558" y="3710"/>
                    <a:pt x="12391" y="3710"/>
                  </a:cubicBezTo>
                  <a:cubicBezTo>
                    <a:pt x="12384" y="3710"/>
                    <a:pt x="12376" y="3710"/>
                    <a:pt x="12368" y="3711"/>
                  </a:cubicBezTo>
                  <a:cubicBezTo>
                    <a:pt x="12112" y="3725"/>
                    <a:pt x="11855" y="4349"/>
                    <a:pt x="11716" y="4349"/>
                  </a:cubicBezTo>
                  <a:cubicBezTo>
                    <a:pt x="11656" y="4349"/>
                    <a:pt x="11590" y="4318"/>
                    <a:pt x="11523" y="4318"/>
                  </a:cubicBezTo>
                  <a:cubicBezTo>
                    <a:pt x="11517" y="4318"/>
                    <a:pt x="11510" y="4319"/>
                    <a:pt x="11503" y="4319"/>
                  </a:cubicBezTo>
                  <a:cubicBezTo>
                    <a:pt x="11459" y="4319"/>
                    <a:pt x="11408" y="4349"/>
                    <a:pt x="11357" y="4437"/>
                  </a:cubicBezTo>
                  <a:cubicBezTo>
                    <a:pt x="11283" y="4283"/>
                    <a:pt x="11239" y="4041"/>
                    <a:pt x="11166" y="3967"/>
                  </a:cubicBezTo>
                  <a:cubicBezTo>
                    <a:pt x="11155" y="3968"/>
                    <a:pt x="11145" y="3968"/>
                    <a:pt x="11135" y="3968"/>
                  </a:cubicBezTo>
                  <a:cubicBezTo>
                    <a:pt x="10581" y="3968"/>
                    <a:pt x="10973" y="3005"/>
                    <a:pt x="10153" y="3005"/>
                  </a:cubicBezTo>
                  <a:cubicBezTo>
                    <a:pt x="10130" y="3005"/>
                    <a:pt x="10106" y="3005"/>
                    <a:pt x="10081" y="3007"/>
                  </a:cubicBezTo>
                  <a:cubicBezTo>
                    <a:pt x="9766" y="3029"/>
                    <a:pt x="9458" y="3263"/>
                    <a:pt x="9179" y="3689"/>
                  </a:cubicBezTo>
                  <a:cubicBezTo>
                    <a:pt x="9157" y="3722"/>
                    <a:pt x="9136" y="3737"/>
                    <a:pt x="9117" y="3737"/>
                  </a:cubicBezTo>
                  <a:cubicBezTo>
                    <a:pt x="8992" y="3737"/>
                    <a:pt x="8923" y="3130"/>
                    <a:pt x="8739" y="3073"/>
                  </a:cubicBezTo>
                  <a:cubicBezTo>
                    <a:pt x="8666" y="3073"/>
                    <a:pt x="8600" y="3117"/>
                    <a:pt x="8534" y="3117"/>
                  </a:cubicBezTo>
                  <a:cubicBezTo>
                    <a:pt x="8532" y="3117"/>
                    <a:pt x="8531" y="3117"/>
                    <a:pt x="8529" y="3117"/>
                  </a:cubicBezTo>
                  <a:cubicBezTo>
                    <a:pt x="8303" y="3117"/>
                    <a:pt x="8369" y="2149"/>
                    <a:pt x="8082" y="2149"/>
                  </a:cubicBezTo>
                  <a:cubicBezTo>
                    <a:pt x="8079" y="2149"/>
                    <a:pt x="8075" y="2149"/>
                    <a:pt x="8072" y="2149"/>
                  </a:cubicBezTo>
                  <a:cubicBezTo>
                    <a:pt x="8021" y="2149"/>
                    <a:pt x="7962" y="2186"/>
                    <a:pt x="7911" y="2193"/>
                  </a:cubicBezTo>
                  <a:cubicBezTo>
                    <a:pt x="7889" y="2193"/>
                    <a:pt x="7867" y="2178"/>
                    <a:pt x="7860" y="2156"/>
                  </a:cubicBezTo>
                  <a:cubicBezTo>
                    <a:pt x="7635" y="1360"/>
                    <a:pt x="7547" y="0"/>
                    <a:pt x="6980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3" name="Google Shape;3073;p27"/>
            <p:cNvSpPr/>
            <p:nvPr/>
          </p:nvSpPr>
          <p:spPr>
            <a:xfrm>
              <a:off x="-3213743" y="2580435"/>
              <a:ext cx="4342390" cy="832366"/>
            </a:xfrm>
            <a:custGeom>
              <a:rect b="b" l="l" r="r" t="t"/>
              <a:pathLst>
                <a:path extrusionOk="0" h="2978" w="15536">
                  <a:moveTo>
                    <a:pt x="1731" y="1"/>
                  </a:moveTo>
                  <a:cubicBezTo>
                    <a:pt x="1635" y="104"/>
                    <a:pt x="1555" y="221"/>
                    <a:pt x="1496" y="346"/>
                  </a:cubicBezTo>
                  <a:cubicBezTo>
                    <a:pt x="1496" y="280"/>
                    <a:pt x="1452" y="221"/>
                    <a:pt x="1445" y="155"/>
                  </a:cubicBezTo>
                  <a:cubicBezTo>
                    <a:pt x="1445" y="30"/>
                    <a:pt x="1306" y="16"/>
                    <a:pt x="1254" y="16"/>
                  </a:cubicBezTo>
                  <a:cubicBezTo>
                    <a:pt x="1" y="96"/>
                    <a:pt x="734" y="2816"/>
                    <a:pt x="1973" y="2978"/>
                  </a:cubicBezTo>
                  <a:lnTo>
                    <a:pt x="15536" y="1951"/>
                  </a:lnTo>
                  <a:lnTo>
                    <a:pt x="15419" y="1783"/>
                  </a:lnTo>
                  <a:cubicBezTo>
                    <a:pt x="15143" y="1726"/>
                    <a:pt x="14881" y="1451"/>
                    <a:pt x="14547" y="1451"/>
                  </a:cubicBezTo>
                  <a:cubicBezTo>
                    <a:pt x="14535" y="1451"/>
                    <a:pt x="14522" y="1452"/>
                    <a:pt x="14509" y="1453"/>
                  </a:cubicBezTo>
                  <a:cubicBezTo>
                    <a:pt x="14246" y="1467"/>
                    <a:pt x="13945" y="1423"/>
                    <a:pt x="13710" y="1614"/>
                  </a:cubicBezTo>
                  <a:cubicBezTo>
                    <a:pt x="13601" y="1704"/>
                    <a:pt x="13492" y="1742"/>
                    <a:pt x="13389" y="1742"/>
                  </a:cubicBezTo>
                  <a:cubicBezTo>
                    <a:pt x="13150" y="1742"/>
                    <a:pt x="12947" y="1533"/>
                    <a:pt x="12860" y="1291"/>
                  </a:cubicBezTo>
                  <a:cubicBezTo>
                    <a:pt x="12688" y="1459"/>
                    <a:pt x="12201" y="1620"/>
                    <a:pt x="11790" y="1620"/>
                  </a:cubicBezTo>
                  <a:cubicBezTo>
                    <a:pt x="11445" y="1620"/>
                    <a:pt x="11155" y="1506"/>
                    <a:pt x="11152" y="1189"/>
                  </a:cubicBezTo>
                  <a:cubicBezTo>
                    <a:pt x="10523" y="1229"/>
                    <a:pt x="10005" y="1246"/>
                    <a:pt x="9580" y="1246"/>
                  </a:cubicBezTo>
                  <a:cubicBezTo>
                    <a:pt x="6441" y="1246"/>
                    <a:pt x="8330" y="285"/>
                    <a:pt x="7647" y="285"/>
                  </a:cubicBezTo>
                  <a:cubicBezTo>
                    <a:pt x="7627" y="285"/>
                    <a:pt x="7605" y="285"/>
                    <a:pt x="7581" y="287"/>
                  </a:cubicBezTo>
                  <a:cubicBezTo>
                    <a:pt x="7481" y="325"/>
                    <a:pt x="7349" y="389"/>
                    <a:pt x="7236" y="389"/>
                  </a:cubicBezTo>
                  <a:cubicBezTo>
                    <a:pt x="7107" y="389"/>
                    <a:pt x="7003" y="307"/>
                    <a:pt x="6995" y="16"/>
                  </a:cubicBezTo>
                  <a:cubicBezTo>
                    <a:pt x="6606" y="228"/>
                    <a:pt x="6262" y="610"/>
                    <a:pt x="5851" y="631"/>
                  </a:cubicBezTo>
                  <a:cubicBezTo>
                    <a:pt x="5213" y="675"/>
                    <a:pt x="5470" y="1101"/>
                    <a:pt x="4971" y="1130"/>
                  </a:cubicBezTo>
                  <a:cubicBezTo>
                    <a:pt x="4960" y="1131"/>
                    <a:pt x="4949" y="1131"/>
                    <a:pt x="4937" y="1131"/>
                  </a:cubicBezTo>
                  <a:cubicBezTo>
                    <a:pt x="4467" y="1131"/>
                    <a:pt x="4288" y="543"/>
                    <a:pt x="4117" y="543"/>
                  </a:cubicBezTo>
                  <a:cubicBezTo>
                    <a:pt x="4116" y="543"/>
                    <a:pt x="4115" y="543"/>
                    <a:pt x="4114" y="544"/>
                  </a:cubicBezTo>
                  <a:cubicBezTo>
                    <a:pt x="3718" y="573"/>
                    <a:pt x="3314" y="741"/>
                    <a:pt x="2918" y="771"/>
                  </a:cubicBezTo>
                  <a:cubicBezTo>
                    <a:pt x="2897" y="772"/>
                    <a:pt x="2875" y="773"/>
                    <a:pt x="2853" y="773"/>
                  </a:cubicBezTo>
                  <a:cubicBezTo>
                    <a:pt x="2385" y="773"/>
                    <a:pt x="2004" y="471"/>
                    <a:pt x="1731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Kaushan Script"/>
              <a:buNone/>
              <a:defRPr sz="3000">
                <a:solidFill>
                  <a:schemeClr val="dk1"/>
                </a:solidFill>
                <a:latin typeface="Kaushan Script"/>
                <a:ea typeface="Kaushan Script"/>
                <a:cs typeface="Kaushan Script"/>
                <a:sym typeface="Kaushan Scrip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7" name="Shape 3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Google Shape;3078;p28"/>
          <p:cNvSpPr/>
          <p:nvPr/>
        </p:nvSpPr>
        <p:spPr>
          <a:xfrm rot="-1041854">
            <a:off x="1234081" y="-1933440"/>
            <a:ext cx="10295686" cy="5928561"/>
          </a:xfrm>
          <a:custGeom>
            <a:rect b="b" l="l" r="r" t="t"/>
            <a:pathLst>
              <a:path extrusionOk="0" h="20016" w="34760">
                <a:moveTo>
                  <a:pt x="23546" y="0"/>
                </a:moveTo>
                <a:cubicBezTo>
                  <a:pt x="19012" y="0"/>
                  <a:pt x="13311" y="1230"/>
                  <a:pt x="7655" y="1834"/>
                </a:cubicBezTo>
                <a:cubicBezTo>
                  <a:pt x="7472" y="1849"/>
                  <a:pt x="7288" y="1878"/>
                  <a:pt x="7105" y="1900"/>
                </a:cubicBezTo>
                <a:cubicBezTo>
                  <a:pt x="2611" y="4371"/>
                  <a:pt x="1" y="7604"/>
                  <a:pt x="477" y="10881"/>
                </a:cubicBezTo>
                <a:cubicBezTo>
                  <a:pt x="1238" y="16141"/>
                  <a:pt x="13816" y="20016"/>
                  <a:pt x="25142" y="20016"/>
                </a:cubicBezTo>
                <a:cubicBezTo>
                  <a:pt x="26367" y="20016"/>
                  <a:pt x="27576" y="19970"/>
                  <a:pt x="28755" y="19877"/>
                </a:cubicBezTo>
                <a:cubicBezTo>
                  <a:pt x="34759" y="17340"/>
                  <a:pt x="32465" y="13425"/>
                  <a:pt x="32692" y="9723"/>
                </a:cubicBezTo>
                <a:cubicBezTo>
                  <a:pt x="33171" y="1979"/>
                  <a:pt x="29298" y="0"/>
                  <a:pt x="2354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9" name="Google Shape;3079;p28"/>
          <p:cNvSpPr/>
          <p:nvPr/>
        </p:nvSpPr>
        <p:spPr>
          <a:xfrm rot="-1041854">
            <a:off x="1234081" y="-1933440"/>
            <a:ext cx="10295686" cy="5928561"/>
          </a:xfrm>
          <a:custGeom>
            <a:rect b="b" l="l" r="r" t="t"/>
            <a:pathLst>
              <a:path extrusionOk="0" h="20016" w="34760">
                <a:moveTo>
                  <a:pt x="23546" y="0"/>
                </a:moveTo>
                <a:cubicBezTo>
                  <a:pt x="19012" y="0"/>
                  <a:pt x="13311" y="1230"/>
                  <a:pt x="7655" y="1834"/>
                </a:cubicBezTo>
                <a:cubicBezTo>
                  <a:pt x="7472" y="1849"/>
                  <a:pt x="7288" y="1878"/>
                  <a:pt x="7105" y="1900"/>
                </a:cubicBezTo>
                <a:cubicBezTo>
                  <a:pt x="2611" y="4371"/>
                  <a:pt x="1" y="7604"/>
                  <a:pt x="477" y="10881"/>
                </a:cubicBezTo>
                <a:cubicBezTo>
                  <a:pt x="1238" y="16141"/>
                  <a:pt x="13816" y="20016"/>
                  <a:pt x="25142" y="20016"/>
                </a:cubicBezTo>
                <a:cubicBezTo>
                  <a:pt x="26367" y="20016"/>
                  <a:pt x="27576" y="19970"/>
                  <a:pt x="28755" y="19877"/>
                </a:cubicBezTo>
                <a:cubicBezTo>
                  <a:pt x="34759" y="17340"/>
                  <a:pt x="32465" y="13425"/>
                  <a:pt x="32692" y="9723"/>
                </a:cubicBezTo>
                <a:cubicBezTo>
                  <a:pt x="33171" y="1979"/>
                  <a:pt x="29298" y="0"/>
                  <a:pt x="23546" y="0"/>
                </a:cubicBezTo>
                <a:close/>
              </a:path>
            </a:pathLst>
          </a:custGeom>
          <a:solidFill>
            <a:srgbClr val="AAF2E1">
              <a:alpha val="31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0" name="Google Shape;3080;p28"/>
          <p:cNvSpPr txBox="1"/>
          <p:nvPr>
            <p:ph idx="1" type="subTitle"/>
          </p:nvPr>
        </p:nvSpPr>
        <p:spPr>
          <a:xfrm>
            <a:off x="3439750" y="2439025"/>
            <a:ext cx="4992600" cy="63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Roy Park</a:t>
            </a:r>
            <a:endParaRPr sz="1600"/>
          </a:p>
        </p:txBody>
      </p:sp>
      <p:sp>
        <p:nvSpPr>
          <p:cNvPr id="3081" name="Google Shape;3081;p28"/>
          <p:cNvSpPr txBox="1"/>
          <p:nvPr>
            <p:ph type="ctrTitle"/>
          </p:nvPr>
        </p:nvSpPr>
        <p:spPr>
          <a:xfrm>
            <a:off x="3439750" y="732625"/>
            <a:ext cx="4992600" cy="170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002627"/>
                </a:solidFill>
              </a:rPr>
              <a:t>Burakumin: Japan’s Hidden Outcaste System</a:t>
            </a:r>
            <a:r>
              <a:rPr lang="en">
                <a:solidFill>
                  <a:srgbClr val="002627"/>
                </a:solidFill>
              </a:rPr>
              <a:t>  </a:t>
            </a:r>
            <a:endParaRPr>
              <a:solidFill>
                <a:srgbClr val="002627"/>
              </a:solidFill>
            </a:endParaRPr>
          </a:p>
        </p:txBody>
      </p:sp>
      <p:grpSp>
        <p:nvGrpSpPr>
          <p:cNvPr id="3082" name="Google Shape;3082;p28"/>
          <p:cNvGrpSpPr/>
          <p:nvPr/>
        </p:nvGrpSpPr>
        <p:grpSpPr>
          <a:xfrm>
            <a:off x="1571595" y="1712717"/>
            <a:ext cx="2092356" cy="2991260"/>
            <a:chOff x="1571595" y="1712717"/>
            <a:chExt cx="2092356" cy="2991260"/>
          </a:xfrm>
        </p:grpSpPr>
        <p:grpSp>
          <p:nvGrpSpPr>
            <p:cNvPr id="3083" name="Google Shape;3083;p28"/>
            <p:cNvGrpSpPr/>
            <p:nvPr/>
          </p:nvGrpSpPr>
          <p:grpSpPr>
            <a:xfrm>
              <a:off x="1571595" y="1712717"/>
              <a:ext cx="2092356" cy="2991260"/>
              <a:chOff x="1571595" y="1712717"/>
              <a:chExt cx="2092356" cy="2991260"/>
            </a:xfrm>
          </p:grpSpPr>
          <p:sp>
            <p:nvSpPr>
              <p:cNvPr id="3084" name="Google Shape;3084;p28"/>
              <p:cNvSpPr/>
              <p:nvPr/>
            </p:nvSpPr>
            <p:spPr>
              <a:xfrm rot="246976">
                <a:off x="1670719" y="1765193"/>
                <a:ext cx="1563390" cy="2818039"/>
              </a:xfrm>
              <a:custGeom>
                <a:rect b="b" l="l" r="r" t="t"/>
                <a:pathLst>
                  <a:path extrusionOk="0" h="11592" w="6431">
                    <a:moveTo>
                      <a:pt x="2604" y="1"/>
                    </a:moveTo>
                    <a:cubicBezTo>
                      <a:pt x="2538" y="287"/>
                      <a:pt x="2736" y="734"/>
                      <a:pt x="3043" y="1232"/>
                    </a:cubicBezTo>
                    <a:cubicBezTo>
                      <a:pt x="3021" y="1231"/>
                      <a:pt x="2998" y="1231"/>
                      <a:pt x="2975" y="1231"/>
                    </a:cubicBezTo>
                    <a:cubicBezTo>
                      <a:pt x="2728" y="1231"/>
                      <a:pt x="2489" y="1303"/>
                      <a:pt x="2281" y="1438"/>
                    </a:cubicBezTo>
                    <a:cubicBezTo>
                      <a:pt x="763" y="2310"/>
                      <a:pt x="3219" y="3014"/>
                      <a:pt x="4429" y="3293"/>
                    </a:cubicBezTo>
                    <a:lnTo>
                      <a:pt x="4627" y="3608"/>
                    </a:lnTo>
                    <a:cubicBezTo>
                      <a:pt x="4693" y="3864"/>
                      <a:pt x="4730" y="4121"/>
                      <a:pt x="4744" y="4385"/>
                    </a:cubicBezTo>
                    <a:lnTo>
                      <a:pt x="4730" y="4370"/>
                    </a:lnTo>
                    <a:lnTo>
                      <a:pt x="4722" y="4363"/>
                    </a:lnTo>
                    <a:cubicBezTo>
                      <a:pt x="4700" y="4348"/>
                      <a:pt x="4678" y="4334"/>
                      <a:pt x="4656" y="4319"/>
                    </a:cubicBezTo>
                    <a:lnTo>
                      <a:pt x="4649" y="4319"/>
                    </a:lnTo>
                    <a:lnTo>
                      <a:pt x="4634" y="4312"/>
                    </a:lnTo>
                    <a:lnTo>
                      <a:pt x="4620" y="4312"/>
                    </a:lnTo>
                    <a:lnTo>
                      <a:pt x="4605" y="4304"/>
                    </a:lnTo>
                    <a:lnTo>
                      <a:pt x="4568" y="4304"/>
                    </a:lnTo>
                    <a:cubicBezTo>
                      <a:pt x="4562" y="4304"/>
                      <a:pt x="4556" y="4303"/>
                      <a:pt x="4550" y="4303"/>
                    </a:cubicBezTo>
                    <a:cubicBezTo>
                      <a:pt x="4484" y="4303"/>
                      <a:pt x="4425" y="4339"/>
                      <a:pt x="4385" y="4392"/>
                    </a:cubicBezTo>
                    <a:cubicBezTo>
                      <a:pt x="4239" y="4598"/>
                      <a:pt x="4356" y="4700"/>
                      <a:pt x="4502" y="4832"/>
                    </a:cubicBezTo>
                    <a:cubicBezTo>
                      <a:pt x="4583" y="4913"/>
                      <a:pt x="4656" y="4993"/>
                      <a:pt x="4722" y="5081"/>
                    </a:cubicBezTo>
                    <a:cubicBezTo>
                      <a:pt x="4671" y="5485"/>
                      <a:pt x="4561" y="5881"/>
                      <a:pt x="4385" y="6247"/>
                    </a:cubicBezTo>
                    <a:cubicBezTo>
                      <a:pt x="4297" y="6438"/>
                      <a:pt x="4195" y="6621"/>
                      <a:pt x="4077" y="6790"/>
                    </a:cubicBezTo>
                    <a:cubicBezTo>
                      <a:pt x="3960" y="6929"/>
                      <a:pt x="3821" y="7098"/>
                      <a:pt x="3681" y="7266"/>
                    </a:cubicBezTo>
                    <a:lnTo>
                      <a:pt x="3711" y="7207"/>
                    </a:lnTo>
                    <a:lnTo>
                      <a:pt x="3725" y="7178"/>
                    </a:lnTo>
                    <a:cubicBezTo>
                      <a:pt x="3733" y="7156"/>
                      <a:pt x="3747" y="7134"/>
                      <a:pt x="3755" y="7112"/>
                    </a:cubicBezTo>
                    <a:cubicBezTo>
                      <a:pt x="3755" y="7105"/>
                      <a:pt x="3762" y="7105"/>
                      <a:pt x="3762" y="7098"/>
                    </a:cubicBezTo>
                    <a:cubicBezTo>
                      <a:pt x="3777" y="7068"/>
                      <a:pt x="3784" y="7039"/>
                      <a:pt x="3791" y="7010"/>
                    </a:cubicBezTo>
                    <a:lnTo>
                      <a:pt x="3799" y="6995"/>
                    </a:lnTo>
                    <a:cubicBezTo>
                      <a:pt x="3806" y="6973"/>
                      <a:pt x="3813" y="6951"/>
                      <a:pt x="3821" y="6929"/>
                    </a:cubicBezTo>
                    <a:cubicBezTo>
                      <a:pt x="3828" y="6907"/>
                      <a:pt x="3828" y="6914"/>
                      <a:pt x="3828" y="6900"/>
                    </a:cubicBezTo>
                    <a:cubicBezTo>
                      <a:pt x="3828" y="6892"/>
                      <a:pt x="3835" y="6870"/>
                      <a:pt x="3843" y="6848"/>
                    </a:cubicBezTo>
                    <a:cubicBezTo>
                      <a:pt x="3850" y="6834"/>
                      <a:pt x="3850" y="6834"/>
                      <a:pt x="3850" y="6819"/>
                    </a:cubicBezTo>
                    <a:cubicBezTo>
                      <a:pt x="3850" y="6812"/>
                      <a:pt x="3857" y="6790"/>
                      <a:pt x="3857" y="6775"/>
                    </a:cubicBezTo>
                    <a:lnTo>
                      <a:pt x="3865" y="6746"/>
                    </a:lnTo>
                    <a:cubicBezTo>
                      <a:pt x="3865" y="6724"/>
                      <a:pt x="3872" y="6709"/>
                      <a:pt x="3872" y="6694"/>
                    </a:cubicBezTo>
                    <a:cubicBezTo>
                      <a:pt x="3872" y="6672"/>
                      <a:pt x="3872" y="6680"/>
                      <a:pt x="3872" y="6672"/>
                    </a:cubicBezTo>
                    <a:cubicBezTo>
                      <a:pt x="3872" y="6643"/>
                      <a:pt x="3872" y="6621"/>
                      <a:pt x="3879" y="6599"/>
                    </a:cubicBezTo>
                    <a:lnTo>
                      <a:pt x="3879" y="6584"/>
                    </a:lnTo>
                    <a:lnTo>
                      <a:pt x="3879" y="6533"/>
                    </a:lnTo>
                    <a:cubicBezTo>
                      <a:pt x="3879" y="6518"/>
                      <a:pt x="3879" y="6511"/>
                      <a:pt x="3879" y="6504"/>
                    </a:cubicBezTo>
                    <a:lnTo>
                      <a:pt x="3879" y="6467"/>
                    </a:lnTo>
                    <a:lnTo>
                      <a:pt x="3879" y="6438"/>
                    </a:lnTo>
                    <a:cubicBezTo>
                      <a:pt x="3879" y="6423"/>
                      <a:pt x="3879" y="6416"/>
                      <a:pt x="3872" y="6401"/>
                    </a:cubicBezTo>
                    <a:cubicBezTo>
                      <a:pt x="3872" y="6394"/>
                      <a:pt x="3872" y="6386"/>
                      <a:pt x="3872" y="6379"/>
                    </a:cubicBezTo>
                    <a:cubicBezTo>
                      <a:pt x="3872" y="6364"/>
                      <a:pt x="3872" y="6357"/>
                      <a:pt x="3865" y="6350"/>
                    </a:cubicBezTo>
                    <a:lnTo>
                      <a:pt x="3865" y="6320"/>
                    </a:lnTo>
                    <a:cubicBezTo>
                      <a:pt x="3865" y="6313"/>
                      <a:pt x="3857" y="6298"/>
                      <a:pt x="3850" y="6291"/>
                    </a:cubicBezTo>
                    <a:cubicBezTo>
                      <a:pt x="3850" y="6276"/>
                      <a:pt x="3843" y="6269"/>
                      <a:pt x="3835" y="6254"/>
                    </a:cubicBezTo>
                    <a:cubicBezTo>
                      <a:pt x="3835" y="6247"/>
                      <a:pt x="3828" y="6232"/>
                      <a:pt x="3828" y="6225"/>
                    </a:cubicBezTo>
                    <a:cubicBezTo>
                      <a:pt x="3821" y="6218"/>
                      <a:pt x="3821" y="6210"/>
                      <a:pt x="3813" y="6203"/>
                    </a:cubicBezTo>
                    <a:lnTo>
                      <a:pt x="3806" y="6181"/>
                    </a:lnTo>
                    <a:lnTo>
                      <a:pt x="3791" y="6159"/>
                    </a:lnTo>
                    <a:lnTo>
                      <a:pt x="3777" y="6144"/>
                    </a:lnTo>
                    <a:lnTo>
                      <a:pt x="3762" y="6122"/>
                    </a:lnTo>
                    <a:lnTo>
                      <a:pt x="3747" y="6108"/>
                    </a:lnTo>
                    <a:cubicBezTo>
                      <a:pt x="3740" y="6108"/>
                      <a:pt x="3733" y="6100"/>
                      <a:pt x="3733" y="6093"/>
                    </a:cubicBezTo>
                    <a:cubicBezTo>
                      <a:pt x="3725" y="6093"/>
                      <a:pt x="3718" y="6086"/>
                      <a:pt x="3718" y="6086"/>
                    </a:cubicBezTo>
                    <a:cubicBezTo>
                      <a:pt x="3667" y="6047"/>
                      <a:pt x="3605" y="6029"/>
                      <a:pt x="3544" y="6029"/>
                    </a:cubicBezTo>
                    <a:cubicBezTo>
                      <a:pt x="3501" y="6029"/>
                      <a:pt x="3457" y="6038"/>
                      <a:pt x="3417" y="6056"/>
                    </a:cubicBezTo>
                    <a:cubicBezTo>
                      <a:pt x="3058" y="6196"/>
                      <a:pt x="3117" y="6416"/>
                      <a:pt x="3205" y="6716"/>
                    </a:cubicBezTo>
                    <a:cubicBezTo>
                      <a:pt x="3241" y="6885"/>
                      <a:pt x="3307" y="7259"/>
                      <a:pt x="3278" y="7515"/>
                    </a:cubicBezTo>
                    <a:cubicBezTo>
                      <a:pt x="3256" y="7596"/>
                      <a:pt x="3234" y="7669"/>
                      <a:pt x="3205" y="7750"/>
                    </a:cubicBezTo>
                    <a:cubicBezTo>
                      <a:pt x="3117" y="7794"/>
                      <a:pt x="3036" y="7860"/>
                      <a:pt x="2992" y="7948"/>
                    </a:cubicBezTo>
                    <a:cubicBezTo>
                      <a:pt x="2934" y="7992"/>
                      <a:pt x="2882" y="8043"/>
                      <a:pt x="2824" y="8080"/>
                    </a:cubicBezTo>
                    <a:cubicBezTo>
                      <a:pt x="2750" y="8131"/>
                      <a:pt x="2684" y="8183"/>
                      <a:pt x="2618" y="8227"/>
                    </a:cubicBezTo>
                    <a:lnTo>
                      <a:pt x="2596" y="8241"/>
                    </a:lnTo>
                    <a:cubicBezTo>
                      <a:pt x="2523" y="8293"/>
                      <a:pt x="2450" y="8337"/>
                      <a:pt x="2384" y="8381"/>
                    </a:cubicBezTo>
                    <a:lnTo>
                      <a:pt x="2244" y="8381"/>
                    </a:lnTo>
                    <a:cubicBezTo>
                      <a:pt x="1702" y="8454"/>
                      <a:pt x="521" y="10052"/>
                      <a:pt x="309" y="10345"/>
                    </a:cubicBezTo>
                    <a:cubicBezTo>
                      <a:pt x="294" y="10360"/>
                      <a:pt x="287" y="10382"/>
                      <a:pt x="272" y="10397"/>
                    </a:cubicBezTo>
                    <a:cubicBezTo>
                      <a:pt x="265" y="10404"/>
                      <a:pt x="250" y="10411"/>
                      <a:pt x="243" y="10419"/>
                    </a:cubicBezTo>
                    <a:cubicBezTo>
                      <a:pt x="1" y="10602"/>
                      <a:pt x="140" y="10991"/>
                      <a:pt x="192" y="11181"/>
                    </a:cubicBezTo>
                    <a:cubicBezTo>
                      <a:pt x="243" y="11342"/>
                      <a:pt x="346" y="11489"/>
                      <a:pt x="485" y="11592"/>
                    </a:cubicBezTo>
                    <a:lnTo>
                      <a:pt x="734" y="11592"/>
                    </a:lnTo>
                    <a:cubicBezTo>
                      <a:pt x="734" y="11592"/>
                      <a:pt x="734" y="11584"/>
                      <a:pt x="734" y="11584"/>
                    </a:cubicBezTo>
                    <a:lnTo>
                      <a:pt x="785" y="11592"/>
                    </a:lnTo>
                    <a:cubicBezTo>
                      <a:pt x="3359" y="11482"/>
                      <a:pt x="6431" y="8842"/>
                      <a:pt x="5727" y="5411"/>
                    </a:cubicBezTo>
                    <a:cubicBezTo>
                      <a:pt x="5566" y="4627"/>
                      <a:pt x="4664" y="3146"/>
                      <a:pt x="4664" y="3146"/>
                    </a:cubicBezTo>
                    <a:cubicBezTo>
                      <a:pt x="4173" y="2464"/>
                      <a:pt x="3007" y="1753"/>
                      <a:pt x="2604" y="1"/>
                    </a:cubicBezTo>
                    <a:close/>
                  </a:path>
                </a:pathLst>
              </a:custGeom>
              <a:solidFill>
                <a:srgbClr val="2F7567">
                  <a:alpha val="48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085" name="Google Shape;3085;p28"/>
              <p:cNvGrpSpPr/>
              <p:nvPr/>
            </p:nvGrpSpPr>
            <p:grpSpPr>
              <a:xfrm>
                <a:off x="1828043" y="1780673"/>
                <a:ext cx="1835908" cy="2923304"/>
                <a:chOff x="10880109" y="70425"/>
                <a:chExt cx="1422853" cy="2265600"/>
              </a:xfrm>
            </p:grpSpPr>
            <p:sp>
              <p:nvSpPr>
                <p:cNvPr id="3086" name="Google Shape;3086;p28"/>
                <p:cNvSpPr/>
                <p:nvPr/>
              </p:nvSpPr>
              <p:spPr>
                <a:xfrm>
                  <a:off x="10881427" y="2092603"/>
                  <a:ext cx="153552" cy="243422"/>
                </a:xfrm>
                <a:custGeom>
                  <a:rect b="b" l="l" r="r" t="t"/>
                  <a:pathLst>
                    <a:path extrusionOk="0" h="1292" w="815">
                      <a:moveTo>
                        <a:pt x="399" y="0"/>
                      </a:moveTo>
                      <a:cubicBezTo>
                        <a:pt x="355" y="0"/>
                        <a:pt x="302" y="21"/>
                        <a:pt x="250" y="60"/>
                      </a:cubicBezTo>
                      <a:cubicBezTo>
                        <a:pt x="1" y="250"/>
                        <a:pt x="140" y="632"/>
                        <a:pt x="199" y="822"/>
                      </a:cubicBezTo>
                      <a:cubicBezTo>
                        <a:pt x="243" y="982"/>
                        <a:pt x="438" y="1291"/>
                        <a:pt x="633" y="1291"/>
                      </a:cubicBezTo>
                      <a:cubicBezTo>
                        <a:pt x="662" y="1291"/>
                        <a:pt x="691" y="1285"/>
                        <a:pt x="719" y="1269"/>
                      </a:cubicBezTo>
                      <a:cubicBezTo>
                        <a:pt x="814" y="1218"/>
                        <a:pt x="602" y="1086"/>
                        <a:pt x="477" y="837"/>
                      </a:cubicBezTo>
                      <a:cubicBezTo>
                        <a:pt x="316" y="522"/>
                        <a:pt x="426" y="412"/>
                        <a:pt x="484" y="192"/>
                      </a:cubicBezTo>
                      <a:cubicBezTo>
                        <a:pt x="517" y="59"/>
                        <a:pt x="471" y="0"/>
                        <a:pt x="39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7" name="Google Shape;3087;p28"/>
                <p:cNvSpPr/>
                <p:nvPr/>
              </p:nvSpPr>
              <p:spPr>
                <a:xfrm>
                  <a:off x="10993342" y="2164574"/>
                  <a:ext cx="22232" cy="34102"/>
                </a:xfrm>
                <a:custGeom>
                  <a:rect b="b" l="l" r="r" t="t"/>
                  <a:pathLst>
                    <a:path extrusionOk="0" h="181" w="118">
                      <a:moveTo>
                        <a:pt x="118" y="0"/>
                      </a:moveTo>
                      <a:lnTo>
                        <a:pt x="118" y="0"/>
                      </a:lnTo>
                      <a:cubicBezTo>
                        <a:pt x="52" y="8"/>
                        <a:pt x="0" y="110"/>
                        <a:pt x="59" y="169"/>
                      </a:cubicBezTo>
                      <a:cubicBezTo>
                        <a:pt x="66" y="177"/>
                        <a:pt x="73" y="181"/>
                        <a:pt x="78" y="181"/>
                      </a:cubicBezTo>
                      <a:cubicBezTo>
                        <a:pt x="118" y="181"/>
                        <a:pt x="118" y="0"/>
                        <a:pt x="118" y="0"/>
                      </a:cubicBezTo>
                      <a:close/>
                    </a:path>
                  </a:pathLst>
                </a:custGeom>
                <a:solidFill>
                  <a:srgbClr val="F273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3088" name="Google Shape;3088;p28"/>
                <p:cNvGrpSpPr/>
                <p:nvPr/>
              </p:nvGrpSpPr>
              <p:grpSpPr>
                <a:xfrm>
                  <a:off x="10880109" y="70425"/>
                  <a:ext cx="1422853" cy="2264847"/>
                  <a:chOff x="10880109" y="70425"/>
                  <a:chExt cx="1422853" cy="2264847"/>
                </a:xfrm>
              </p:grpSpPr>
              <p:sp>
                <p:nvSpPr>
                  <p:cNvPr id="3089" name="Google Shape;3089;p28"/>
                  <p:cNvSpPr/>
                  <p:nvPr/>
                </p:nvSpPr>
                <p:spPr>
                  <a:xfrm>
                    <a:off x="10940776" y="376210"/>
                    <a:ext cx="889849" cy="412801"/>
                  </a:xfrm>
                  <a:custGeom>
                    <a:rect b="b" l="l" r="r" t="t"/>
                    <a:pathLst>
                      <a:path extrusionOk="0" h="2191" w="4723">
                        <a:moveTo>
                          <a:pt x="2661" y="1"/>
                        </a:moveTo>
                        <a:cubicBezTo>
                          <a:pt x="2456" y="1"/>
                          <a:pt x="2228" y="64"/>
                          <a:pt x="1973" y="211"/>
                        </a:cubicBezTo>
                        <a:cubicBezTo>
                          <a:pt x="1" y="1347"/>
                          <a:pt x="4722" y="2190"/>
                          <a:pt x="4722" y="2190"/>
                        </a:cubicBezTo>
                        <a:cubicBezTo>
                          <a:pt x="4105" y="1410"/>
                          <a:pt x="3628" y="1"/>
                          <a:pt x="266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0" name="Google Shape;3090;p28"/>
                  <p:cNvSpPr/>
                  <p:nvPr/>
                </p:nvSpPr>
                <p:spPr>
                  <a:xfrm>
                    <a:off x="11125980" y="420109"/>
                    <a:ext cx="671484" cy="364757"/>
                  </a:xfrm>
                  <a:custGeom>
                    <a:rect b="b" l="l" r="r" t="t"/>
                    <a:pathLst>
                      <a:path extrusionOk="0" h="1936" w="3564">
                        <a:moveTo>
                          <a:pt x="1586" y="0"/>
                        </a:moveTo>
                        <a:cubicBezTo>
                          <a:pt x="1392" y="0"/>
                          <a:pt x="1192" y="61"/>
                          <a:pt x="990" y="205"/>
                        </a:cubicBezTo>
                        <a:cubicBezTo>
                          <a:pt x="0" y="909"/>
                          <a:pt x="2515" y="1488"/>
                          <a:pt x="3563" y="1935"/>
                        </a:cubicBezTo>
                        <a:cubicBezTo>
                          <a:pt x="3563" y="1935"/>
                          <a:pt x="2675" y="0"/>
                          <a:pt x="158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1" name="Google Shape;3091;p28"/>
                  <p:cNvSpPr/>
                  <p:nvPr/>
                </p:nvSpPr>
                <p:spPr>
                  <a:xfrm>
                    <a:off x="11407650" y="437820"/>
                    <a:ext cx="395279" cy="347047"/>
                  </a:xfrm>
                  <a:custGeom>
                    <a:rect b="b" l="l" r="r" t="t"/>
                    <a:pathLst>
                      <a:path extrusionOk="0" h="1842" w="2098">
                        <a:moveTo>
                          <a:pt x="1" y="1"/>
                        </a:moveTo>
                        <a:lnTo>
                          <a:pt x="1" y="1"/>
                        </a:lnTo>
                        <a:cubicBezTo>
                          <a:pt x="1" y="1"/>
                          <a:pt x="1519" y="1028"/>
                          <a:pt x="2054" y="1841"/>
                        </a:cubicBezTo>
                        <a:lnTo>
                          <a:pt x="2098" y="1761"/>
                        </a:lnTo>
                        <a:cubicBezTo>
                          <a:pt x="2098" y="1761"/>
                          <a:pt x="1643" y="939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2" name="Google Shape;3092;p28"/>
                  <p:cNvSpPr/>
                  <p:nvPr/>
                </p:nvSpPr>
                <p:spPr>
                  <a:xfrm>
                    <a:off x="11335866" y="529009"/>
                    <a:ext cx="464424" cy="282046"/>
                  </a:xfrm>
                  <a:custGeom>
                    <a:rect b="b" l="l" r="r" t="t"/>
                    <a:pathLst>
                      <a:path extrusionOk="0" h="1497" w="2465">
                        <a:moveTo>
                          <a:pt x="1" y="1"/>
                        </a:moveTo>
                        <a:cubicBezTo>
                          <a:pt x="1" y="1"/>
                          <a:pt x="1746" y="785"/>
                          <a:pt x="2427" y="1496"/>
                        </a:cubicBezTo>
                        <a:lnTo>
                          <a:pt x="2464" y="1416"/>
                        </a:lnTo>
                        <a:cubicBezTo>
                          <a:pt x="2464" y="1416"/>
                          <a:pt x="1870" y="675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3" name="Google Shape;3093;p28"/>
                  <p:cNvSpPr/>
                  <p:nvPr/>
                </p:nvSpPr>
                <p:spPr>
                  <a:xfrm>
                    <a:off x="11409157" y="436501"/>
                    <a:ext cx="373047" cy="306916"/>
                  </a:xfrm>
                  <a:custGeom>
                    <a:rect b="b" l="l" r="r" t="t"/>
                    <a:pathLst>
                      <a:path extrusionOk="0" h="1629" w="1980">
                        <a:moveTo>
                          <a:pt x="0" y="1"/>
                        </a:moveTo>
                        <a:cubicBezTo>
                          <a:pt x="741" y="426"/>
                          <a:pt x="1415" y="976"/>
                          <a:pt x="1980" y="1628"/>
                        </a:cubicBezTo>
                        <a:cubicBezTo>
                          <a:pt x="1247" y="602"/>
                          <a:pt x="667" y="382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FFEAE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4" name="Google Shape;3094;p28"/>
                  <p:cNvSpPr/>
                  <p:nvPr/>
                </p:nvSpPr>
                <p:spPr>
                  <a:xfrm>
                    <a:off x="11357910" y="529009"/>
                    <a:ext cx="445019" cy="265466"/>
                  </a:xfrm>
                  <a:custGeom>
                    <a:rect b="b" l="l" r="r" t="t"/>
                    <a:pathLst>
                      <a:path extrusionOk="0" h="1409" w="2362">
                        <a:moveTo>
                          <a:pt x="1" y="1"/>
                        </a:moveTo>
                        <a:cubicBezTo>
                          <a:pt x="1049" y="455"/>
                          <a:pt x="1607" y="807"/>
                          <a:pt x="2362" y="1408"/>
                        </a:cubicBezTo>
                        <a:cubicBezTo>
                          <a:pt x="1409" y="463"/>
                          <a:pt x="763" y="309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5" name="Google Shape;3095;p28"/>
                  <p:cNvSpPr/>
                  <p:nvPr/>
                </p:nvSpPr>
                <p:spPr>
                  <a:xfrm>
                    <a:off x="11359417" y="376776"/>
                    <a:ext cx="472526" cy="412236"/>
                  </a:xfrm>
                  <a:custGeom>
                    <a:rect b="b" l="l" r="r" t="t"/>
                    <a:pathLst>
                      <a:path extrusionOk="0" h="2188" w="2508">
                        <a:moveTo>
                          <a:pt x="438" y="1"/>
                        </a:moveTo>
                        <a:cubicBezTo>
                          <a:pt x="302" y="1"/>
                          <a:pt x="157" y="29"/>
                          <a:pt x="0" y="90"/>
                        </a:cubicBezTo>
                        <a:cubicBezTo>
                          <a:pt x="631" y="376"/>
                          <a:pt x="1261" y="1351"/>
                          <a:pt x="1716" y="2011"/>
                        </a:cubicBezTo>
                        <a:cubicBezTo>
                          <a:pt x="2280" y="2158"/>
                          <a:pt x="2508" y="2187"/>
                          <a:pt x="2508" y="2187"/>
                        </a:cubicBezTo>
                        <a:cubicBezTo>
                          <a:pt x="1884" y="1410"/>
                          <a:pt x="1402" y="1"/>
                          <a:pt x="438" y="1"/>
                        </a:cubicBezTo>
                        <a:close/>
                      </a:path>
                    </a:pathLst>
                  </a:custGeom>
                  <a:solidFill>
                    <a:srgbClr val="EFAB9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6" name="Google Shape;3096;p28"/>
                  <p:cNvSpPr/>
                  <p:nvPr/>
                </p:nvSpPr>
                <p:spPr>
                  <a:xfrm>
                    <a:off x="11753001" y="1790586"/>
                    <a:ext cx="447468" cy="264901"/>
                  </a:xfrm>
                  <a:custGeom>
                    <a:rect b="b" l="l" r="r" t="t"/>
                    <a:pathLst>
                      <a:path extrusionOk="0" h="1406" w="2375">
                        <a:moveTo>
                          <a:pt x="1952" y="1"/>
                        </a:moveTo>
                        <a:cubicBezTo>
                          <a:pt x="1595" y="1"/>
                          <a:pt x="1013" y="1267"/>
                          <a:pt x="1" y="1340"/>
                        </a:cubicBezTo>
                        <a:cubicBezTo>
                          <a:pt x="207" y="1385"/>
                          <a:pt x="405" y="1406"/>
                          <a:pt x="591" y="1406"/>
                        </a:cubicBezTo>
                        <a:cubicBezTo>
                          <a:pt x="1676" y="1406"/>
                          <a:pt x="2374" y="715"/>
                          <a:pt x="2149" y="189"/>
                        </a:cubicBezTo>
                        <a:cubicBezTo>
                          <a:pt x="2092" y="56"/>
                          <a:pt x="2027" y="1"/>
                          <a:pt x="195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7" name="Google Shape;3097;p28"/>
                  <p:cNvSpPr/>
                  <p:nvPr/>
                </p:nvSpPr>
                <p:spPr>
                  <a:xfrm>
                    <a:off x="11772407" y="1791528"/>
                    <a:ext cx="426743" cy="263959"/>
                  </a:xfrm>
                  <a:custGeom>
                    <a:rect b="b" l="l" r="r" t="t"/>
                    <a:pathLst>
                      <a:path extrusionOk="0" h="1401" w="2265">
                        <a:moveTo>
                          <a:pt x="1854" y="0"/>
                        </a:moveTo>
                        <a:cubicBezTo>
                          <a:pt x="1849" y="0"/>
                          <a:pt x="1845" y="0"/>
                          <a:pt x="1841" y="1"/>
                        </a:cubicBezTo>
                        <a:cubicBezTo>
                          <a:pt x="1907" y="45"/>
                          <a:pt x="1958" y="103"/>
                          <a:pt x="1980" y="177"/>
                        </a:cubicBezTo>
                        <a:cubicBezTo>
                          <a:pt x="2202" y="699"/>
                          <a:pt x="1505" y="1390"/>
                          <a:pt x="418" y="1390"/>
                        </a:cubicBezTo>
                        <a:cubicBezTo>
                          <a:pt x="284" y="1390"/>
                          <a:pt x="145" y="1380"/>
                          <a:pt x="0" y="1357"/>
                        </a:cubicBezTo>
                        <a:lnTo>
                          <a:pt x="0" y="1357"/>
                        </a:lnTo>
                        <a:cubicBezTo>
                          <a:pt x="167" y="1387"/>
                          <a:pt x="328" y="1400"/>
                          <a:pt x="480" y="1400"/>
                        </a:cubicBezTo>
                        <a:cubicBezTo>
                          <a:pt x="1570" y="1400"/>
                          <a:pt x="2264" y="705"/>
                          <a:pt x="2046" y="184"/>
                        </a:cubicBezTo>
                        <a:cubicBezTo>
                          <a:pt x="1990" y="59"/>
                          <a:pt x="1929" y="0"/>
                          <a:pt x="185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8" name="Google Shape;3098;p28"/>
                  <p:cNvSpPr/>
                  <p:nvPr/>
                </p:nvSpPr>
                <p:spPr>
                  <a:xfrm>
                    <a:off x="11753001" y="1791904"/>
                    <a:ext cx="374554" cy="263959"/>
                  </a:xfrm>
                  <a:custGeom>
                    <a:rect b="b" l="l" r="r" t="t"/>
                    <a:pathLst>
                      <a:path extrusionOk="0" h="1401" w="1988">
                        <a:moveTo>
                          <a:pt x="1948" y="1"/>
                        </a:moveTo>
                        <a:cubicBezTo>
                          <a:pt x="1592" y="1"/>
                          <a:pt x="1011" y="1262"/>
                          <a:pt x="1" y="1333"/>
                        </a:cubicBezTo>
                        <a:cubicBezTo>
                          <a:pt x="195" y="1377"/>
                          <a:pt x="392" y="1400"/>
                          <a:pt x="588" y="1400"/>
                        </a:cubicBezTo>
                        <a:cubicBezTo>
                          <a:pt x="718" y="1400"/>
                          <a:pt x="848" y="1390"/>
                          <a:pt x="976" y="1370"/>
                        </a:cubicBezTo>
                        <a:cubicBezTo>
                          <a:pt x="1005" y="1054"/>
                          <a:pt x="1291" y="600"/>
                          <a:pt x="1738" y="211"/>
                        </a:cubicBezTo>
                        <a:cubicBezTo>
                          <a:pt x="1819" y="131"/>
                          <a:pt x="1907" y="65"/>
                          <a:pt x="1988" y="6"/>
                        </a:cubicBezTo>
                        <a:cubicBezTo>
                          <a:pt x="1975" y="2"/>
                          <a:pt x="1962" y="1"/>
                          <a:pt x="194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099" name="Google Shape;3099;p28"/>
                  <p:cNvSpPr/>
                  <p:nvPr/>
                </p:nvSpPr>
                <p:spPr>
                  <a:xfrm>
                    <a:off x="11946118" y="784113"/>
                    <a:ext cx="215915" cy="285249"/>
                  </a:xfrm>
                  <a:custGeom>
                    <a:rect b="b" l="l" r="r" t="t"/>
                    <a:pathLst>
                      <a:path extrusionOk="0" h="1514" w="1146">
                        <a:moveTo>
                          <a:pt x="591" y="0"/>
                        </a:moveTo>
                        <a:cubicBezTo>
                          <a:pt x="259" y="0"/>
                          <a:pt x="1" y="659"/>
                          <a:pt x="413" y="1513"/>
                        </a:cubicBezTo>
                        <a:cubicBezTo>
                          <a:pt x="273" y="670"/>
                          <a:pt x="1146" y="370"/>
                          <a:pt x="787" y="76"/>
                        </a:cubicBezTo>
                        <a:cubicBezTo>
                          <a:pt x="722" y="24"/>
                          <a:pt x="655" y="0"/>
                          <a:pt x="591" y="0"/>
                        </a:cubicBezTo>
                        <a:close/>
                      </a:path>
                    </a:pathLst>
                  </a:custGeom>
                  <a:solidFill>
                    <a:srgbClr val="EFAB9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0" name="Google Shape;3100;p28"/>
                  <p:cNvSpPr/>
                  <p:nvPr/>
                </p:nvSpPr>
                <p:spPr>
                  <a:xfrm>
                    <a:off x="10924761" y="676344"/>
                    <a:ext cx="1200344" cy="1625768"/>
                  </a:xfrm>
                  <a:custGeom>
                    <a:rect b="b" l="l" r="r" t="t"/>
                    <a:pathLst>
                      <a:path extrusionOk="0" h="8629" w="6371">
                        <a:moveTo>
                          <a:pt x="4229" y="1"/>
                        </a:moveTo>
                        <a:cubicBezTo>
                          <a:pt x="4191" y="1"/>
                          <a:pt x="4179" y="25"/>
                          <a:pt x="4199" y="77"/>
                        </a:cubicBezTo>
                        <a:cubicBezTo>
                          <a:pt x="5570" y="3808"/>
                          <a:pt x="2234" y="5495"/>
                          <a:pt x="1655" y="5839"/>
                        </a:cubicBezTo>
                        <a:cubicBezTo>
                          <a:pt x="1655" y="5839"/>
                          <a:pt x="0" y="8628"/>
                          <a:pt x="1586" y="8628"/>
                        </a:cubicBezTo>
                        <a:cubicBezTo>
                          <a:pt x="1817" y="8628"/>
                          <a:pt x="2116" y="8569"/>
                          <a:pt x="2498" y="8434"/>
                        </a:cubicBezTo>
                        <a:cubicBezTo>
                          <a:pt x="4961" y="7569"/>
                          <a:pt x="6149" y="6316"/>
                          <a:pt x="6266" y="3830"/>
                        </a:cubicBezTo>
                        <a:cubicBezTo>
                          <a:pt x="6370" y="1540"/>
                          <a:pt x="4523" y="1"/>
                          <a:pt x="4229" y="1"/>
                        </a:cubicBezTo>
                        <a:close/>
                      </a:path>
                    </a:pathLst>
                  </a:custGeom>
                  <a:solidFill>
                    <a:srgbClr val="F273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1" name="Google Shape;3101;p28"/>
                  <p:cNvSpPr/>
                  <p:nvPr/>
                </p:nvSpPr>
                <p:spPr>
                  <a:xfrm>
                    <a:off x="10924573" y="677662"/>
                    <a:ext cx="1378389" cy="1625392"/>
                  </a:xfrm>
                  <a:custGeom>
                    <a:rect b="b" l="l" r="r" t="t"/>
                    <a:pathLst>
                      <a:path extrusionOk="0" h="8627" w="7316">
                        <a:moveTo>
                          <a:pt x="4324" y="341"/>
                        </a:moveTo>
                        <a:cubicBezTo>
                          <a:pt x="4852" y="656"/>
                          <a:pt x="7316" y="4095"/>
                          <a:pt x="3599" y="7599"/>
                        </a:cubicBezTo>
                        <a:cubicBezTo>
                          <a:pt x="3733" y="6560"/>
                          <a:pt x="2893" y="5357"/>
                          <a:pt x="2832" y="5272"/>
                        </a:cubicBezTo>
                        <a:lnTo>
                          <a:pt x="2832" y="5272"/>
                        </a:lnTo>
                        <a:cubicBezTo>
                          <a:pt x="3618" y="4676"/>
                          <a:pt x="5371" y="2845"/>
                          <a:pt x="4324" y="341"/>
                        </a:cubicBezTo>
                        <a:close/>
                        <a:moveTo>
                          <a:pt x="4225" y="1"/>
                        </a:moveTo>
                        <a:cubicBezTo>
                          <a:pt x="4187" y="1"/>
                          <a:pt x="4173" y="26"/>
                          <a:pt x="4192" y="77"/>
                        </a:cubicBezTo>
                        <a:cubicBezTo>
                          <a:pt x="5571" y="3801"/>
                          <a:pt x="2235" y="5495"/>
                          <a:pt x="1656" y="5839"/>
                        </a:cubicBezTo>
                        <a:cubicBezTo>
                          <a:pt x="1656" y="5839"/>
                          <a:pt x="1656" y="5839"/>
                          <a:pt x="1656" y="5839"/>
                        </a:cubicBezTo>
                        <a:cubicBezTo>
                          <a:pt x="1652" y="5839"/>
                          <a:pt x="0" y="8626"/>
                          <a:pt x="1591" y="8626"/>
                        </a:cubicBezTo>
                        <a:cubicBezTo>
                          <a:pt x="1821" y="8626"/>
                          <a:pt x="2119" y="8568"/>
                          <a:pt x="2499" y="8435"/>
                        </a:cubicBezTo>
                        <a:cubicBezTo>
                          <a:pt x="4962" y="7570"/>
                          <a:pt x="6150" y="6309"/>
                          <a:pt x="6267" y="3823"/>
                        </a:cubicBezTo>
                        <a:cubicBezTo>
                          <a:pt x="6371" y="1534"/>
                          <a:pt x="4526" y="1"/>
                          <a:pt x="422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2" name="Google Shape;3102;p28"/>
                  <p:cNvSpPr/>
                  <p:nvPr/>
                </p:nvSpPr>
                <p:spPr>
                  <a:xfrm>
                    <a:off x="11132763" y="70425"/>
                    <a:ext cx="858008" cy="735166"/>
                  </a:xfrm>
                  <a:custGeom>
                    <a:rect b="b" l="l" r="r" t="t"/>
                    <a:pathLst>
                      <a:path extrusionOk="0" h="3902" w="4554">
                        <a:moveTo>
                          <a:pt x="1987" y="1"/>
                        </a:moveTo>
                        <a:cubicBezTo>
                          <a:pt x="0" y="1"/>
                          <a:pt x="2649" y="2753"/>
                          <a:pt x="3263" y="3901"/>
                        </a:cubicBezTo>
                        <a:cubicBezTo>
                          <a:pt x="3263" y="3901"/>
                          <a:pt x="4554" y="23"/>
                          <a:pt x="2002" y="1"/>
                        </a:cubicBezTo>
                        <a:cubicBezTo>
                          <a:pt x="1997" y="1"/>
                          <a:pt x="1992" y="1"/>
                          <a:pt x="198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3" name="Google Shape;3103;p28"/>
                  <p:cNvSpPr/>
                  <p:nvPr/>
                </p:nvSpPr>
                <p:spPr>
                  <a:xfrm>
                    <a:off x="11217170" y="103585"/>
                    <a:ext cx="654716" cy="638325"/>
                  </a:xfrm>
                  <a:custGeom>
                    <a:rect b="b" l="l" r="r" t="t"/>
                    <a:pathLst>
                      <a:path extrusionOk="0" h="3388" w="3475">
                        <a:moveTo>
                          <a:pt x="1519" y="0"/>
                        </a:moveTo>
                        <a:cubicBezTo>
                          <a:pt x="1506" y="0"/>
                          <a:pt x="1494" y="0"/>
                          <a:pt x="1481" y="1"/>
                        </a:cubicBezTo>
                        <a:cubicBezTo>
                          <a:pt x="0" y="37"/>
                          <a:pt x="2082" y="2259"/>
                          <a:pt x="2808" y="3388"/>
                        </a:cubicBezTo>
                        <a:cubicBezTo>
                          <a:pt x="2808" y="3388"/>
                          <a:pt x="3474" y="0"/>
                          <a:pt x="151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4" name="Google Shape;3104;p28"/>
                  <p:cNvSpPr/>
                  <p:nvPr/>
                </p:nvSpPr>
                <p:spPr>
                  <a:xfrm>
                    <a:off x="11950640" y="1024897"/>
                    <a:ext cx="269423" cy="864979"/>
                  </a:xfrm>
                  <a:custGeom>
                    <a:rect b="b" l="l" r="r" t="t"/>
                    <a:pathLst>
                      <a:path extrusionOk="0" h="4591" w="1430">
                        <a:moveTo>
                          <a:pt x="367" y="1"/>
                        </a:moveTo>
                        <a:cubicBezTo>
                          <a:pt x="777" y="1628"/>
                          <a:pt x="660" y="2838"/>
                          <a:pt x="0" y="4590"/>
                        </a:cubicBezTo>
                        <a:cubicBezTo>
                          <a:pt x="1430" y="2398"/>
                          <a:pt x="572" y="463"/>
                          <a:pt x="367" y="1"/>
                        </a:cubicBezTo>
                        <a:close/>
                      </a:path>
                    </a:pathLst>
                  </a:custGeom>
                  <a:solidFill>
                    <a:srgbClr val="EF653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5" name="Google Shape;3105;p28"/>
                  <p:cNvSpPr/>
                  <p:nvPr/>
                </p:nvSpPr>
                <p:spPr>
                  <a:xfrm>
                    <a:off x="11414621" y="1319190"/>
                    <a:ext cx="536208" cy="775108"/>
                  </a:xfrm>
                  <a:custGeom>
                    <a:rect b="b" l="l" r="r" t="t"/>
                    <a:pathLst>
                      <a:path extrusionOk="0" h="4114" w="2846">
                        <a:moveTo>
                          <a:pt x="1562" y="0"/>
                        </a:moveTo>
                        <a:cubicBezTo>
                          <a:pt x="1174" y="829"/>
                          <a:pt x="543" y="1423"/>
                          <a:pt x="1" y="1826"/>
                        </a:cubicBezTo>
                        <a:cubicBezTo>
                          <a:pt x="82" y="2460"/>
                          <a:pt x="435" y="3356"/>
                          <a:pt x="812" y="3356"/>
                        </a:cubicBezTo>
                        <a:cubicBezTo>
                          <a:pt x="911" y="3356"/>
                          <a:pt x="1011" y="3295"/>
                          <a:pt x="1108" y="3153"/>
                        </a:cubicBezTo>
                        <a:cubicBezTo>
                          <a:pt x="1188" y="3036"/>
                          <a:pt x="1260" y="2985"/>
                          <a:pt x="1325" y="2985"/>
                        </a:cubicBezTo>
                        <a:cubicBezTo>
                          <a:pt x="1546" y="2985"/>
                          <a:pt x="1684" y="3565"/>
                          <a:pt x="1775" y="4113"/>
                        </a:cubicBezTo>
                        <a:cubicBezTo>
                          <a:pt x="1921" y="4018"/>
                          <a:pt x="2061" y="3908"/>
                          <a:pt x="2200" y="3798"/>
                        </a:cubicBezTo>
                        <a:cubicBezTo>
                          <a:pt x="2200" y="3761"/>
                          <a:pt x="2207" y="3725"/>
                          <a:pt x="2207" y="3688"/>
                        </a:cubicBezTo>
                        <a:cubicBezTo>
                          <a:pt x="2354" y="2383"/>
                          <a:pt x="1936" y="2449"/>
                          <a:pt x="2457" y="1225"/>
                        </a:cubicBezTo>
                        <a:cubicBezTo>
                          <a:pt x="2845" y="308"/>
                          <a:pt x="1980" y="352"/>
                          <a:pt x="1562" y="0"/>
                        </a:cubicBezTo>
                        <a:close/>
                      </a:path>
                    </a:pathLst>
                  </a:custGeom>
                  <a:solidFill>
                    <a:srgbClr val="EFAB92">
                      <a:alpha val="4719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6" name="Google Shape;3106;p28"/>
                  <p:cNvSpPr/>
                  <p:nvPr/>
                </p:nvSpPr>
                <p:spPr>
                  <a:xfrm>
                    <a:off x="11457389" y="1393799"/>
                    <a:ext cx="217045" cy="256988"/>
                  </a:xfrm>
                  <a:custGeom>
                    <a:rect b="b" l="l" r="r" t="t"/>
                    <a:pathLst>
                      <a:path extrusionOk="0" h="1364" w="1152">
                        <a:moveTo>
                          <a:pt x="1152" y="0"/>
                        </a:moveTo>
                        <a:lnTo>
                          <a:pt x="1152" y="0"/>
                        </a:lnTo>
                        <a:cubicBezTo>
                          <a:pt x="815" y="411"/>
                          <a:pt x="1" y="1364"/>
                          <a:pt x="1" y="1364"/>
                        </a:cubicBezTo>
                        <a:cubicBezTo>
                          <a:pt x="895" y="946"/>
                          <a:pt x="1137" y="198"/>
                          <a:pt x="1152" y="0"/>
                        </a:cubicBezTo>
                        <a:close/>
                      </a:path>
                    </a:pathLst>
                  </a:custGeom>
                  <a:solidFill>
                    <a:srgbClr val="DD5E2C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7" name="Google Shape;3107;p28"/>
                  <p:cNvSpPr/>
                  <p:nvPr/>
                </p:nvSpPr>
                <p:spPr>
                  <a:xfrm>
                    <a:off x="11797276" y="886795"/>
                    <a:ext cx="77435" cy="305409"/>
                  </a:xfrm>
                  <a:custGeom>
                    <a:rect b="b" l="l" r="r" t="t"/>
                    <a:pathLst>
                      <a:path extrusionOk="0" h="1621" w="411">
                        <a:moveTo>
                          <a:pt x="15" y="1"/>
                        </a:moveTo>
                        <a:cubicBezTo>
                          <a:pt x="15" y="558"/>
                          <a:pt x="0" y="1621"/>
                          <a:pt x="0" y="1621"/>
                        </a:cubicBezTo>
                        <a:cubicBezTo>
                          <a:pt x="411" y="880"/>
                          <a:pt x="140" y="169"/>
                          <a:pt x="15" y="1"/>
                        </a:cubicBezTo>
                        <a:close/>
                      </a:path>
                    </a:pathLst>
                  </a:custGeom>
                  <a:solidFill>
                    <a:srgbClr val="DD5E2C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8" name="Google Shape;3108;p28"/>
                  <p:cNvSpPr/>
                  <p:nvPr/>
                </p:nvSpPr>
                <p:spPr>
                  <a:xfrm>
                    <a:off x="11384287" y="1276798"/>
                    <a:ext cx="271495" cy="373989"/>
                  </a:xfrm>
                  <a:custGeom>
                    <a:rect b="b" l="l" r="r" t="t"/>
                    <a:pathLst>
                      <a:path extrusionOk="0" h="1985" w="1441">
                        <a:moveTo>
                          <a:pt x="883" y="0"/>
                        </a:moveTo>
                        <a:cubicBezTo>
                          <a:pt x="841" y="0"/>
                          <a:pt x="796" y="9"/>
                          <a:pt x="748" y="27"/>
                        </a:cubicBezTo>
                        <a:cubicBezTo>
                          <a:pt x="0" y="328"/>
                          <a:pt x="1100" y="988"/>
                          <a:pt x="389" y="1985"/>
                        </a:cubicBezTo>
                        <a:cubicBezTo>
                          <a:pt x="1440" y="1129"/>
                          <a:pt x="1364" y="0"/>
                          <a:pt x="88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09" name="Google Shape;3109;p28"/>
                  <p:cNvSpPr/>
                  <p:nvPr/>
                </p:nvSpPr>
                <p:spPr>
                  <a:xfrm>
                    <a:off x="11457389" y="1280566"/>
                    <a:ext cx="185393" cy="370221"/>
                  </a:xfrm>
                  <a:custGeom>
                    <a:rect b="b" l="l" r="r" t="t"/>
                    <a:pathLst>
                      <a:path extrusionOk="0" h="1965" w="984">
                        <a:moveTo>
                          <a:pt x="609" y="0"/>
                        </a:moveTo>
                        <a:lnTo>
                          <a:pt x="609" y="0"/>
                        </a:lnTo>
                        <a:cubicBezTo>
                          <a:pt x="925" y="711"/>
                          <a:pt x="580" y="1232"/>
                          <a:pt x="243" y="1415"/>
                        </a:cubicBezTo>
                        <a:cubicBezTo>
                          <a:pt x="177" y="1598"/>
                          <a:pt x="184" y="1716"/>
                          <a:pt x="1" y="1965"/>
                        </a:cubicBezTo>
                        <a:cubicBezTo>
                          <a:pt x="969" y="1180"/>
                          <a:pt x="983" y="169"/>
                          <a:pt x="60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0" name="Google Shape;3110;p28"/>
                  <p:cNvSpPr/>
                  <p:nvPr/>
                </p:nvSpPr>
                <p:spPr>
                  <a:xfrm>
                    <a:off x="11508636" y="733431"/>
                    <a:ext cx="533382" cy="1420216"/>
                  </a:xfrm>
                  <a:custGeom>
                    <a:rect b="b" l="l" r="r" t="t"/>
                    <a:pathLst>
                      <a:path extrusionOk="0" h="7538" w="2831">
                        <a:moveTo>
                          <a:pt x="1305" y="1"/>
                        </a:moveTo>
                        <a:lnTo>
                          <a:pt x="1268" y="52"/>
                        </a:lnTo>
                        <a:cubicBezTo>
                          <a:pt x="2288" y="1277"/>
                          <a:pt x="2661" y="2853"/>
                          <a:pt x="2383" y="4106"/>
                        </a:cubicBezTo>
                        <a:cubicBezTo>
                          <a:pt x="2075" y="5455"/>
                          <a:pt x="1210" y="6621"/>
                          <a:pt x="0" y="7303"/>
                        </a:cubicBezTo>
                        <a:lnTo>
                          <a:pt x="205" y="7538"/>
                        </a:lnTo>
                        <a:cubicBezTo>
                          <a:pt x="1371" y="6812"/>
                          <a:pt x="2324" y="5265"/>
                          <a:pt x="2507" y="4187"/>
                        </a:cubicBezTo>
                        <a:cubicBezTo>
                          <a:pt x="2830" y="2296"/>
                          <a:pt x="1848" y="617"/>
                          <a:pt x="1305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1" name="Google Shape;3111;p28"/>
                  <p:cNvSpPr/>
                  <p:nvPr/>
                </p:nvSpPr>
                <p:spPr>
                  <a:xfrm>
                    <a:off x="10905355" y="1690730"/>
                    <a:ext cx="783022" cy="625136"/>
                  </a:xfrm>
                  <a:custGeom>
                    <a:rect b="b" l="l" r="r" t="t"/>
                    <a:pathLst>
                      <a:path extrusionOk="0" h="3318" w="4156">
                        <a:moveTo>
                          <a:pt x="2491" y="1"/>
                        </a:moveTo>
                        <a:cubicBezTo>
                          <a:pt x="2117" y="272"/>
                          <a:pt x="1802" y="440"/>
                          <a:pt x="1655" y="528"/>
                        </a:cubicBezTo>
                        <a:cubicBezTo>
                          <a:pt x="1655" y="528"/>
                          <a:pt x="1" y="3317"/>
                          <a:pt x="1592" y="3317"/>
                        </a:cubicBezTo>
                        <a:cubicBezTo>
                          <a:pt x="1823" y="3317"/>
                          <a:pt x="2122" y="3259"/>
                          <a:pt x="2506" y="3124"/>
                        </a:cubicBezTo>
                        <a:cubicBezTo>
                          <a:pt x="3077" y="2933"/>
                          <a:pt x="3635" y="2677"/>
                          <a:pt x="4155" y="2361"/>
                        </a:cubicBezTo>
                        <a:cubicBezTo>
                          <a:pt x="3928" y="2354"/>
                          <a:pt x="3664" y="2303"/>
                          <a:pt x="3671" y="2031"/>
                        </a:cubicBezTo>
                        <a:cubicBezTo>
                          <a:pt x="3708" y="580"/>
                          <a:pt x="2953" y="89"/>
                          <a:pt x="2491" y="1"/>
                        </a:cubicBezTo>
                        <a:close/>
                      </a:path>
                    </a:pathLst>
                  </a:custGeom>
                  <a:solidFill>
                    <a:srgbClr val="DD5E2C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2" name="Google Shape;3112;p28"/>
                  <p:cNvSpPr/>
                  <p:nvPr/>
                </p:nvSpPr>
                <p:spPr>
                  <a:xfrm>
                    <a:off x="10880109" y="1719179"/>
                    <a:ext cx="819384" cy="616093"/>
                  </a:xfrm>
                  <a:custGeom>
                    <a:rect b="b" l="l" r="r" t="t"/>
                    <a:pathLst>
                      <a:path extrusionOk="0" h="3270" w="4349">
                        <a:moveTo>
                          <a:pt x="2312" y="0"/>
                        </a:moveTo>
                        <a:cubicBezTo>
                          <a:pt x="2290" y="0"/>
                          <a:pt x="2270" y="1"/>
                          <a:pt x="2251" y="4"/>
                        </a:cubicBezTo>
                        <a:cubicBezTo>
                          <a:pt x="1709" y="77"/>
                          <a:pt x="535" y="1675"/>
                          <a:pt x="323" y="1968"/>
                        </a:cubicBezTo>
                        <a:cubicBezTo>
                          <a:pt x="0" y="2408"/>
                          <a:pt x="330" y="3083"/>
                          <a:pt x="601" y="3171"/>
                        </a:cubicBezTo>
                        <a:cubicBezTo>
                          <a:pt x="821" y="3240"/>
                          <a:pt x="1063" y="3270"/>
                          <a:pt x="1315" y="3270"/>
                        </a:cubicBezTo>
                        <a:cubicBezTo>
                          <a:pt x="2476" y="3270"/>
                          <a:pt x="3855" y="2636"/>
                          <a:pt x="4289" y="2298"/>
                        </a:cubicBezTo>
                        <a:cubicBezTo>
                          <a:pt x="4349" y="2252"/>
                          <a:pt x="4306" y="2245"/>
                          <a:pt x="4217" y="2245"/>
                        </a:cubicBezTo>
                        <a:cubicBezTo>
                          <a:pt x="4183" y="2245"/>
                          <a:pt x="4142" y="2246"/>
                          <a:pt x="4098" y="2246"/>
                        </a:cubicBezTo>
                        <a:cubicBezTo>
                          <a:pt x="3875" y="2246"/>
                          <a:pt x="3562" y="2222"/>
                          <a:pt x="3571" y="1932"/>
                        </a:cubicBezTo>
                        <a:cubicBezTo>
                          <a:pt x="3605" y="402"/>
                          <a:pt x="2711" y="0"/>
                          <a:pt x="2312" y="0"/>
                        </a:cubicBezTo>
                        <a:close/>
                      </a:path>
                    </a:pathLst>
                  </a:custGeom>
                  <a:solidFill>
                    <a:srgbClr val="F273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3" name="Google Shape;3113;p28"/>
                  <p:cNvSpPr/>
                  <p:nvPr/>
                </p:nvSpPr>
                <p:spPr>
                  <a:xfrm>
                    <a:off x="10928341" y="1741223"/>
                    <a:ext cx="751746" cy="495323"/>
                  </a:xfrm>
                  <a:custGeom>
                    <a:rect b="b" l="l" r="r" t="t"/>
                    <a:pathLst>
                      <a:path extrusionOk="0" h="2629" w="3990">
                        <a:moveTo>
                          <a:pt x="2036" y="0"/>
                        </a:moveTo>
                        <a:cubicBezTo>
                          <a:pt x="2016" y="0"/>
                          <a:pt x="1997" y="2"/>
                          <a:pt x="1980" y="4"/>
                        </a:cubicBezTo>
                        <a:cubicBezTo>
                          <a:pt x="1482" y="62"/>
                          <a:pt x="360" y="1602"/>
                          <a:pt x="162" y="1873"/>
                        </a:cubicBezTo>
                        <a:cubicBezTo>
                          <a:pt x="1" y="2101"/>
                          <a:pt x="8" y="2394"/>
                          <a:pt x="89" y="2628"/>
                        </a:cubicBezTo>
                        <a:cubicBezTo>
                          <a:pt x="353" y="2526"/>
                          <a:pt x="624" y="2445"/>
                          <a:pt x="903" y="2379"/>
                        </a:cubicBezTo>
                        <a:cubicBezTo>
                          <a:pt x="1433" y="2251"/>
                          <a:pt x="1936" y="2189"/>
                          <a:pt x="2360" y="2189"/>
                        </a:cubicBezTo>
                        <a:cubicBezTo>
                          <a:pt x="2881" y="2189"/>
                          <a:pt x="3283" y="2282"/>
                          <a:pt x="3469" y="2460"/>
                        </a:cubicBezTo>
                        <a:cubicBezTo>
                          <a:pt x="3586" y="2401"/>
                          <a:pt x="3696" y="2328"/>
                          <a:pt x="3806" y="2247"/>
                        </a:cubicBezTo>
                        <a:cubicBezTo>
                          <a:pt x="3989" y="2101"/>
                          <a:pt x="3124" y="2365"/>
                          <a:pt x="3153" y="1881"/>
                        </a:cubicBezTo>
                        <a:cubicBezTo>
                          <a:pt x="3216" y="400"/>
                          <a:pt x="2402" y="0"/>
                          <a:pt x="2036" y="0"/>
                        </a:cubicBezTo>
                        <a:close/>
                      </a:path>
                    </a:pathLst>
                  </a:custGeom>
                  <a:solidFill>
                    <a:srgbClr val="EFAB92">
                      <a:alpha val="4719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4" name="Google Shape;3114;p28"/>
                  <p:cNvSpPr/>
                  <p:nvPr/>
                </p:nvSpPr>
                <p:spPr>
                  <a:xfrm>
                    <a:off x="11605289" y="146542"/>
                    <a:ext cx="182567" cy="592730"/>
                  </a:xfrm>
                  <a:custGeom>
                    <a:rect b="b" l="l" r="r" t="t"/>
                    <a:pathLst>
                      <a:path extrusionOk="0" h="3146" w="969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1" y="1"/>
                          <a:pt x="777" y="2002"/>
                          <a:pt x="733" y="3145"/>
                        </a:cubicBezTo>
                        <a:lnTo>
                          <a:pt x="829" y="3101"/>
                        </a:lnTo>
                        <a:cubicBezTo>
                          <a:pt x="829" y="3101"/>
                          <a:pt x="968" y="200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5" name="Google Shape;3115;p28"/>
                  <p:cNvSpPr/>
                  <p:nvPr/>
                </p:nvSpPr>
                <p:spPr>
                  <a:xfrm>
                    <a:off x="11469824" y="187803"/>
                    <a:ext cx="270930" cy="576339"/>
                  </a:xfrm>
                  <a:custGeom>
                    <a:rect b="b" l="l" r="r" t="t"/>
                    <a:pathLst>
                      <a:path extrusionOk="0" h="3059" w="1438">
                        <a:moveTo>
                          <a:pt x="1" y="1"/>
                        </a:moveTo>
                        <a:cubicBezTo>
                          <a:pt x="1" y="2"/>
                          <a:pt x="1174" y="1915"/>
                          <a:pt x="1350" y="3058"/>
                        </a:cubicBezTo>
                        <a:lnTo>
                          <a:pt x="1438" y="3000"/>
                        </a:lnTo>
                        <a:cubicBezTo>
                          <a:pt x="1438" y="3000"/>
                          <a:pt x="1372" y="1892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6" name="Google Shape;3116;p28"/>
                  <p:cNvSpPr/>
                  <p:nvPr/>
                </p:nvSpPr>
                <p:spPr>
                  <a:xfrm>
                    <a:off x="11834581" y="884157"/>
                    <a:ext cx="277713" cy="739123"/>
                  </a:xfrm>
                  <a:custGeom>
                    <a:rect b="b" l="l" r="r" t="t"/>
                    <a:pathLst>
                      <a:path extrusionOk="0" h="3923" w="1474">
                        <a:moveTo>
                          <a:pt x="601" y="0"/>
                        </a:moveTo>
                        <a:cubicBezTo>
                          <a:pt x="550" y="176"/>
                          <a:pt x="536" y="359"/>
                          <a:pt x="558" y="543"/>
                        </a:cubicBezTo>
                        <a:cubicBezTo>
                          <a:pt x="645" y="1188"/>
                          <a:pt x="0" y="491"/>
                          <a:pt x="250" y="1342"/>
                        </a:cubicBezTo>
                        <a:cubicBezTo>
                          <a:pt x="492" y="2192"/>
                          <a:pt x="1107" y="2485"/>
                          <a:pt x="1027" y="3109"/>
                        </a:cubicBezTo>
                        <a:cubicBezTo>
                          <a:pt x="983" y="3424"/>
                          <a:pt x="1122" y="3702"/>
                          <a:pt x="1276" y="3922"/>
                        </a:cubicBezTo>
                        <a:cubicBezTo>
                          <a:pt x="1364" y="3526"/>
                          <a:pt x="1423" y="3131"/>
                          <a:pt x="1437" y="2727"/>
                        </a:cubicBezTo>
                        <a:cubicBezTo>
                          <a:pt x="1474" y="1752"/>
                          <a:pt x="1173" y="792"/>
                          <a:pt x="601" y="0"/>
                        </a:cubicBezTo>
                        <a:close/>
                      </a:path>
                    </a:pathLst>
                  </a:custGeom>
                  <a:solidFill>
                    <a:srgbClr val="EFAB92">
                      <a:alpha val="4719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7" name="Google Shape;3117;p28"/>
                  <p:cNvSpPr/>
                  <p:nvPr/>
                </p:nvSpPr>
                <p:spPr>
                  <a:xfrm>
                    <a:off x="11304214" y="1720310"/>
                    <a:ext cx="396221" cy="469323"/>
                  </a:xfrm>
                  <a:custGeom>
                    <a:rect b="b" l="l" r="r" t="t"/>
                    <a:pathLst>
                      <a:path extrusionOk="0" h="2491" w="2103">
                        <a:moveTo>
                          <a:pt x="77" y="0"/>
                        </a:moveTo>
                        <a:cubicBezTo>
                          <a:pt x="52" y="0"/>
                          <a:pt x="29" y="2"/>
                          <a:pt x="7" y="5"/>
                        </a:cubicBezTo>
                        <a:lnTo>
                          <a:pt x="0" y="5"/>
                        </a:lnTo>
                        <a:cubicBezTo>
                          <a:pt x="484" y="107"/>
                          <a:pt x="1254" y="635"/>
                          <a:pt x="1217" y="2138"/>
                        </a:cubicBezTo>
                        <a:cubicBezTo>
                          <a:pt x="1210" y="2432"/>
                          <a:pt x="1496" y="2483"/>
                          <a:pt x="1730" y="2490"/>
                        </a:cubicBezTo>
                        <a:cubicBezTo>
                          <a:pt x="1840" y="2432"/>
                          <a:pt x="1943" y="2366"/>
                          <a:pt x="2038" y="2300"/>
                        </a:cubicBezTo>
                        <a:cubicBezTo>
                          <a:pt x="2102" y="2250"/>
                          <a:pt x="2048" y="2245"/>
                          <a:pt x="1947" y="2245"/>
                        </a:cubicBezTo>
                        <a:cubicBezTo>
                          <a:pt x="1924" y="2245"/>
                          <a:pt x="1898" y="2246"/>
                          <a:pt x="1870" y="2246"/>
                        </a:cubicBezTo>
                        <a:cubicBezTo>
                          <a:pt x="1646" y="2246"/>
                          <a:pt x="1311" y="2229"/>
                          <a:pt x="1320" y="1933"/>
                        </a:cubicBezTo>
                        <a:cubicBezTo>
                          <a:pt x="1361" y="408"/>
                          <a:pt x="480" y="0"/>
                          <a:pt x="7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8" name="Google Shape;3118;p28"/>
                  <p:cNvSpPr/>
                  <p:nvPr/>
                </p:nvSpPr>
                <p:spPr>
                  <a:xfrm>
                    <a:off x="11605289" y="146542"/>
                    <a:ext cx="154871" cy="544309"/>
                  </a:xfrm>
                  <a:custGeom>
                    <a:rect b="b" l="l" r="r" t="t"/>
                    <a:pathLst>
                      <a:path extrusionOk="0" h="2889" w="822">
                        <a:moveTo>
                          <a:pt x="0" y="0"/>
                        </a:moveTo>
                        <a:cubicBezTo>
                          <a:pt x="521" y="1144"/>
                          <a:pt x="689" y="1833"/>
                          <a:pt x="821" y="2889"/>
                        </a:cubicBezTo>
                        <a:cubicBezTo>
                          <a:pt x="814" y="1408"/>
                          <a:pt x="396" y="814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19" name="Google Shape;3119;p28"/>
                  <p:cNvSpPr/>
                  <p:nvPr/>
                </p:nvSpPr>
                <p:spPr>
                  <a:xfrm>
                    <a:off x="11490549" y="203064"/>
                    <a:ext cx="254350" cy="551280"/>
                  </a:xfrm>
                  <a:custGeom>
                    <a:rect b="b" l="l" r="r" t="t"/>
                    <a:pathLst>
                      <a:path extrusionOk="0" h="2926" w="1350">
                        <a:moveTo>
                          <a:pt x="1" y="1"/>
                        </a:moveTo>
                        <a:lnTo>
                          <a:pt x="1" y="1"/>
                        </a:lnTo>
                        <a:cubicBezTo>
                          <a:pt x="727" y="1130"/>
                          <a:pt x="1027" y="1841"/>
                          <a:pt x="1350" y="2926"/>
                        </a:cubicBezTo>
                        <a:cubicBezTo>
                          <a:pt x="1079" y="1372"/>
                          <a:pt x="543" y="807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0" name="Google Shape;3120;p28"/>
                  <p:cNvSpPr/>
                  <p:nvPr/>
                </p:nvSpPr>
                <p:spPr>
                  <a:xfrm>
                    <a:off x="11436664" y="1581076"/>
                    <a:ext cx="119262" cy="87798"/>
                  </a:xfrm>
                  <a:custGeom>
                    <a:rect b="b" l="l" r="r" t="t"/>
                    <a:pathLst>
                      <a:path extrusionOk="0" h="466" w="633">
                        <a:moveTo>
                          <a:pt x="514" y="0"/>
                        </a:moveTo>
                        <a:cubicBezTo>
                          <a:pt x="501" y="0"/>
                          <a:pt x="480" y="6"/>
                          <a:pt x="448" y="18"/>
                        </a:cubicBezTo>
                        <a:cubicBezTo>
                          <a:pt x="125" y="150"/>
                          <a:pt x="1" y="282"/>
                          <a:pt x="30" y="465"/>
                        </a:cubicBezTo>
                        <a:cubicBezTo>
                          <a:pt x="30" y="465"/>
                          <a:pt x="632" y="0"/>
                          <a:pt x="51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1" name="Google Shape;3121;p28"/>
                  <p:cNvSpPr/>
                  <p:nvPr/>
                </p:nvSpPr>
                <p:spPr>
                  <a:xfrm>
                    <a:off x="11627333" y="569140"/>
                    <a:ext cx="175596" cy="258495"/>
                  </a:xfrm>
                  <a:custGeom>
                    <a:rect b="b" l="l" r="r" t="t"/>
                    <a:pathLst>
                      <a:path extrusionOk="0" h="1372" w="932">
                        <a:moveTo>
                          <a:pt x="932" y="0"/>
                        </a:moveTo>
                        <a:lnTo>
                          <a:pt x="932" y="0"/>
                        </a:lnTo>
                        <a:cubicBezTo>
                          <a:pt x="851" y="345"/>
                          <a:pt x="726" y="902"/>
                          <a:pt x="602" y="910"/>
                        </a:cubicBezTo>
                        <a:cubicBezTo>
                          <a:pt x="477" y="910"/>
                          <a:pt x="1" y="294"/>
                          <a:pt x="1" y="294"/>
                        </a:cubicBezTo>
                        <a:lnTo>
                          <a:pt x="1" y="294"/>
                        </a:lnTo>
                        <a:lnTo>
                          <a:pt x="697" y="1371"/>
                        </a:lnTo>
                        <a:lnTo>
                          <a:pt x="932" y="0"/>
                        </a:lnTo>
                        <a:close/>
                      </a:path>
                    </a:pathLst>
                  </a:custGeom>
                  <a:solidFill>
                    <a:srgbClr val="DD5E2C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2" name="Google Shape;3122;p28"/>
                  <p:cNvSpPr/>
                  <p:nvPr/>
                </p:nvSpPr>
                <p:spPr>
                  <a:xfrm>
                    <a:off x="10998805" y="1793788"/>
                    <a:ext cx="380772" cy="223074"/>
                  </a:xfrm>
                  <a:custGeom>
                    <a:rect b="b" l="l" r="r" t="t"/>
                    <a:pathLst>
                      <a:path extrusionOk="0" h="1184" w="2021">
                        <a:moveTo>
                          <a:pt x="1506" y="0"/>
                        </a:moveTo>
                        <a:cubicBezTo>
                          <a:pt x="1314" y="0"/>
                          <a:pt x="1096" y="52"/>
                          <a:pt x="961" y="128"/>
                        </a:cubicBezTo>
                        <a:lnTo>
                          <a:pt x="1" y="1184"/>
                        </a:lnTo>
                        <a:cubicBezTo>
                          <a:pt x="1" y="1184"/>
                          <a:pt x="1445" y="986"/>
                          <a:pt x="1804" y="443"/>
                        </a:cubicBezTo>
                        <a:cubicBezTo>
                          <a:pt x="2020" y="117"/>
                          <a:pt x="1794" y="0"/>
                          <a:pt x="1506" y="0"/>
                        </a:cubicBezTo>
                        <a:close/>
                      </a:path>
                    </a:pathLst>
                  </a:custGeom>
                  <a:solidFill>
                    <a:srgbClr val="F273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3" name="Google Shape;3123;p28"/>
                  <p:cNvSpPr/>
                  <p:nvPr/>
                </p:nvSpPr>
                <p:spPr>
                  <a:xfrm>
                    <a:off x="11124473" y="1847673"/>
                    <a:ext cx="172958" cy="98914"/>
                  </a:xfrm>
                  <a:custGeom>
                    <a:rect b="b" l="l" r="r" t="t"/>
                    <a:pathLst>
                      <a:path extrusionOk="0" h="525" w="918">
                        <a:moveTo>
                          <a:pt x="643" y="1"/>
                        </a:moveTo>
                        <a:cubicBezTo>
                          <a:pt x="535" y="1"/>
                          <a:pt x="403" y="37"/>
                          <a:pt x="287" y="106"/>
                        </a:cubicBezTo>
                        <a:cubicBezTo>
                          <a:pt x="82" y="223"/>
                          <a:pt x="1" y="392"/>
                          <a:pt x="96" y="473"/>
                        </a:cubicBezTo>
                        <a:cubicBezTo>
                          <a:pt x="131" y="508"/>
                          <a:pt x="192" y="524"/>
                          <a:pt x="266" y="524"/>
                        </a:cubicBezTo>
                        <a:cubicBezTo>
                          <a:pt x="375" y="524"/>
                          <a:pt x="513" y="487"/>
                          <a:pt x="631" y="421"/>
                        </a:cubicBezTo>
                        <a:cubicBezTo>
                          <a:pt x="837" y="304"/>
                          <a:pt x="917" y="135"/>
                          <a:pt x="822" y="55"/>
                        </a:cubicBezTo>
                        <a:cubicBezTo>
                          <a:pt x="783" y="18"/>
                          <a:pt x="719" y="1"/>
                          <a:pt x="643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4" name="Google Shape;3124;p28"/>
                  <p:cNvSpPr/>
                  <p:nvPr/>
                </p:nvSpPr>
                <p:spPr>
                  <a:xfrm>
                    <a:off x="11149343" y="1860485"/>
                    <a:ext cx="106639" cy="61232"/>
                  </a:xfrm>
                  <a:custGeom>
                    <a:rect b="b" l="l" r="r" t="t"/>
                    <a:pathLst>
                      <a:path extrusionOk="0" h="325" w="566">
                        <a:moveTo>
                          <a:pt x="402" y="0"/>
                        </a:moveTo>
                        <a:cubicBezTo>
                          <a:pt x="335" y="0"/>
                          <a:pt x="252" y="23"/>
                          <a:pt x="177" y="67"/>
                        </a:cubicBezTo>
                        <a:cubicBezTo>
                          <a:pt x="52" y="141"/>
                          <a:pt x="1" y="236"/>
                          <a:pt x="60" y="295"/>
                        </a:cubicBezTo>
                        <a:cubicBezTo>
                          <a:pt x="83" y="315"/>
                          <a:pt x="120" y="325"/>
                          <a:pt x="164" y="325"/>
                        </a:cubicBezTo>
                        <a:cubicBezTo>
                          <a:pt x="231" y="325"/>
                          <a:pt x="314" y="302"/>
                          <a:pt x="389" y="258"/>
                        </a:cubicBezTo>
                        <a:cubicBezTo>
                          <a:pt x="514" y="185"/>
                          <a:pt x="565" y="82"/>
                          <a:pt x="507" y="31"/>
                        </a:cubicBezTo>
                        <a:cubicBezTo>
                          <a:pt x="483" y="10"/>
                          <a:pt x="446" y="0"/>
                          <a:pt x="402" y="0"/>
                        </a:cubicBezTo>
                        <a:close/>
                      </a:path>
                    </a:pathLst>
                  </a:custGeom>
                  <a:solidFill>
                    <a:srgbClr val="D15828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5" name="Google Shape;3125;p28"/>
                  <p:cNvSpPr/>
                  <p:nvPr/>
                </p:nvSpPr>
                <p:spPr>
                  <a:xfrm>
                    <a:off x="11163285" y="1872543"/>
                    <a:ext cx="65001" cy="37116"/>
                  </a:xfrm>
                  <a:custGeom>
                    <a:rect b="b" l="l" r="r" t="t"/>
                    <a:pathLst>
                      <a:path extrusionOk="0" h="197" w="345">
                        <a:moveTo>
                          <a:pt x="244" y="0"/>
                        </a:moveTo>
                        <a:cubicBezTo>
                          <a:pt x="203" y="0"/>
                          <a:pt x="154" y="14"/>
                          <a:pt x="110" y="40"/>
                        </a:cubicBezTo>
                        <a:cubicBezTo>
                          <a:pt x="30" y="84"/>
                          <a:pt x="0" y="143"/>
                          <a:pt x="37" y="179"/>
                        </a:cubicBezTo>
                        <a:cubicBezTo>
                          <a:pt x="63" y="191"/>
                          <a:pt x="91" y="197"/>
                          <a:pt x="118" y="197"/>
                        </a:cubicBezTo>
                        <a:cubicBezTo>
                          <a:pt x="159" y="197"/>
                          <a:pt x="200" y="184"/>
                          <a:pt x="235" y="157"/>
                        </a:cubicBezTo>
                        <a:cubicBezTo>
                          <a:pt x="315" y="113"/>
                          <a:pt x="345" y="47"/>
                          <a:pt x="308" y="18"/>
                        </a:cubicBezTo>
                        <a:cubicBezTo>
                          <a:pt x="293" y="6"/>
                          <a:pt x="271" y="0"/>
                          <a:pt x="244" y="0"/>
                        </a:cubicBezTo>
                        <a:close/>
                      </a:path>
                    </a:pathLst>
                  </a:custGeom>
                  <a:solidFill>
                    <a:srgbClr val="99352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6" name="Google Shape;3126;p28"/>
                  <p:cNvSpPr/>
                  <p:nvPr/>
                </p:nvSpPr>
                <p:spPr>
                  <a:xfrm>
                    <a:off x="11168749" y="1897413"/>
                    <a:ext cx="29203" cy="13754"/>
                  </a:xfrm>
                  <a:custGeom>
                    <a:rect b="b" l="l" r="r" t="t"/>
                    <a:pathLst>
                      <a:path extrusionOk="0" h="73" w="155">
                        <a:moveTo>
                          <a:pt x="88" y="0"/>
                        </a:moveTo>
                        <a:cubicBezTo>
                          <a:pt x="79" y="0"/>
                          <a:pt x="69" y="1"/>
                          <a:pt x="59" y="3"/>
                        </a:cubicBezTo>
                        <a:cubicBezTo>
                          <a:pt x="23" y="11"/>
                          <a:pt x="1" y="40"/>
                          <a:pt x="15" y="55"/>
                        </a:cubicBezTo>
                        <a:cubicBezTo>
                          <a:pt x="21" y="65"/>
                          <a:pt x="42" y="72"/>
                          <a:pt x="67" y="72"/>
                        </a:cubicBezTo>
                        <a:cubicBezTo>
                          <a:pt x="76" y="72"/>
                          <a:pt x="86" y="71"/>
                          <a:pt x="96" y="69"/>
                        </a:cubicBezTo>
                        <a:cubicBezTo>
                          <a:pt x="133" y="62"/>
                          <a:pt x="155" y="40"/>
                          <a:pt x="147" y="18"/>
                        </a:cubicBezTo>
                        <a:cubicBezTo>
                          <a:pt x="136" y="7"/>
                          <a:pt x="114" y="0"/>
                          <a:pt x="8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7" name="Google Shape;3127;p28"/>
                  <p:cNvSpPr/>
                  <p:nvPr/>
                </p:nvSpPr>
                <p:spPr>
                  <a:xfrm>
                    <a:off x="11200590" y="1889123"/>
                    <a:ext cx="22232" cy="16391"/>
                  </a:xfrm>
                  <a:custGeom>
                    <a:rect b="b" l="l" r="r" t="t"/>
                    <a:pathLst>
                      <a:path extrusionOk="0" h="87" w="118">
                        <a:moveTo>
                          <a:pt x="89" y="1"/>
                        </a:moveTo>
                        <a:cubicBezTo>
                          <a:pt x="74" y="1"/>
                          <a:pt x="53" y="9"/>
                          <a:pt x="37" y="25"/>
                        </a:cubicBezTo>
                        <a:cubicBezTo>
                          <a:pt x="8" y="47"/>
                          <a:pt x="0" y="69"/>
                          <a:pt x="15" y="84"/>
                        </a:cubicBezTo>
                        <a:cubicBezTo>
                          <a:pt x="19" y="86"/>
                          <a:pt x="23" y="87"/>
                          <a:pt x="28" y="87"/>
                        </a:cubicBezTo>
                        <a:cubicBezTo>
                          <a:pt x="44" y="87"/>
                          <a:pt x="66" y="78"/>
                          <a:pt x="88" y="62"/>
                        </a:cubicBezTo>
                        <a:cubicBezTo>
                          <a:pt x="110" y="40"/>
                          <a:pt x="117" y="11"/>
                          <a:pt x="103" y="3"/>
                        </a:cubicBezTo>
                        <a:cubicBezTo>
                          <a:pt x="99" y="1"/>
                          <a:pt x="95" y="1"/>
                          <a:pt x="89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8" name="Google Shape;3128;p28"/>
                  <p:cNvSpPr/>
                  <p:nvPr/>
                </p:nvSpPr>
                <p:spPr>
                  <a:xfrm>
                    <a:off x="10979965" y="2108617"/>
                    <a:ext cx="78566" cy="110030"/>
                  </a:xfrm>
                  <a:custGeom>
                    <a:rect b="b" l="l" r="r" t="t"/>
                    <a:pathLst>
                      <a:path extrusionOk="0" h="584" w="417">
                        <a:moveTo>
                          <a:pt x="304" y="0"/>
                        </a:moveTo>
                        <a:cubicBezTo>
                          <a:pt x="226" y="0"/>
                          <a:pt x="109" y="157"/>
                          <a:pt x="64" y="246"/>
                        </a:cubicBezTo>
                        <a:cubicBezTo>
                          <a:pt x="0" y="367"/>
                          <a:pt x="64" y="584"/>
                          <a:pt x="155" y="584"/>
                        </a:cubicBezTo>
                        <a:cubicBezTo>
                          <a:pt x="168" y="584"/>
                          <a:pt x="182" y="579"/>
                          <a:pt x="196" y="569"/>
                        </a:cubicBezTo>
                        <a:cubicBezTo>
                          <a:pt x="306" y="481"/>
                          <a:pt x="416" y="70"/>
                          <a:pt x="335" y="11"/>
                        </a:cubicBezTo>
                        <a:cubicBezTo>
                          <a:pt x="326" y="4"/>
                          <a:pt x="315" y="0"/>
                          <a:pt x="30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29" name="Google Shape;3129;p28"/>
                  <p:cNvSpPr/>
                  <p:nvPr/>
                </p:nvSpPr>
                <p:spPr>
                  <a:xfrm>
                    <a:off x="11483766" y="1392292"/>
                    <a:ext cx="45783" cy="192364"/>
                  </a:xfrm>
                  <a:custGeom>
                    <a:rect b="b" l="l" r="r" t="t"/>
                    <a:pathLst>
                      <a:path extrusionOk="0" h="1021" w="243">
                        <a:moveTo>
                          <a:pt x="0" y="1"/>
                        </a:moveTo>
                        <a:cubicBezTo>
                          <a:pt x="0" y="1"/>
                          <a:pt x="176" y="734"/>
                          <a:pt x="51" y="1020"/>
                        </a:cubicBezTo>
                        <a:lnTo>
                          <a:pt x="183" y="844"/>
                        </a:lnTo>
                        <a:cubicBezTo>
                          <a:pt x="227" y="749"/>
                          <a:pt x="242" y="558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30" name="Google Shape;3130;p28"/>
                  <p:cNvSpPr/>
                  <p:nvPr/>
                </p:nvSpPr>
                <p:spPr>
                  <a:xfrm>
                    <a:off x="11507129" y="1344060"/>
                    <a:ext cx="56899" cy="210074"/>
                  </a:xfrm>
                  <a:custGeom>
                    <a:rect b="b" l="l" r="r" t="t"/>
                    <a:pathLst>
                      <a:path extrusionOk="0" h="1115" w="302">
                        <a:moveTo>
                          <a:pt x="103" y="0"/>
                        </a:moveTo>
                        <a:lnTo>
                          <a:pt x="103" y="0"/>
                        </a:lnTo>
                        <a:cubicBezTo>
                          <a:pt x="177" y="374"/>
                          <a:pt x="140" y="763"/>
                          <a:pt x="1" y="1115"/>
                        </a:cubicBezTo>
                        <a:lnTo>
                          <a:pt x="206" y="1005"/>
                        </a:lnTo>
                        <a:cubicBezTo>
                          <a:pt x="301" y="668"/>
                          <a:pt x="265" y="308"/>
                          <a:pt x="10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31" name="Google Shape;3131;p28"/>
                  <p:cNvSpPr/>
                  <p:nvPr/>
                </p:nvSpPr>
                <p:spPr>
                  <a:xfrm>
                    <a:off x="11650884" y="952361"/>
                    <a:ext cx="197828" cy="246814"/>
                  </a:xfrm>
                  <a:custGeom>
                    <a:rect b="b" l="l" r="r" t="t"/>
                    <a:pathLst>
                      <a:path extrusionOk="0" h="1310" w="1050">
                        <a:moveTo>
                          <a:pt x="475" y="0"/>
                        </a:moveTo>
                        <a:cubicBezTo>
                          <a:pt x="416" y="0"/>
                          <a:pt x="361" y="30"/>
                          <a:pt x="315" y="93"/>
                        </a:cubicBezTo>
                        <a:cubicBezTo>
                          <a:pt x="0" y="525"/>
                          <a:pt x="843" y="503"/>
                          <a:pt x="799" y="1310"/>
                        </a:cubicBezTo>
                        <a:cubicBezTo>
                          <a:pt x="1050" y="558"/>
                          <a:pt x="733" y="0"/>
                          <a:pt x="475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32" name="Google Shape;3132;p28"/>
                  <p:cNvSpPr/>
                  <p:nvPr/>
                </p:nvSpPr>
                <p:spPr>
                  <a:xfrm>
                    <a:off x="11735102" y="952737"/>
                    <a:ext cx="113421" cy="246437"/>
                  </a:xfrm>
                  <a:custGeom>
                    <a:rect b="b" l="l" r="r" t="t"/>
                    <a:pathLst>
                      <a:path extrusionOk="0" h="1308" w="602">
                        <a:moveTo>
                          <a:pt x="25" y="1"/>
                        </a:moveTo>
                        <a:cubicBezTo>
                          <a:pt x="17" y="1"/>
                          <a:pt x="9" y="1"/>
                          <a:pt x="0" y="3"/>
                        </a:cubicBezTo>
                        <a:cubicBezTo>
                          <a:pt x="426" y="289"/>
                          <a:pt x="418" y="699"/>
                          <a:pt x="294" y="912"/>
                        </a:cubicBezTo>
                        <a:cubicBezTo>
                          <a:pt x="338" y="1036"/>
                          <a:pt x="360" y="1168"/>
                          <a:pt x="352" y="1308"/>
                        </a:cubicBezTo>
                        <a:cubicBezTo>
                          <a:pt x="601" y="554"/>
                          <a:pt x="285" y="1"/>
                          <a:pt x="25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33" name="Google Shape;3133;p28"/>
                  <p:cNvSpPr/>
                  <p:nvPr/>
                </p:nvSpPr>
                <p:spPr>
                  <a:xfrm>
                    <a:off x="11723986" y="1045622"/>
                    <a:ext cx="76305" cy="103813"/>
                  </a:xfrm>
                  <a:custGeom>
                    <a:rect b="b" l="l" r="r" t="t"/>
                    <a:pathLst>
                      <a:path extrusionOk="0" h="551" w="405">
                        <a:moveTo>
                          <a:pt x="1" y="1"/>
                        </a:moveTo>
                        <a:cubicBezTo>
                          <a:pt x="1" y="1"/>
                          <a:pt x="360" y="345"/>
                          <a:pt x="397" y="551"/>
                        </a:cubicBezTo>
                        <a:lnTo>
                          <a:pt x="404" y="404"/>
                        </a:lnTo>
                        <a:cubicBezTo>
                          <a:pt x="397" y="338"/>
                          <a:pt x="331" y="22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34" name="Google Shape;3134;p28"/>
                  <p:cNvSpPr/>
                  <p:nvPr/>
                </p:nvSpPr>
                <p:spPr>
                  <a:xfrm>
                    <a:off x="11732276" y="1004173"/>
                    <a:ext cx="76117" cy="123219"/>
                  </a:xfrm>
                  <a:custGeom>
                    <a:rect b="b" l="l" r="r" t="t"/>
                    <a:pathLst>
                      <a:path extrusionOk="0" h="654" w="404">
                        <a:moveTo>
                          <a:pt x="1" y="1"/>
                        </a:moveTo>
                        <a:lnTo>
                          <a:pt x="1" y="1"/>
                        </a:lnTo>
                        <a:cubicBezTo>
                          <a:pt x="169" y="177"/>
                          <a:pt x="287" y="404"/>
                          <a:pt x="331" y="653"/>
                        </a:cubicBezTo>
                        <a:lnTo>
                          <a:pt x="404" y="521"/>
                        </a:lnTo>
                        <a:cubicBezTo>
                          <a:pt x="345" y="301"/>
                          <a:pt x="199" y="111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3135" name="Google Shape;3135;p28"/>
            <p:cNvSpPr/>
            <p:nvPr/>
          </p:nvSpPr>
          <p:spPr>
            <a:xfrm>
              <a:off x="1831447" y="1876941"/>
              <a:ext cx="1563392" cy="2818044"/>
            </a:xfrm>
            <a:custGeom>
              <a:rect b="b" l="l" r="r" t="t"/>
              <a:pathLst>
                <a:path extrusionOk="0" h="11592" w="6431">
                  <a:moveTo>
                    <a:pt x="2604" y="1"/>
                  </a:moveTo>
                  <a:cubicBezTo>
                    <a:pt x="2538" y="287"/>
                    <a:pt x="2736" y="734"/>
                    <a:pt x="3043" y="1232"/>
                  </a:cubicBezTo>
                  <a:cubicBezTo>
                    <a:pt x="3021" y="1231"/>
                    <a:pt x="2998" y="1231"/>
                    <a:pt x="2975" y="1231"/>
                  </a:cubicBezTo>
                  <a:cubicBezTo>
                    <a:pt x="2728" y="1231"/>
                    <a:pt x="2489" y="1303"/>
                    <a:pt x="2281" y="1438"/>
                  </a:cubicBezTo>
                  <a:cubicBezTo>
                    <a:pt x="763" y="2310"/>
                    <a:pt x="3219" y="3014"/>
                    <a:pt x="4429" y="3293"/>
                  </a:cubicBezTo>
                  <a:lnTo>
                    <a:pt x="4627" y="3608"/>
                  </a:lnTo>
                  <a:cubicBezTo>
                    <a:pt x="4693" y="3864"/>
                    <a:pt x="4730" y="4121"/>
                    <a:pt x="4744" y="4385"/>
                  </a:cubicBezTo>
                  <a:lnTo>
                    <a:pt x="4730" y="4370"/>
                  </a:lnTo>
                  <a:lnTo>
                    <a:pt x="4722" y="4363"/>
                  </a:lnTo>
                  <a:cubicBezTo>
                    <a:pt x="4700" y="4348"/>
                    <a:pt x="4678" y="4334"/>
                    <a:pt x="4656" y="4319"/>
                  </a:cubicBezTo>
                  <a:lnTo>
                    <a:pt x="4649" y="4319"/>
                  </a:lnTo>
                  <a:lnTo>
                    <a:pt x="4634" y="4312"/>
                  </a:lnTo>
                  <a:lnTo>
                    <a:pt x="4620" y="4312"/>
                  </a:lnTo>
                  <a:lnTo>
                    <a:pt x="4605" y="4304"/>
                  </a:lnTo>
                  <a:lnTo>
                    <a:pt x="4568" y="4304"/>
                  </a:lnTo>
                  <a:cubicBezTo>
                    <a:pt x="4562" y="4304"/>
                    <a:pt x="4556" y="4303"/>
                    <a:pt x="4550" y="4303"/>
                  </a:cubicBezTo>
                  <a:cubicBezTo>
                    <a:pt x="4484" y="4303"/>
                    <a:pt x="4425" y="4339"/>
                    <a:pt x="4385" y="4392"/>
                  </a:cubicBezTo>
                  <a:cubicBezTo>
                    <a:pt x="4239" y="4598"/>
                    <a:pt x="4356" y="4700"/>
                    <a:pt x="4502" y="4832"/>
                  </a:cubicBezTo>
                  <a:cubicBezTo>
                    <a:pt x="4583" y="4913"/>
                    <a:pt x="4656" y="4993"/>
                    <a:pt x="4722" y="5081"/>
                  </a:cubicBezTo>
                  <a:cubicBezTo>
                    <a:pt x="4671" y="5485"/>
                    <a:pt x="4561" y="5881"/>
                    <a:pt x="4385" y="6247"/>
                  </a:cubicBezTo>
                  <a:cubicBezTo>
                    <a:pt x="4297" y="6438"/>
                    <a:pt x="4195" y="6621"/>
                    <a:pt x="4077" y="6790"/>
                  </a:cubicBezTo>
                  <a:cubicBezTo>
                    <a:pt x="3960" y="6929"/>
                    <a:pt x="3821" y="7098"/>
                    <a:pt x="3681" y="7266"/>
                  </a:cubicBezTo>
                  <a:lnTo>
                    <a:pt x="3711" y="7207"/>
                  </a:lnTo>
                  <a:lnTo>
                    <a:pt x="3725" y="7178"/>
                  </a:lnTo>
                  <a:cubicBezTo>
                    <a:pt x="3733" y="7156"/>
                    <a:pt x="3747" y="7134"/>
                    <a:pt x="3755" y="7112"/>
                  </a:cubicBezTo>
                  <a:cubicBezTo>
                    <a:pt x="3755" y="7105"/>
                    <a:pt x="3762" y="7105"/>
                    <a:pt x="3762" y="7098"/>
                  </a:cubicBezTo>
                  <a:cubicBezTo>
                    <a:pt x="3777" y="7068"/>
                    <a:pt x="3784" y="7039"/>
                    <a:pt x="3791" y="7010"/>
                  </a:cubicBezTo>
                  <a:lnTo>
                    <a:pt x="3799" y="6995"/>
                  </a:lnTo>
                  <a:cubicBezTo>
                    <a:pt x="3806" y="6973"/>
                    <a:pt x="3813" y="6951"/>
                    <a:pt x="3821" y="6929"/>
                  </a:cubicBezTo>
                  <a:cubicBezTo>
                    <a:pt x="3828" y="6907"/>
                    <a:pt x="3828" y="6914"/>
                    <a:pt x="3828" y="6900"/>
                  </a:cubicBezTo>
                  <a:cubicBezTo>
                    <a:pt x="3828" y="6892"/>
                    <a:pt x="3835" y="6870"/>
                    <a:pt x="3843" y="6848"/>
                  </a:cubicBezTo>
                  <a:cubicBezTo>
                    <a:pt x="3850" y="6834"/>
                    <a:pt x="3850" y="6834"/>
                    <a:pt x="3850" y="6819"/>
                  </a:cubicBezTo>
                  <a:cubicBezTo>
                    <a:pt x="3850" y="6812"/>
                    <a:pt x="3857" y="6790"/>
                    <a:pt x="3857" y="6775"/>
                  </a:cubicBezTo>
                  <a:lnTo>
                    <a:pt x="3865" y="6746"/>
                  </a:lnTo>
                  <a:cubicBezTo>
                    <a:pt x="3865" y="6724"/>
                    <a:pt x="3872" y="6709"/>
                    <a:pt x="3872" y="6694"/>
                  </a:cubicBezTo>
                  <a:cubicBezTo>
                    <a:pt x="3872" y="6672"/>
                    <a:pt x="3872" y="6680"/>
                    <a:pt x="3872" y="6672"/>
                  </a:cubicBezTo>
                  <a:cubicBezTo>
                    <a:pt x="3872" y="6643"/>
                    <a:pt x="3872" y="6621"/>
                    <a:pt x="3879" y="6599"/>
                  </a:cubicBezTo>
                  <a:lnTo>
                    <a:pt x="3879" y="6584"/>
                  </a:lnTo>
                  <a:lnTo>
                    <a:pt x="3879" y="6533"/>
                  </a:lnTo>
                  <a:cubicBezTo>
                    <a:pt x="3879" y="6518"/>
                    <a:pt x="3879" y="6511"/>
                    <a:pt x="3879" y="6504"/>
                  </a:cubicBezTo>
                  <a:lnTo>
                    <a:pt x="3879" y="6467"/>
                  </a:lnTo>
                  <a:lnTo>
                    <a:pt x="3879" y="6438"/>
                  </a:lnTo>
                  <a:cubicBezTo>
                    <a:pt x="3879" y="6423"/>
                    <a:pt x="3879" y="6416"/>
                    <a:pt x="3872" y="6401"/>
                  </a:cubicBezTo>
                  <a:cubicBezTo>
                    <a:pt x="3872" y="6394"/>
                    <a:pt x="3872" y="6386"/>
                    <a:pt x="3872" y="6379"/>
                  </a:cubicBezTo>
                  <a:cubicBezTo>
                    <a:pt x="3872" y="6364"/>
                    <a:pt x="3872" y="6357"/>
                    <a:pt x="3865" y="6350"/>
                  </a:cubicBezTo>
                  <a:lnTo>
                    <a:pt x="3865" y="6320"/>
                  </a:lnTo>
                  <a:cubicBezTo>
                    <a:pt x="3865" y="6313"/>
                    <a:pt x="3857" y="6298"/>
                    <a:pt x="3850" y="6291"/>
                  </a:cubicBezTo>
                  <a:cubicBezTo>
                    <a:pt x="3850" y="6276"/>
                    <a:pt x="3843" y="6269"/>
                    <a:pt x="3835" y="6254"/>
                  </a:cubicBezTo>
                  <a:cubicBezTo>
                    <a:pt x="3835" y="6247"/>
                    <a:pt x="3828" y="6232"/>
                    <a:pt x="3828" y="6225"/>
                  </a:cubicBezTo>
                  <a:cubicBezTo>
                    <a:pt x="3821" y="6218"/>
                    <a:pt x="3821" y="6210"/>
                    <a:pt x="3813" y="6203"/>
                  </a:cubicBezTo>
                  <a:lnTo>
                    <a:pt x="3806" y="6181"/>
                  </a:lnTo>
                  <a:lnTo>
                    <a:pt x="3791" y="6159"/>
                  </a:lnTo>
                  <a:lnTo>
                    <a:pt x="3777" y="6144"/>
                  </a:lnTo>
                  <a:lnTo>
                    <a:pt x="3762" y="6122"/>
                  </a:lnTo>
                  <a:lnTo>
                    <a:pt x="3747" y="6108"/>
                  </a:lnTo>
                  <a:cubicBezTo>
                    <a:pt x="3740" y="6108"/>
                    <a:pt x="3733" y="6100"/>
                    <a:pt x="3733" y="6093"/>
                  </a:cubicBezTo>
                  <a:cubicBezTo>
                    <a:pt x="3725" y="6093"/>
                    <a:pt x="3718" y="6086"/>
                    <a:pt x="3718" y="6086"/>
                  </a:cubicBezTo>
                  <a:cubicBezTo>
                    <a:pt x="3667" y="6047"/>
                    <a:pt x="3605" y="6029"/>
                    <a:pt x="3544" y="6029"/>
                  </a:cubicBezTo>
                  <a:cubicBezTo>
                    <a:pt x="3501" y="6029"/>
                    <a:pt x="3457" y="6038"/>
                    <a:pt x="3417" y="6056"/>
                  </a:cubicBezTo>
                  <a:cubicBezTo>
                    <a:pt x="3058" y="6196"/>
                    <a:pt x="3117" y="6416"/>
                    <a:pt x="3205" y="6716"/>
                  </a:cubicBezTo>
                  <a:cubicBezTo>
                    <a:pt x="3241" y="6885"/>
                    <a:pt x="3307" y="7259"/>
                    <a:pt x="3278" y="7515"/>
                  </a:cubicBezTo>
                  <a:cubicBezTo>
                    <a:pt x="3256" y="7596"/>
                    <a:pt x="3234" y="7669"/>
                    <a:pt x="3205" y="7750"/>
                  </a:cubicBezTo>
                  <a:cubicBezTo>
                    <a:pt x="3117" y="7794"/>
                    <a:pt x="3036" y="7860"/>
                    <a:pt x="2992" y="7948"/>
                  </a:cubicBezTo>
                  <a:cubicBezTo>
                    <a:pt x="2934" y="7992"/>
                    <a:pt x="2882" y="8043"/>
                    <a:pt x="2824" y="8080"/>
                  </a:cubicBezTo>
                  <a:cubicBezTo>
                    <a:pt x="2750" y="8131"/>
                    <a:pt x="2684" y="8183"/>
                    <a:pt x="2618" y="8227"/>
                  </a:cubicBezTo>
                  <a:lnTo>
                    <a:pt x="2596" y="8241"/>
                  </a:lnTo>
                  <a:cubicBezTo>
                    <a:pt x="2523" y="8293"/>
                    <a:pt x="2450" y="8337"/>
                    <a:pt x="2384" y="8381"/>
                  </a:cubicBezTo>
                  <a:lnTo>
                    <a:pt x="2244" y="8381"/>
                  </a:lnTo>
                  <a:cubicBezTo>
                    <a:pt x="1702" y="8454"/>
                    <a:pt x="521" y="10052"/>
                    <a:pt x="309" y="10345"/>
                  </a:cubicBezTo>
                  <a:cubicBezTo>
                    <a:pt x="294" y="10360"/>
                    <a:pt x="287" y="10382"/>
                    <a:pt x="272" y="10397"/>
                  </a:cubicBezTo>
                  <a:cubicBezTo>
                    <a:pt x="265" y="10404"/>
                    <a:pt x="250" y="10411"/>
                    <a:pt x="243" y="10419"/>
                  </a:cubicBezTo>
                  <a:cubicBezTo>
                    <a:pt x="1" y="10602"/>
                    <a:pt x="140" y="10991"/>
                    <a:pt x="192" y="11181"/>
                  </a:cubicBezTo>
                  <a:cubicBezTo>
                    <a:pt x="243" y="11342"/>
                    <a:pt x="346" y="11489"/>
                    <a:pt x="485" y="11592"/>
                  </a:cubicBezTo>
                  <a:lnTo>
                    <a:pt x="734" y="11592"/>
                  </a:lnTo>
                  <a:cubicBezTo>
                    <a:pt x="734" y="11592"/>
                    <a:pt x="734" y="11584"/>
                    <a:pt x="734" y="11584"/>
                  </a:cubicBezTo>
                  <a:lnTo>
                    <a:pt x="785" y="11592"/>
                  </a:lnTo>
                  <a:cubicBezTo>
                    <a:pt x="3359" y="11482"/>
                    <a:pt x="6431" y="8842"/>
                    <a:pt x="5727" y="5411"/>
                  </a:cubicBezTo>
                  <a:cubicBezTo>
                    <a:pt x="5566" y="4627"/>
                    <a:pt x="4664" y="3146"/>
                    <a:pt x="4664" y="3146"/>
                  </a:cubicBezTo>
                  <a:cubicBezTo>
                    <a:pt x="4173" y="2464"/>
                    <a:pt x="3007" y="1753"/>
                    <a:pt x="2604" y="1"/>
                  </a:cubicBezTo>
                  <a:close/>
                </a:path>
              </a:pathLst>
            </a:custGeom>
            <a:solidFill>
              <a:srgbClr val="AAF2E1">
                <a:alpha val="31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36" name="Google Shape;3136;p28"/>
          <p:cNvGrpSpPr/>
          <p:nvPr/>
        </p:nvGrpSpPr>
        <p:grpSpPr>
          <a:xfrm>
            <a:off x="83270" y="373746"/>
            <a:ext cx="1988428" cy="3055984"/>
            <a:chOff x="83270" y="373746"/>
            <a:chExt cx="1988428" cy="3055984"/>
          </a:xfrm>
        </p:grpSpPr>
        <p:grpSp>
          <p:nvGrpSpPr>
            <p:cNvPr id="3137" name="Google Shape;3137;p28"/>
            <p:cNvGrpSpPr/>
            <p:nvPr/>
          </p:nvGrpSpPr>
          <p:grpSpPr>
            <a:xfrm>
              <a:off x="83270" y="373746"/>
              <a:ext cx="1988428" cy="3054281"/>
              <a:chOff x="83270" y="373746"/>
              <a:chExt cx="1988428" cy="3054281"/>
            </a:xfrm>
          </p:grpSpPr>
          <p:sp>
            <p:nvSpPr>
              <p:cNvPr id="3138" name="Google Shape;3138;p28"/>
              <p:cNvSpPr/>
              <p:nvPr/>
            </p:nvSpPr>
            <p:spPr>
              <a:xfrm rot="10800000">
                <a:off x="83270" y="373746"/>
                <a:ext cx="1563408" cy="2818073"/>
              </a:xfrm>
              <a:custGeom>
                <a:rect b="b" l="l" r="r" t="t"/>
                <a:pathLst>
                  <a:path extrusionOk="0" h="11592" w="6431">
                    <a:moveTo>
                      <a:pt x="2604" y="1"/>
                    </a:moveTo>
                    <a:cubicBezTo>
                      <a:pt x="2538" y="287"/>
                      <a:pt x="2736" y="734"/>
                      <a:pt x="3043" y="1232"/>
                    </a:cubicBezTo>
                    <a:cubicBezTo>
                      <a:pt x="3021" y="1231"/>
                      <a:pt x="2998" y="1231"/>
                      <a:pt x="2975" y="1231"/>
                    </a:cubicBezTo>
                    <a:cubicBezTo>
                      <a:pt x="2728" y="1231"/>
                      <a:pt x="2489" y="1303"/>
                      <a:pt x="2281" y="1438"/>
                    </a:cubicBezTo>
                    <a:cubicBezTo>
                      <a:pt x="763" y="2310"/>
                      <a:pt x="3219" y="3014"/>
                      <a:pt x="4429" y="3293"/>
                    </a:cubicBezTo>
                    <a:lnTo>
                      <a:pt x="4627" y="3608"/>
                    </a:lnTo>
                    <a:cubicBezTo>
                      <a:pt x="4693" y="3864"/>
                      <a:pt x="4730" y="4121"/>
                      <a:pt x="4744" y="4385"/>
                    </a:cubicBezTo>
                    <a:lnTo>
                      <a:pt x="4730" y="4370"/>
                    </a:lnTo>
                    <a:lnTo>
                      <a:pt x="4722" y="4363"/>
                    </a:lnTo>
                    <a:cubicBezTo>
                      <a:pt x="4700" y="4348"/>
                      <a:pt x="4678" y="4334"/>
                      <a:pt x="4656" y="4319"/>
                    </a:cubicBezTo>
                    <a:lnTo>
                      <a:pt x="4649" y="4319"/>
                    </a:lnTo>
                    <a:lnTo>
                      <a:pt x="4634" y="4312"/>
                    </a:lnTo>
                    <a:lnTo>
                      <a:pt x="4620" y="4312"/>
                    </a:lnTo>
                    <a:lnTo>
                      <a:pt x="4605" y="4304"/>
                    </a:lnTo>
                    <a:lnTo>
                      <a:pt x="4568" y="4304"/>
                    </a:lnTo>
                    <a:cubicBezTo>
                      <a:pt x="4562" y="4304"/>
                      <a:pt x="4556" y="4303"/>
                      <a:pt x="4550" y="4303"/>
                    </a:cubicBezTo>
                    <a:cubicBezTo>
                      <a:pt x="4484" y="4303"/>
                      <a:pt x="4425" y="4339"/>
                      <a:pt x="4385" y="4392"/>
                    </a:cubicBezTo>
                    <a:cubicBezTo>
                      <a:pt x="4239" y="4598"/>
                      <a:pt x="4356" y="4700"/>
                      <a:pt x="4502" y="4832"/>
                    </a:cubicBezTo>
                    <a:cubicBezTo>
                      <a:pt x="4583" y="4913"/>
                      <a:pt x="4656" y="4993"/>
                      <a:pt x="4722" y="5081"/>
                    </a:cubicBezTo>
                    <a:cubicBezTo>
                      <a:pt x="4671" y="5485"/>
                      <a:pt x="4561" y="5881"/>
                      <a:pt x="4385" y="6247"/>
                    </a:cubicBezTo>
                    <a:cubicBezTo>
                      <a:pt x="4297" y="6438"/>
                      <a:pt x="4195" y="6621"/>
                      <a:pt x="4077" y="6790"/>
                    </a:cubicBezTo>
                    <a:cubicBezTo>
                      <a:pt x="3960" y="6929"/>
                      <a:pt x="3821" y="7098"/>
                      <a:pt x="3681" y="7266"/>
                    </a:cubicBezTo>
                    <a:lnTo>
                      <a:pt x="3711" y="7207"/>
                    </a:lnTo>
                    <a:lnTo>
                      <a:pt x="3725" y="7178"/>
                    </a:lnTo>
                    <a:cubicBezTo>
                      <a:pt x="3733" y="7156"/>
                      <a:pt x="3747" y="7134"/>
                      <a:pt x="3755" y="7112"/>
                    </a:cubicBezTo>
                    <a:cubicBezTo>
                      <a:pt x="3755" y="7105"/>
                      <a:pt x="3762" y="7105"/>
                      <a:pt x="3762" y="7098"/>
                    </a:cubicBezTo>
                    <a:cubicBezTo>
                      <a:pt x="3777" y="7068"/>
                      <a:pt x="3784" y="7039"/>
                      <a:pt x="3791" y="7010"/>
                    </a:cubicBezTo>
                    <a:lnTo>
                      <a:pt x="3799" y="6995"/>
                    </a:lnTo>
                    <a:cubicBezTo>
                      <a:pt x="3806" y="6973"/>
                      <a:pt x="3813" y="6951"/>
                      <a:pt x="3821" y="6929"/>
                    </a:cubicBezTo>
                    <a:cubicBezTo>
                      <a:pt x="3828" y="6907"/>
                      <a:pt x="3828" y="6914"/>
                      <a:pt x="3828" y="6900"/>
                    </a:cubicBezTo>
                    <a:cubicBezTo>
                      <a:pt x="3828" y="6892"/>
                      <a:pt x="3835" y="6870"/>
                      <a:pt x="3843" y="6848"/>
                    </a:cubicBezTo>
                    <a:cubicBezTo>
                      <a:pt x="3850" y="6834"/>
                      <a:pt x="3850" y="6834"/>
                      <a:pt x="3850" y="6819"/>
                    </a:cubicBezTo>
                    <a:cubicBezTo>
                      <a:pt x="3850" y="6812"/>
                      <a:pt x="3857" y="6790"/>
                      <a:pt x="3857" y="6775"/>
                    </a:cubicBezTo>
                    <a:lnTo>
                      <a:pt x="3865" y="6746"/>
                    </a:lnTo>
                    <a:cubicBezTo>
                      <a:pt x="3865" y="6724"/>
                      <a:pt x="3872" y="6709"/>
                      <a:pt x="3872" y="6694"/>
                    </a:cubicBezTo>
                    <a:cubicBezTo>
                      <a:pt x="3872" y="6672"/>
                      <a:pt x="3872" y="6680"/>
                      <a:pt x="3872" y="6672"/>
                    </a:cubicBezTo>
                    <a:cubicBezTo>
                      <a:pt x="3872" y="6643"/>
                      <a:pt x="3872" y="6621"/>
                      <a:pt x="3879" y="6599"/>
                    </a:cubicBezTo>
                    <a:lnTo>
                      <a:pt x="3879" y="6584"/>
                    </a:lnTo>
                    <a:lnTo>
                      <a:pt x="3879" y="6533"/>
                    </a:lnTo>
                    <a:cubicBezTo>
                      <a:pt x="3879" y="6518"/>
                      <a:pt x="3879" y="6511"/>
                      <a:pt x="3879" y="6504"/>
                    </a:cubicBezTo>
                    <a:lnTo>
                      <a:pt x="3879" y="6467"/>
                    </a:lnTo>
                    <a:lnTo>
                      <a:pt x="3879" y="6438"/>
                    </a:lnTo>
                    <a:cubicBezTo>
                      <a:pt x="3879" y="6423"/>
                      <a:pt x="3879" y="6416"/>
                      <a:pt x="3872" y="6401"/>
                    </a:cubicBezTo>
                    <a:cubicBezTo>
                      <a:pt x="3872" y="6394"/>
                      <a:pt x="3872" y="6386"/>
                      <a:pt x="3872" y="6379"/>
                    </a:cubicBezTo>
                    <a:cubicBezTo>
                      <a:pt x="3872" y="6364"/>
                      <a:pt x="3872" y="6357"/>
                      <a:pt x="3865" y="6350"/>
                    </a:cubicBezTo>
                    <a:lnTo>
                      <a:pt x="3865" y="6320"/>
                    </a:lnTo>
                    <a:cubicBezTo>
                      <a:pt x="3865" y="6313"/>
                      <a:pt x="3857" y="6298"/>
                      <a:pt x="3850" y="6291"/>
                    </a:cubicBezTo>
                    <a:cubicBezTo>
                      <a:pt x="3850" y="6276"/>
                      <a:pt x="3843" y="6269"/>
                      <a:pt x="3835" y="6254"/>
                    </a:cubicBezTo>
                    <a:cubicBezTo>
                      <a:pt x="3835" y="6247"/>
                      <a:pt x="3828" y="6232"/>
                      <a:pt x="3828" y="6225"/>
                    </a:cubicBezTo>
                    <a:cubicBezTo>
                      <a:pt x="3821" y="6218"/>
                      <a:pt x="3821" y="6210"/>
                      <a:pt x="3813" y="6203"/>
                    </a:cubicBezTo>
                    <a:lnTo>
                      <a:pt x="3806" y="6181"/>
                    </a:lnTo>
                    <a:lnTo>
                      <a:pt x="3791" y="6159"/>
                    </a:lnTo>
                    <a:lnTo>
                      <a:pt x="3777" y="6144"/>
                    </a:lnTo>
                    <a:lnTo>
                      <a:pt x="3762" y="6122"/>
                    </a:lnTo>
                    <a:lnTo>
                      <a:pt x="3747" y="6108"/>
                    </a:lnTo>
                    <a:cubicBezTo>
                      <a:pt x="3740" y="6108"/>
                      <a:pt x="3733" y="6100"/>
                      <a:pt x="3733" y="6093"/>
                    </a:cubicBezTo>
                    <a:cubicBezTo>
                      <a:pt x="3725" y="6093"/>
                      <a:pt x="3718" y="6086"/>
                      <a:pt x="3718" y="6086"/>
                    </a:cubicBezTo>
                    <a:cubicBezTo>
                      <a:pt x="3667" y="6047"/>
                      <a:pt x="3605" y="6029"/>
                      <a:pt x="3544" y="6029"/>
                    </a:cubicBezTo>
                    <a:cubicBezTo>
                      <a:pt x="3501" y="6029"/>
                      <a:pt x="3457" y="6038"/>
                      <a:pt x="3417" y="6056"/>
                    </a:cubicBezTo>
                    <a:cubicBezTo>
                      <a:pt x="3058" y="6196"/>
                      <a:pt x="3117" y="6416"/>
                      <a:pt x="3205" y="6716"/>
                    </a:cubicBezTo>
                    <a:cubicBezTo>
                      <a:pt x="3241" y="6885"/>
                      <a:pt x="3307" y="7259"/>
                      <a:pt x="3278" y="7515"/>
                    </a:cubicBezTo>
                    <a:cubicBezTo>
                      <a:pt x="3256" y="7596"/>
                      <a:pt x="3234" y="7669"/>
                      <a:pt x="3205" y="7750"/>
                    </a:cubicBezTo>
                    <a:cubicBezTo>
                      <a:pt x="3117" y="7794"/>
                      <a:pt x="3036" y="7860"/>
                      <a:pt x="2992" y="7948"/>
                    </a:cubicBezTo>
                    <a:cubicBezTo>
                      <a:pt x="2934" y="7992"/>
                      <a:pt x="2882" y="8043"/>
                      <a:pt x="2824" y="8080"/>
                    </a:cubicBezTo>
                    <a:cubicBezTo>
                      <a:pt x="2750" y="8131"/>
                      <a:pt x="2684" y="8183"/>
                      <a:pt x="2618" y="8227"/>
                    </a:cubicBezTo>
                    <a:lnTo>
                      <a:pt x="2596" y="8241"/>
                    </a:lnTo>
                    <a:cubicBezTo>
                      <a:pt x="2523" y="8293"/>
                      <a:pt x="2450" y="8337"/>
                      <a:pt x="2384" y="8381"/>
                    </a:cubicBezTo>
                    <a:lnTo>
                      <a:pt x="2244" y="8381"/>
                    </a:lnTo>
                    <a:cubicBezTo>
                      <a:pt x="1702" y="8454"/>
                      <a:pt x="521" y="10052"/>
                      <a:pt x="309" y="10345"/>
                    </a:cubicBezTo>
                    <a:cubicBezTo>
                      <a:pt x="294" y="10360"/>
                      <a:pt x="287" y="10382"/>
                      <a:pt x="272" y="10397"/>
                    </a:cubicBezTo>
                    <a:cubicBezTo>
                      <a:pt x="265" y="10404"/>
                      <a:pt x="250" y="10411"/>
                      <a:pt x="243" y="10419"/>
                    </a:cubicBezTo>
                    <a:cubicBezTo>
                      <a:pt x="1" y="10602"/>
                      <a:pt x="140" y="10991"/>
                      <a:pt x="192" y="11181"/>
                    </a:cubicBezTo>
                    <a:cubicBezTo>
                      <a:pt x="243" y="11342"/>
                      <a:pt x="346" y="11489"/>
                      <a:pt x="485" y="11592"/>
                    </a:cubicBezTo>
                    <a:lnTo>
                      <a:pt x="734" y="11592"/>
                    </a:lnTo>
                    <a:cubicBezTo>
                      <a:pt x="734" y="11592"/>
                      <a:pt x="734" y="11584"/>
                      <a:pt x="734" y="11584"/>
                    </a:cubicBezTo>
                    <a:lnTo>
                      <a:pt x="785" y="11592"/>
                    </a:lnTo>
                    <a:cubicBezTo>
                      <a:pt x="3359" y="11482"/>
                      <a:pt x="6431" y="8842"/>
                      <a:pt x="5727" y="5411"/>
                    </a:cubicBezTo>
                    <a:cubicBezTo>
                      <a:pt x="5566" y="4627"/>
                      <a:pt x="4664" y="3146"/>
                      <a:pt x="4664" y="3146"/>
                    </a:cubicBezTo>
                    <a:cubicBezTo>
                      <a:pt x="4173" y="2464"/>
                      <a:pt x="3007" y="1753"/>
                      <a:pt x="2604" y="1"/>
                    </a:cubicBezTo>
                    <a:close/>
                  </a:path>
                </a:pathLst>
              </a:custGeom>
              <a:solidFill>
                <a:srgbClr val="2F7567">
                  <a:alpha val="48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39" name="Google Shape;3139;p28"/>
              <p:cNvGrpSpPr/>
              <p:nvPr/>
            </p:nvGrpSpPr>
            <p:grpSpPr>
              <a:xfrm>
                <a:off x="269581" y="484059"/>
                <a:ext cx="1802117" cy="2943968"/>
                <a:chOff x="269581" y="484059"/>
                <a:chExt cx="1802117" cy="2943968"/>
              </a:xfrm>
            </p:grpSpPr>
            <p:grpSp>
              <p:nvGrpSpPr>
                <p:cNvPr id="3140" name="Google Shape;3140;p28"/>
                <p:cNvGrpSpPr/>
                <p:nvPr/>
              </p:nvGrpSpPr>
              <p:grpSpPr>
                <a:xfrm>
                  <a:off x="269581" y="484059"/>
                  <a:ext cx="1802117" cy="2943968"/>
                  <a:chOff x="9609300" y="221716"/>
                  <a:chExt cx="1396665" cy="2281615"/>
                </a:xfrm>
              </p:grpSpPr>
              <p:sp>
                <p:nvSpPr>
                  <p:cNvPr id="3141" name="Google Shape;3141;p28"/>
                  <p:cNvSpPr/>
                  <p:nvPr/>
                </p:nvSpPr>
                <p:spPr>
                  <a:xfrm>
                    <a:off x="10103870" y="1797180"/>
                    <a:ext cx="896631" cy="399235"/>
                  </a:xfrm>
                  <a:custGeom>
                    <a:rect b="b" l="l" r="r" t="t"/>
                    <a:pathLst>
                      <a:path extrusionOk="0" h="2119" w="4759">
                        <a:moveTo>
                          <a:pt x="0" y="0"/>
                        </a:moveTo>
                        <a:cubicBezTo>
                          <a:pt x="646" y="747"/>
                          <a:pt x="1169" y="2118"/>
                          <a:pt x="2112" y="2118"/>
                        </a:cubicBezTo>
                        <a:cubicBezTo>
                          <a:pt x="2325" y="2118"/>
                          <a:pt x="2560" y="2048"/>
                          <a:pt x="2823" y="1884"/>
                        </a:cubicBezTo>
                        <a:cubicBezTo>
                          <a:pt x="4758" y="682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2" name="Google Shape;3142;p28"/>
                  <p:cNvSpPr/>
                  <p:nvPr/>
                </p:nvSpPr>
                <p:spPr>
                  <a:xfrm>
                    <a:off x="10138348" y="1801325"/>
                    <a:ext cx="678455" cy="351003"/>
                  </a:xfrm>
                  <a:custGeom>
                    <a:rect b="b" l="l" r="r" t="t"/>
                    <a:pathLst>
                      <a:path extrusionOk="0" h="1863" w="3601">
                        <a:moveTo>
                          <a:pt x="0" y="0"/>
                        </a:moveTo>
                        <a:cubicBezTo>
                          <a:pt x="0" y="0"/>
                          <a:pt x="937" y="1863"/>
                          <a:pt x="2010" y="1863"/>
                        </a:cubicBezTo>
                        <a:cubicBezTo>
                          <a:pt x="2214" y="1863"/>
                          <a:pt x="2424" y="1796"/>
                          <a:pt x="2632" y="1635"/>
                        </a:cubicBezTo>
                        <a:cubicBezTo>
                          <a:pt x="3600" y="895"/>
                          <a:pt x="1063" y="40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3" name="Google Shape;3143;p28"/>
                  <p:cNvSpPr/>
                  <p:nvPr/>
                </p:nvSpPr>
                <p:spPr>
                  <a:xfrm>
                    <a:off x="10134203" y="1799818"/>
                    <a:ext cx="404888" cy="334423"/>
                  </a:xfrm>
                  <a:custGeom>
                    <a:rect b="b" l="l" r="r" t="t"/>
                    <a:pathLst>
                      <a:path extrusionOk="0" h="1775" w="2149">
                        <a:moveTo>
                          <a:pt x="37" y="1"/>
                        </a:moveTo>
                        <a:lnTo>
                          <a:pt x="0" y="89"/>
                        </a:lnTo>
                        <a:cubicBezTo>
                          <a:pt x="0" y="89"/>
                          <a:pt x="477" y="895"/>
                          <a:pt x="2148" y="1775"/>
                        </a:cubicBezTo>
                        <a:cubicBezTo>
                          <a:pt x="2148" y="1775"/>
                          <a:pt x="601" y="800"/>
                          <a:pt x="37" y="1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4" name="Google Shape;3144;p28"/>
                  <p:cNvSpPr/>
                  <p:nvPr/>
                </p:nvSpPr>
                <p:spPr>
                  <a:xfrm>
                    <a:off x="10135522" y="1774948"/>
                    <a:ext cx="472526" cy="265466"/>
                  </a:xfrm>
                  <a:custGeom>
                    <a:rect b="b" l="l" r="r" t="t"/>
                    <a:pathLst>
                      <a:path extrusionOk="0" h="1409" w="2508">
                        <a:moveTo>
                          <a:pt x="23" y="1"/>
                        </a:moveTo>
                        <a:lnTo>
                          <a:pt x="1" y="81"/>
                        </a:lnTo>
                        <a:cubicBezTo>
                          <a:pt x="1" y="81"/>
                          <a:pt x="616" y="800"/>
                          <a:pt x="2508" y="1408"/>
                        </a:cubicBezTo>
                        <a:cubicBezTo>
                          <a:pt x="2508" y="1408"/>
                          <a:pt x="734" y="690"/>
                          <a:pt x="23" y="1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5" name="Google Shape;3145;p28"/>
                  <p:cNvSpPr/>
                  <p:nvPr/>
                </p:nvSpPr>
                <p:spPr>
                  <a:xfrm>
                    <a:off x="10154928" y="1841267"/>
                    <a:ext cx="384163" cy="292974"/>
                  </a:xfrm>
                  <a:custGeom>
                    <a:rect b="b" l="l" r="r" t="t"/>
                    <a:pathLst>
                      <a:path extrusionOk="0" h="1555" w="2039">
                        <a:moveTo>
                          <a:pt x="0" y="1"/>
                        </a:moveTo>
                        <a:cubicBezTo>
                          <a:pt x="770" y="998"/>
                          <a:pt x="1357" y="1196"/>
                          <a:pt x="2038" y="1555"/>
                        </a:cubicBezTo>
                        <a:cubicBezTo>
                          <a:pt x="1276" y="1152"/>
                          <a:pt x="587" y="624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FFEAE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6" name="Google Shape;3146;p28"/>
                  <p:cNvSpPr/>
                  <p:nvPr/>
                </p:nvSpPr>
                <p:spPr>
                  <a:xfrm>
                    <a:off x="10132696" y="1791528"/>
                    <a:ext cx="454816" cy="248886"/>
                  </a:xfrm>
                  <a:custGeom>
                    <a:rect b="b" l="l" r="r" t="t"/>
                    <a:pathLst>
                      <a:path extrusionOk="0" h="1321" w="2414">
                        <a:moveTo>
                          <a:pt x="1" y="1"/>
                        </a:moveTo>
                        <a:cubicBezTo>
                          <a:pt x="983" y="910"/>
                          <a:pt x="1629" y="1042"/>
                          <a:pt x="2413" y="1320"/>
                        </a:cubicBezTo>
                        <a:cubicBezTo>
                          <a:pt x="1541" y="1005"/>
                          <a:pt x="727" y="558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7" name="Google Shape;3147;p28"/>
                  <p:cNvSpPr/>
                  <p:nvPr/>
                </p:nvSpPr>
                <p:spPr>
                  <a:xfrm>
                    <a:off x="10103870" y="1797180"/>
                    <a:ext cx="486280" cy="399801"/>
                  </a:xfrm>
                  <a:custGeom>
                    <a:rect b="b" l="l" r="r" t="t"/>
                    <a:pathLst>
                      <a:path extrusionOk="0" h="2122" w="2581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642" y="750"/>
                          <a:pt x="1168" y="2121"/>
                          <a:pt x="2112" y="2121"/>
                        </a:cubicBezTo>
                        <a:cubicBezTo>
                          <a:pt x="2258" y="2121"/>
                          <a:pt x="2413" y="2089"/>
                          <a:pt x="2581" y="2016"/>
                        </a:cubicBezTo>
                        <a:cubicBezTo>
                          <a:pt x="1943" y="1745"/>
                          <a:pt x="1276" y="799"/>
                          <a:pt x="799" y="147"/>
                        </a:cubicBezTo>
                        <a:cubicBezTo>
                          <a:pt x="227" y="22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FAB9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8" name="Google Shape;3148;p28"/>
                  <p:cNvSpPr/>
                  <p:nvPr/>
                </p:nvSpPr>
                <p:spPr>
                  <a:xfrm>
                    <a:off x="9694460" y="532965"/>
                    <a:ext cx="442569" cy="273379"/>
                  </a:xfrm>
                  <a:custGeom>
                    <a:rect b="b" l="l" r="r" t="t"/>
                    <a:pathLst>
                      <a:path extrusionOk="0" h="1451" w="2349">
                        <a:moveTo>
                          <a:pt x="1852" y="0"/>
                        </a:moveTo>
                        <a:cubicBezTo>
                          <a:pt x="716" y="0"/>
                          <a:pt x="0" y="742"/>
                          <a:pt x="245" y="1270"/>
                        </a:cubicBezTo>
                        <a:cubicBezTo>
                          <a:pt x="305" y="1398"/>
                          <a:pt x="371" y="1451"/>
                          <a:pt x="444" y="1451"/>
                        </a:cubicBezTo>
                        <a:cubicBezTo>
                          <a:pt x="802" y="1451"/>
                          <a:pt x="1337" y="156"/>
                          <a:pt x="2349" y="46"/>
                        </a:cubicBezTo>
                        <a:cubicBezTo>
                          <a:pt x="2176" y="14"/>
                          <a:pt x="2010" y="0"/>
                          <a:pt x="185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49" name="Google Shape;3149;p28"/>
                  <p:cNvSpPr/>
                  <p:nvPr/>
                </p:nvSpPr>
                <p:spPr>
                  <a:xfrm>
                    <a:off x="9694460" y="533154"/>
                    <a:ext cx="423352" cy="273756"/>
                  </a:xfrm>
                  <a:custGeom>
                    <a:rect b="b" l="l" r="r" t="t"/>
                    <a:pathLst>
                      <a:path extrusionOk="0" h="1453" w="2247">
                        <a:moveTo>
                          <a:pt x="1851" y="1"/>
                        </a:moveTo>
                        <a:cubicBezTo>
                          <a:pt x="717" y="1"/>
                          <a:pt x="1" y="742"/>
                          <a:pt x="245" y="1269"/>
                        </a:cubicBezTo>
                        <a:cubicBezTo>
                          <a:pt x="311" y="1408"/>
                          <a:pt x="384" y="1452"/>
                          <a:pt x="457" y="1452"/>
                        </a:cubicBezTo>
                        <a:cubicBezTo>
                          <a:pt x="391" y="1416"/>
                          <a:pt x="340" y="1350"/>
                          <a:pt x="318" y="1277"/>
                        </a:cubicBezTo>
                        <a:cubicBezTo>
                          <a:pt x="70" y="754"/>
                          <a:pt x="785" y="10"/>
                          <a:pt x="1918" y="10"/>
                        </a:cubicBezTo>
                        <a:cubicBezTo>
                          <a:pt x="2024" y="10"/>
                          <a:pt x="2133" y="16"/>
                          <a:pt x="2246" y="30"/>
                        </a:cubicBezTo>
                        <a:cubicBezTo>
                          <a:pt x="2110" y="10"/>
                          <a:pt x="1977" y="1"/>
                          <a:pt x="185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0" name="Google Shape;3150;p28"/>
                  <p:cNvSpPr/>
                  <p:nvPr/>
                </p:nvSpPr>
                <p:spPr>
                  <a:xfrm>
                    <a:off x="9772272" y="533154"/>
                    <a:ext cx="364757" cy="273191"/>
                  </a:xfrm>
                  <a:custGeom>
                    <a:rect b="b" l="l" r="r" t="t"/>
                    <a:pathLst>
                      <a:path extrusionOk="0" h="1450" w="1936">
                        <a:moveTo>
                          <a:pt x="1449" y="1"/>
                        </a:moveTo>
                        <a:cubicBezTo>
                          <a:pt x="1287" y="1"/>
                          <a:pt x="1126" y="16"/>
                          <a:pt x="968" y="45"/>
                        </a:cubicBezTo>
                        <a:cubicBezTo>
                          <a:pt x="946" y="360"/>
                          <a:pt x="675" y="822"/>
                          <a:pt x="250" y="1233"/>
                        </a:cubicBezTo>
                        <a:cubicBezTo>
                          <a:pt x="169" y="1306"/>
                          <a:pt x="81" y="1379"/>
                          <a:pt x="0" y="1445"/>
                        </a:cubicBezTo>
                        <a:cubicBezTo>
                          <a:pt x="11" y="1448"/>
                          <a:pt x="22" y="1449"/>
                          <a:pt x="34" y="1449"/>
                        </a:cubicBezTo>
                        <a:cubicBezTo>
                          <a:pt x="386" y="1449"/>
                          <a:pt x="927" y="151"/>
                          <a:pt x="1936" y="45"/>
                        </a:cubicBezTo>
                        <a:cubicBezTo>
                          <a:pt x="1775" y="16"/>
                          <a:pt x="1612" y="1"/>
                          <a:pt x="144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1" name="Google Shape;3151;p28"/>
                  <p:cNvSpPr/>
                  <p:nvPr/>
                </p:nvSpPr>
                <p:spPr>
                  <a:xfrm>
                    <a:off x="9770954" y="1524931"/>
                    <a:ext cx="215538" cy="285437"/>
                  </a:xfrm>
                  <a:custGeom>
                    <a:rect b="b" l="l" r="r" t="t"/>
                    <a:pathLst>
                      <a:path extrusionOk="0" h="1515" w="1144">
                        <a:moveTo>
                          <a:pt x="697" y="1"/>
                        </a:moveTo>
                        <a:lnTo>
                          <a:pt x="697" y="1"/>
                        </a:lnTo>
                        <a:cubicBezTo>
                          <a:pt x="865" y="837"/>
                          <a:pt x="0" y="1166"/>
                          <a:pt x="374" y="1445"/>
                        </a:cubicBezTo>
                        <a:cubicBezTo>
                          <a:pt x="437" y="1493"/>
                          <a:pt x="501" y="1515"/>
                          <a:pt x="562" y="1515"/>
                        </a:cubicBezTo>
                        <a:cubicBezTo>
                          <a:pt x="897" y="1515"/>
                          <a:pt x="1143" y="844"/>
                          <a:pt x="697" y="1"/>
                        </a:cubicBezTo>
                        <a:close/>
                      </a:path>
                    </a:pathLst>
                  </a:custGeom>
                  <a:solidFill>
                    <a:srgbClr val="EFAB9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2" name="Google Shape;3152;p28"/>
                  <p:cNvSpPr/>
                  <p:nvPr/>
                </p:nvSpPr>
                <p:spPr>
                  <a:xfrm>
                    <a:off x="9803548" y="263731"/>
                    <a:ext cx="1147778" cy="1642348"/>
                  </a:xfrm>
                  <a:custGeom>
                    <a:rect b="b" l="l" r="r" t="t"/>
                    <a:pathLst>
                      <a:path extrusionOk="0" h="8717" w="6092">
                        <a:moveTo>
                          <a:pt x="4584" y="1"/>
                        </a:moveTo>
                        <a:cubicBezTo>
                          <a:pt x="4347" y="1"/>
                          <a:pt x="4036" y="69"/>
                          <a:pt x="3632" y="228"/>
                        </a:cubicBezTo>
                        <a:cubicBezTo>
                          <a:pt x="1198" y="1182"/>
                          <a:pt x="62" y="2479"/>
                          <a:pt x="32" y="4965"/>
                        </a:cubicBezTo>
                        <a:cubicBezTo>
                          <a:pt x="0" y="7249"/>
                          <a:pt x="1882" y="8717"/>
                          <a:pt x="2197" y="8717"/>
                        </a:cubicBezTo>
                        <a:cubicBezTo>
                          <a:pt x="2239" y="8717"/>
                          <a:pt x="2253" y="8691"/>
                          <a:pt x="2232" y="8638"/>
                        </a:cubicBezTo>
                        <a:cubicBezTo>
                          <a:pt x="722" y="4965"/>
                          <a:pt x="3999" y="3161"/>
                          <a:pt x="4563" y="2794"/>
                        </a:cubicBezTo>
                        <a:cubicBezTo>
                          <a:pt x="4563" y="2794"/>
                          <a:pt x="6092" y="1"/>
                          <a:pt x="458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3" name="Google Shape;3153;p28"/>
                  <p:cNvSpPr/>
                  <p:nvPr/>
                </p:nvSpPr>
                <p:spPr>
                  <a:xfrm>
                    <a:off x="9609300" y="263731"/>
                    <a:ext cx="1342027" cy="1642348"/>
                  </a:xfrm>
                  <a:custGeom>
                    <a:rect b="b" l="l" r="r" t="t"/>
                    <a:pathLst>
                      <a:path extrusionOk="0" h="8717" w="7123">
                        <a:moveTo>
                          <a:pt x="3585" y="1101"/>
                        </a:moveTo>
                        <a:lnTo>
                          <a:pt x="3585" y="1101"/>
                        </a:lnTo>
                        <a:cubicBezTo>
                          <a:pt x="3490" y="2179"/>
                          <a:pt x="4443" y="3396"/>
                          <a:pt x="4443" y="3396"/>
                        </a:cubicBezTo>
                        <a:cubicBezTo>
                          <a:pt x="3681" y="4019"/>
                          <a:pt x="1987" y="5918"/>
                          <a:pt x="3124" y="8381"/>
                        </a:cubicBezTo>
                        <a:cubicBezTo>
                          <a:pt x="2581" y="8088"/>
                          <a:pt x="0" y="4737"/>
                          <a:pt x="3585" y="1101"/>
                        </a:cubicBezTo>
                        <a:close/>
                        <a:moveTo>
                          <a:pt x="5610" y="1"/>
                        </a:moveTo>
                        <a:cubicBezTo>
                          <a:pt x="5373" y="1"/>
                          <a:pt x="5060" y="69"/>
                          <a:pt x="4656" y="228"/>
                        </a:cubicBezTo>
                        <a:cubicBezTo>
                          <a:pt x="2229" y="1182"/>
                          <a:pt x="1085" y="2479"/>
                          <a:pt x="1056" y="4965"/>
                        </a:cubicBezTo>
                        <a:cubicBezTo>
                          <a:pt x="1030" y="7249"/>
                          <a:pt x="2907" y="8717"/>
                          <a:pt x="3221" y="8717"/>
                        </a:cubicBezTo>
                        <a:cubicBezTo>
                          <a:pt x="3263" y="8717"/>
                          <a:pt x="3277" y="8691"/>
                          <a:pt x="3256" y="8638"/>
                        </a:cubicBezTo>
                        <a:cubicBezTo>
                          <a:pt x="1753" y="4965"/>
                          <a:pt x="5030" y="3154"/>
                          <a:pt x="5594" y="2794"/>
                        </a:cubicBezTo>
                        <a:cubicBezTo>
                          <a:pt x="5594" y="2794"/>
                          <a:pt x="7123" y="1"/>
                          <a:pt x="5610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4" name="Google Shape;3154;p28"/>
                  <p:cNvSpPr/>
                  <p:nvPr/>
                </p:nvSpPr>
                <p:spPr>
                  <a:xfrm>
                    <a:off x="9974245" y="1777774"/>
                    <a:ext cx="854993" cy="725557"/>
                  </a:xfrm>
                  <a:custGeom>
                    <a:rect b="b" l="l" r="r" t="t"/>
                    <a:pathLst>
                      <a:path extrusionOk="0" h="3851" w="4538">
                        <a:moveTo>
                          <a:pt x="1128" y="0"/>
                        </a:moveTo>
                        <a:lnTo>
                          <a:pt x="1128" y="0"/>
                        </a:lnTo>
                        <a:cubicBezTo>
                          <a:pt x="1128" y="1"/>
                          <a:pt x="0" y="3851"/>
                          <a:pt x="2459" y="3851"/>
                        </a:cubicBezTo>
                        <a:cubicBezTo>
                          <a:pt x="2484" y="3851"/>
                          <a:pt x="2510" y="3850"/>
                          <a:pt x="2536" y="3849"/>
                        </a:cubicBezTo>
                        <a:cubicBezTo>
                          <a:pt x="4537" y="3798"/>
                          <a:pt x="1788" y="1137"/>
                          <a:pt x="112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5" name="Google Shape;3155;p28"/>
                  <p:cNvSpPr/>
                  <p:nvPr/>
                </p:nvSpPr>
                <p:spPr>
                  <a:xfrm>
                    <a:off x="10090681" y="1842774"/>
                    <a:ext cx="651513" cy="627774"/>
                  </a:xfrm>
                  <a:custGeom>
                    <a:rect b="b" l="l" r="r" t="t"/>
                    <a:pathLst>
                      <a:path extrusionOk="0" h="3332" w="3458">
                        <a:moveTo>
                          <a:pt x="532" y="0"/>
                        </a:moveTo>
                        <a:cubicBezTo>
                          <a:pt x="532" y="0"/>
                          <a:pt x="0" y="3331"/>
                          <a:pt x="1878" y="3331"/>
                        </a:cubicBezTo>
                        <a:cubicBezTo>
                          <a:pt x="1910" y="3331"/>
                          <a:pt x="1943" y="3330"/>
                          <a:pt x="1976" y="3328"/>
                        </a:cubicBezTo>
                        <a:cubicBezTo>
                          <a:pt x="3457" y="3248"/>
                          <a:pt x="1294" y="1100"/>
                          <a:pt x="53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6" name="Google Shape;3156;p28"/>
                  <p:cNvSpPr/>
                  <p:nvPr/>
                </p:nvSpPr>
                <p:spPr>
                  <a:xfrm>
                    <a:off x="9690692" y="701779"/>
                    <a:ext cx="255857" cy="866298"/>
                  </a:xfrm>
                  <a:custGeom>
                    <a:rect b="b" l="l" r="r" t="t"/>
                    <a:pathLst>
                      <a:path extrusionOk="0" h="4598" w="1358">
                        <a:moveTo>
                          <a:pt x="1357" y="0"/>
                        </a:moveTo>
                        <a:cubicBezTo>
                          <a:pt x="1" y="2244"/>
                          <a:pt x="932" y="4150"/>
                          <a:pt x="1152" y="4597"/>
                        </a:cubicBezTo>
                        <a:cubicBezTo>
                          <a:pt x="675" y="2991"/>
                          <a:pt x="756" y="1782"/>
                          <a:pt x="1357" y="0"/>
                        </a:cubicBezTo>
                        <a:close/>
                      </a:path>
                    </a:pathLst>
                  </a:custGeom>
                  <a:solidFill>
                    <a:srgbClr val="EF653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7" name="Google Shape;3157;p28"/>
                  <p:cNvSpPr/>
                  <p:nvPr/>
                </p:nvSpPr>
                <p:spPr>
                  <a:xfrm>
                    <a:off x="9964260" y="490385"/>
                    <a:ext cx="526411" cy="773790"/>
                  </a:xfrm>
                  <a:custGeom>
                    <a:rect b="b" l="l" r="r" t="t"/>
                    <a:pathLst>
                      <a:path extrusionOk="0" h="4107" w="2794">
                        <a:moveTo>
                          <a:pt x="932" y="1"/>
                        </a:moveTo>
                        <a:cubicBezTo>
                          <a:pt x="792" y="103"/>
                          <a:pt x="653" y="213"/>
                          <a:pt x="528" y="338"/>
                        </a:cubicBezTo>
                        <a:cubicBezTo>
                          <a:pt x="528" y="367"/>
                          <a:pt x="528" y="404"/>
                          <a:pt x="521" y="440"/>
                        </a:cubicBezTo>
                        <a:cubicBezTo>
                          <a:pt x="418" y="1753"/>
                          <a:pt x="836" y="1672"/>
                          <a:pt x="360" y="2911"/>
                        </a:cubicBezTo>
                        <a:cubicBezTo>
                          <a:pt x="1" y="3842"/>
                          <a:pt x="866" y="3769"/>
                          <a:pt x="1291" y="4106"/>
                        </a:cubicBezTo>
                        <a:cubicBezTo>
                          <a:pt x="1650" y="3270"/>
                          <a:pt x="2266" y="2647"/>
                          <a:pt x="2794" y="2229"/>
                        </a:cubicBezTo>
                        <a:cubicBezTo>
                          <a:pt x="2684" y="1600"/>
                          <a:pt x="2302" y="726"/>
                          <a:pt x="1933" y="726"/>
                        </a:cubicBezTo>
                        <a:cubicBezTo>
                          <a:pt x="1833" y="726"/>
                          <a:pt x="1735" y="789"/>
                          <a:pt x="1643" y="939"/>
                        </a:cubicBezTo>
                        <a:cubicBezTo>
                          <a:pt x="1564" y="1063"/>
                          <a:pt x="1492" y="1116"/>
                          <a:pt x="1426" y="1116"/>
                        </a:cubicBezTo>
                        <a:cubicBezTo>
                          <a:pt x="1209" y="1116"/>
                          <a:pt x="1055" y="545"/>
                          <a:pt x="932" y="1"/>
                        </a:cubicBezTo>
                        <a:close/>
                      </a:path>
                    </a:pathLst>
                  </a:custGeom>
                  <a:solidFill>
                    <a:srgbClr val="EFAB92">
                      <a:alpha val="4719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8" name="Google Shape;3158;p28"/>
                  <p:cNvSpPr/>
                  <p:nvPr/>
                </p:nvSpPr>
                <p:spPr>
                  <a:xfrm>
                    <a:off x="10240465" y="922781"/>
                    <a:ext cx="207437" cy="265278"/>
                  </a:xfrm>
                  <a:custGeom>
                    <a:rect b="b" l="l" r="r" t="t"/>
                    <a:pathLst>
                      <a:path extrusionOk="0" h="1408" w="1101">
                        <a:moveTo>
                          <a:pt x="1101" y="0"/>
                        </a:moveTo>
                        <a:lnTo>
                          <a:pt x="1101" y="0"/>
                        </a:lnTo>
                        <a:cubicBezTo>
                          <a:pt x="1101" y="0"/>
                          <a:pt x="1100" y="0"/>
                          <a:pt x="1100" y="0"/>
                        </a:cubicBezTo>
                        <a:lnTo>
                          <a:pt x="1100" y="0"/>
                        </a:lnTo>
                        <a:cubicBezTo>
                          <a:pt x="1100" y="0"/>
                          <a:pt x="1100" y="0"/>
                          <a:pt x="1101" y="0"/>
                        </a:cubicBezTo>
                        <a:close/>
                        <a:moveTo>
                          <a:pt x="1100" y="0"/>
                        </a:moveTo>
                        <a:lnTo>
                          <a:pt x="1100" y="0"/>
                        </a:lnTo>
                        <a:cubicBezTo>
                          <a:pt x="221" y="448"/>
                          <a:pt x="1" y="1203"/>
                          <a:pt x="1" y="1408"/>
                        </a:cubicBezTo>
                        <a:cubicBezTo>
                          <a:pt x="321" y="985"/>
                          <a:pt x="1084" y="13"/>
                          <a:pt x="1100" y="0"/>
                        </a:cubicBezTo>
                        <a:close/>
                      </a:path>
                    </a:pathLst>
                  </a:custGeom>
                  <a:solidFill>
                    <a:srgbClr val="DD5E2C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59" name="Google Shape;3159;p28"/>
                  <p:cNvSpPr/>
                  <p:nvPr/>
                </p:nvSpPr>
                <p:spPr>
                  <a:xfrm>
                    <a:off x="10051304" y="1393799"/>
                    <a:ext cx="80262" cy="305409"/>
                  </a:xfrm>
                  <a:custGeom>
                    <a:rect b="b" l="l" r="r" t="t"/>
                    <a:pathLst>
                      <a:path extrusionOk="0" h="1621" w="426">
                        <a:moveTo>
                          <a:pt x="389" y="0"/>
                        </a:moveTo>
                        <a:lnTo>
                          <a:pt x="389" y="0"/>
                        </a:lnTo>
                        <a:cubicBezTo>
                          <a:pt x="0" y="755"/>
                          <a:pt x="294" y="1452"/>
                          <a:pt x="426" y="1621"/>
                        </a:cubicBezTo>
                        <a:cubicBezTo>
                          <a:pt x="411" y="1063"/>
                          <a:pt x="389" y="1"/>
                          <a:pt x="389" y="0"/>
                        </a:cubicBezTo>
                        <a:close/>
                      </a:path>
                    </a:pathLst>
                  </a:custGeom>
                  <a:solidFill>
                    <a:srgbClr val="DD5E2C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0" name="Google Shape;3160;p28"/>
                  <p:cNvSpPr/>
                  <p:nvPr/>
                </p:nvSpPr>
                <p:spPr>
                  <a:xfrm>
                    <a:off x="10256103" y="922781"/>
                    <a:ext cx="274698" cy="377757"/>
                  </a:xfrm>
                  <a:custGeom>
                    <a:rect b="b" l="l" r="r" t="t"/>
                    <a:pathLst>
                      <a:path extrusionOk="0" h="2005" w="1458">
                        <a:moveTo>
                          <a:pt x="1010" y="0"/>
                        </a:moveTo>
                        <a:lnTo>
                          <a:pt x="1010" y="0"/>
                        </a:lnTo>
                        <a:cubicBezTo>
                          <a:pt x="0" y="890"/>
                          <a:pt x="107" y="2005"/>
                          <a:pt x="578" y="2005"/>
                        </a:cubicBezTo>
                        <a:cubicBezTo>
                          <a:pt x="624" y="2005"/>
                          <a:pt x="673" y="1994"/>
                          <a:pt x="724" y="1972"/>
                        </a:cubicBezTo>
                        <a:cubicBezTo>
                          <a:pt x="1457" y="1650"/>
                          <a:pt x="343" y="1027"/>
                          <a:pt x="101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1" name="Google Shape;3161;p28"/>
                  <p:cNvSpPr/>
                  <p:nvPr/>
                </p:nvSpPr>
                <p:spPr>
                  <a:xfrm>
                    <a:off x="10270987" y="922781"/>
                    <a:ext cx="175596" cy="373047"/>
                  </a:xfrm>
                  <a:custGeom>
                    <a:rect b="b" l="l" r="r" t="t"/>
                    <a:pathLst>
                      <a:path extrusionOk="0" h="1980" w="932">
                        <a:moveTo>
                          <a:pt x="931" y="0"/>
                        </a:moveTo>
                        <a:lnTo>
                          <a:pt x="931" y="0"/>
                        </a:lnTo>
                        <a:cubicBezTo>
                          <a:pt x="0" y="821"/>
                          <a:pt x="15" y="1833"/>
                          <a:pt x="396" y="1980"/>
                        </a:cubicBezTo>
                        <a:cubicBezTo>
                          <a:pt x="59" y="1291"/>
                          <a:pt x="381" y="755"/>
                          <a:pt x="711" y="557"/>
                        </a:cubicBezTo>
                        <a:cubicBezTo>
                          <a:pt x="770" y="374"/>
                          <a:pt x="763" y="257"/>
                          <a:pt x="93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2" name="Google Shape;3162;p28"/>
                  <p:cNvSpPr/>
                  <p:nvPr/>
                </p:nvSpPr>
                <p:spPr>
                  <a:xfrm>
                    <a:off x="9880042" y="424066"/>
                    <a:ext cx="500222" cy="1425680"/>
                  </a:xfrm>
                  <a:custGeom>
                    <a:rect b="b" l="l" r="r" t="t"/>
                    <a:pathLst>
                      <a:path extrusionOk="0" h="7567" w="2655">
                        <a:moveTo>
                          <a:pt x="2434" y="1"/>
                        </a:moveTo>
                        <a:cubicBezTo>
                          <a:pt x="1298" y="763"/>
                          <a:pt x="404" y="2339"/>
                          <a:pt x="257" y="3432"/>
                        </a:cubicBezTo>
                        <a:cubicBezTo>
                          <a:pt x="0" y="5331"/>
                          <a:pt x="1041" y="6973"/>
                          <a:pt x="1606" y="7567"/>
                        </a:cubicBezTo>
                        <a:lnTo>
                          <a:pt x="1650" y="7515"/>
                        </a:lnTo>
                        <a:cubicBezTo>
                          <a:pt x="580" y="6328"/>
                          <a:pt x="154" y="4766"/>
                          <a:pt x="389" y="3505"/>
                        </a:cubicBezTo>
                        <a:cubicBezTo>
                          <a:pt x="653" y="2141"/>
                          <a:pt x="1474" y="954"/>
                          <a:pt x="2654" y="228"/>
                        </a:cubicBezTo>
                        <a:lnTo>
                          <a:pt x="2434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3" name="Google Shape;3163;p28"/>
                  <p:cNvSpPr/>
                  <p:nvPr/>
                </p:nvSpPr>
                <p:spPr>
                  <a:xfrm>
                    <a:off x="10200523" y="249977"/>
                    <a:ext cx="769079" cy="630223"/>
                  </a:xfrm>
                  <a:custGeom>
                    <a:rect b="b" l="l" r="r" t="t"/>
                    <a:pathLst>
                      <a:path extrusionOk="0" h="3345" w="4082">
                        <a:moveTo>
                          <a:pt x="2572" y="0"/>
                        </a:moveTo>
                        <a:cubicBezTo>
                          <a:pt x="2335" y="0"/>
                          <a:pt x="2024" y="69"/>
                          <a:pt x="1620" y="228"/>
                        </a:cubicBezTo>
                        <a:cubicBezTo>
                          <a:pt x="1049" y="441"/>
                          <a:pt x="506" y="712"/>
                          <a:pt x="0" y="1042"/>
                        </a:cubicBezTo>
                        <a:cubicBezTo>
                          <a:pt x="220" y="1042"/>
                          <a:pt x="491" y="1086"/>
                          <a:pt x="491" y="1357"/>
                        </a:cubicBezTo>
                        <a:cubicBezTo>
                          <a:pt x="506" y="2809"/>
                          <a:pt x="1276" y="3271"/>
                          <a:pt x="1738" y="3344"/>
                        </a:cubicBezTo>
                        <a:cubicBezTo>
                          <a:pt x="2104" y="3065"/>
                          <a:pt x="2412" y="2882"/>
                          <a:pt x="2559" y="2794"/>
                        </a:cubicBezTo>
                        <a:cubicBezTo>
                          <a:pt x="2559" y="2794"/>
                          <a:pt x="4082" y="0"/>
                          <a:pt x="2572" y="0"/>
                        </a:cubicBezTo>
                        <a:close/>
                      </a:path>
                    </a:pathLst>
                  </a:custGeom>
                  <a:solidFill>
                    <a:srgbClr val="DD5E2C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4" name="Google Shape;3164;p28"/>
                  <p:cNvSpPr/>
                  <p:nvPr/>
                </p:nvSpPr>
                <p:spPr>
                  <a:xfrm>
                    <a:off x="10412858" y="267122"/>
                    <a:ext cx="161277" cy="55957"/>
                  </a:xfrm>
                  <a:custGeom>
                    <a:rect b="b" l="l" r="r" t="t"/>
                    <a:pathLst>
                      <a:path extrusionOk="0" h="297" w="856">
                        <a:moveTo>
                          <a:pt x="744" y="1"/>
                        </a:moveTo>
                        <a:cubicBezTo>
                          <a:pt x="684" y="1"/>
                          <a:pt x="600" y="12"/>
                          <a:pt x="501" y="35"/>
                        </a:cubicBezTo>
                        <a:cubicBezTo>
                          <a:pt x="281" y="86"/>
                          <a:pt x="61" y="181"/>
                          <a:pt x="24" y="247"/>
                        </a:cubicBezTo>
                        <a:cubicBezTo>
                          <a:pt x="0" y="279"/>
                          <a:pt x="34" y="296"/>
                          <a:pt x="105" y="296"/>
                        </a:cubicBezTo>
                        <a:cubicBezTo>
                          <a:pt x="164" y="296"/>
                          <a:pt x="248" y="285"/>
                          <a:pt x="347" y="262"/>
                        </a:cubicBezTo>
                        <a:cubicBezTo>
                          <a:pt x="567" y="210"/>
                          <a:pt x="787" y="115"/>
                          <a:pt x="831" y="57"/>
                        </a:cubicBezTo>
                        <a:cubicBezTo>
                          <a:pt x="855" y="19"/>
                          <a:pt x="820" y="1"/>
                          <a:pt x="744" y="1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5" name="Google Shape;3165;p28"/>
                  <p:cNvSpPr/>
                  <p:nvPr/>
                </p:nvSpPr>
                <p:spPr>
                  <a:xfrm>
                    <a:off x="10446018" y="267688"/>
                    <a:ext cx="99479" cy="34667"/>
                  </a:xfrm>
                  <a:custGeom>
                    <a:rect b="b" l="l" r="r" t="t"/>
                    <a:pathLst>
                      <a:path extrusionOk="0" h="184" w="528">
                        <a:moveTo>
                          <a:pt x="462" y="0"/>
                        </a:moveTo>
                        <a:cubicBezTo>
                          <a:pt x="425" y="0"/>
                          <a:pt x="373" y="8"/>
                          <a:pt x="310" y="24"/>
                        </a:cubicBezTo>
                        <a:cubicBezTo>
                          <a:pt x="207" y="39"/>
                          <a:pt x="105" y="83"/>
                          <a:pt x="17" y="149"/>
                        </a:cubicBezTo>
                        <a:cubicBezTo>
                          <a:pt x="1" y="173"/>
                          <a:pt x="22" y="184"/>
                          <a:pt x="67" y="184"/>
                        </a:cubicBezTo>
                        <a:cubicBezTo>
                          <a:pt x="104" y="184"/>
                          <a:pt x="156" y="177"/>
                          <a:pt x="215" y="164"/>
                        </a:cubicBezTo>
                        <a:cubicBezTo>
                          <a:pt x="325" y="142"/>
                          <a:pt x="427" y="98"/>
                          <a:pt x="515" y="32"/>
                        </a:cubicBezTo>
                        <a:cubicBezTo>
                          <a:pt x="528" y="11"/>
                          <a:pt x="506" y="0"/>
                          <a:pt x="462" y="0"/>
                        </a:cubicBezTo>
                        <a:close/>
                      </a:path>
                    </a:pathLst>
                  </a:custGeom>
                  <a:solidFill>
                    <a:srgbClr val="D15828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6" name="Google Shape;3166;p28"/>
                  <p:cNvSpPr/>
                  <p:nvPr/>
                </p:nvSpPr>
                <p:spPr>
                  <a:xfrm>
                    <a:off x="10469757" y="266934"/>
                    <a:ext cx="61232" cy="21102"/>
                  </a:xfrm>
                  <a:custGeom>
                    <a:rect b="b" l="l" r="r" t="t"/>
                    <a:pathLst>
                      <a:path extrusionOk="0" h="112" w="325">
                        <a:moveTo>
                          <a:pt x="277" y="0"/>
                        </a:moveTo>
                        <a:cubicBezTo>
                          <a:pt x="255" y="0"/>
                          <a:pt x="225" y="4"/>
                          <a:pt x="191" y="14"/>
                        </a:cubicBezTo>
                        <a:cubicBezTo>
                          <a:pt x="125" y="21"/>
                          <a:pt x="60" y="50"/>
                          <a:pt x="8" y="94"/>
                        </a:cubicBezTo>
                        <a:cubicBezTo>
                          <a:pt x="0" y="106"/>
                          <a:pt x="12" y="112"/>
                          <a:pt x="39" y="112"/>
                        </a:cubicBezTo>
                        <a:cubicBezTo>
                          <a:pt x="61" y="112"/>
                          <a:pt x="93" y="108"/>
                          <a:pt x="133" y="102"/>
                        </a:cubicBezTo>
                        <a:cubicBezTo>
                          <a:pt x="199" y="87"/>
                          <a:pt x="257" y="58"/>
                          <a:pt x="316" y="21"/>
                        </a:cubicBezTo>
                        <a:cubicBezTo>
                          <a:pt x="325" y="8"/>
                          <a:pt x="308" y="0"/>
                          <a:pt x="277" y="0"/>
                        </a:cubicBezTo>
                        <a:close/>
                      </a:path>
                    </a:pathLst>
                  </a:custGeom>
                  <a:solidFill>
                    <a:srgbClr val="99352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7" name="Google Shape;3167;p28"/>
                  <p:cNvSpPr/>
                  <p:nvPr/>
                </p:nvSpPr>
                <p:spPr>
                  <a:xfrm>
                    <a:off x="10507062" y="275412"/>
                    <a:ext cx="23739" cy="10174"/>
                  </a:xfrm>
                  <a:custGeom>
                    <a:rect b="b" l="l" r="r" t="t"/>
                    <a:pathLst>
                      <a:path extrusionOk="0" h="54" w="126">
                        <a:moveTo>
                          <a:pt x="112" y="0"/>
                        </a:moveTo>
                        <a:cubicBezTo>
                          <a:pt x="101" y="0"/>
                          <a:pt x="84" y="4"/>
                          <a:pt x="67" y="13"/>
                        </a:cubicBezTo>
                        <a:cubicBezTo>
                          <a:pt x="30" y="20"/>
                          <a:pt x="1" y="42"/>
                          <a:pt x="1" y="49"/>
                        </a:cubicBezTo>
                        <a:cubicBezTo>
                          <a:pt x="1" y="52"/>
                          <a:pt x="5" y="54"/>
                          <a:pt x="12" y="54"/>
                        </a:cubicBezTo>
                        <a:cubicBezTo>
                          <a:pt x="22" y="54"/>
                          <a:pt x="38" y="50"/>
                          <a:pt x="59" y="42"/>
                        </a:cubicBezTo>
                        <a:cubicBezTo>
                          <a:pt x="96" y="27"/>
                          <a:pt x="125" y="13"/>
                          <a:pt x="125" y="5"/>
                        </a:cubicBezTo>
                        <a:cubicBezTo>
                          <a:pt x="125" y="2"/>
                          <a:pt x="120" y="0"/>
                          <a:pt x="112" y="0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8" name="Google Shape;3168;p28"/>
                  <p:cNvSpPr/>
                  <p:nvPr/>
                </p:nvSpPr>
                <p:spPr>
                  <a:xfrm>
                    <a:off x="10479554" y="287282"/>
                    <a:ext cx="23551" cy="5841"/>
                  </a:xfrm>
                  <a:custGeom>
                    <a:rect b="b" l="l" r="r" t="t"/>
                    <a:pathLst>
                      <a:path extrusionOk="0" h="31" w="125">
                        <a:moveTo>
                          <a:pt x="73" y="1"/>
                        </a:moveTo>
                        <a:cubicBezTo>
                          <a:pt x="51" y="8"/>
                          <a:pt x="22" y="16"/>
                          <a:pt x="0" y="30"/>
                        </a:cubicBezTo>
                        <a:lnTo>
                          <a:pt x="44" y="30"/>
                        </a:lnTo>
                        <a:cubicBezTo>
                          <a:pt x="66" y="30"/>
                          <a:pt x="95" y="23"/>
                          <a:pt x="117" y="8"/>
                        </a:cubicBezTo>
                        <a:cubicBezTo>
                          <a:pt x="125" y="1"/>
                          <a:pt x="103" y="1"/>
                          <a:pt x="73" y="1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69" name="Google Shape;3169;p28"/>
                  <p:cNvSpPr/>
                  <p:nvPr/>
                </p:nvSpPr>
                <p:spPr>
                  <a:xfrm>
                    <a:off x="10189972" y="227934"/>
                    <a:ext cx="815993" cy="621556"/>
                  </a:xfrm>
                  <a:custGeom>
                    <a:rect b="b" l="l" r="r" t="t"/>
                    <a:pathLst>
                      <a:path extrusionOk="0" h="3299" w="4331">
                        <a:moveTo>
                          <a:pt x="3104" y="1"/>
                        </a:moveTo>
                        <a:cubicBezTo>
                          <a:pt x="1921" y="1"/>
                          <a:pt x="485" y="716"/>
                          <a:pt x="49" y="1071"/>
                        </a:cubicBezTo>
                        <a:cubicBezTo>
                          <a:pt x="0" y="1110"/>
                          <a:pt x="24" y="1120"/>
                          <a:pt x="88" y="1120"/>
                        </a:cubicBezTo>
                        <a:cubicBezTo>
                          <a:pt x="142" y="1120"/>
                          <a:pt x="225" y="1113"/>
                          <a:pt x="315" y="1113"/>
                        </a:cubicBezTo>
                        <a:cubicBezTo>
                          <a:pt x="529" y="1113"/>
                          <a:pt x="782" y="1151"/>
                          <a:pt x="782" y="1408"/>
                        </a:cubicBezTo>
                        <a:cubicBezTo>
                          <a:pt x="796" y="2914"/>
                          <a:pt x="1670" y="3299"/>
                          <a:pt x="2076" y="3299"/>
                        </a:cubicBezTo>
                        <a:cubicBezTo>
                          <a:pt x="2107" y="3299"/>
                          <a:pt x="2135" y="3297"/>
                          <a:pt x="2160" y="3292"/>
                        </a:cubicBezTo>
                        <a:cubicBezTo>
                          <a:pt x="2703" y="3204"/>
                          <a:pt x="3825" y="1562"/>
                          <a:pt x="4023" y="1262"/>
                        </a:cubicBezTo>
                        <a:cubicBezTo>
                          <a:pt x="4330" y="814"/>
                          <a:pt x="3971" y="147"/>
                          <a:pt x="3700" y="74"/>
                        </a:cubicBezTo>
                        <a:cubicBezTo>
                          <a:pt x="3514" y="23"/>
                          <a:pt x="3313" y="1"/>
                          <a:pt x="310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0" name="Google Shape;3170;p28"/>
                  <p:cNvSpPr/>
                  <p:nvPr/>
                </p:nvSpPr>
                <p:spPr>
                  <a:xfrm>
                    <a:off x="10232929" y="319123"/>
                    <a:ext cx="726123" cy="508323"/>
                  </a:xfrm>
                  <a:custGeom>
                    <a:rect b="b" l="l" r="r" t="t"/>
                    <a:pathLst>
                      <a:path extrusionOk="0" h="2698" w="3854">
                        <a:moveTo>
                          <a:pt x="3751" y="0"/>
                        </a:moveTo>
                        <a:lnTo>
                          <a:pt x="3751" y="0"/>
                        </a:lnTo>
                        <a:cubicBezTo>
                          <a:pt x="3487" y="110"/>
                          <a:pt x="3215" y="206"/>
                          <a:pt x="2944" y="279"/>
                        </a:cubicBezTo>
                        <a:cubicBezTo>
                          <a:pt x="2354" y="445"/>
                          <a:pt x="1796" y="526"/>
                          <a:pt x="1343" y="526"/>
                        </a:cubicBezTo>
                        <a:cubicBezTo>
                          <a:pt x="895" y="526"/>
                          <a:pt x="549" y="447"/>
                          <a:pt x="378" y="294"/>
                        </a:cubicBezTo>
                        <a:cubicBezTo>
                          <a:pt x="261" y="360"/>
                          <a:pt x="151" y="433"/>
                          <a:pt x="48" y="521"/>
                        </a:cubicBezTo>
                        <a:cubicBezTo>
                          <a:pt x="0" y="559"/>
                          <a:pt x="23" y="568"/>
                          <a:pt x="83" y="568"/>
                        </a:cubicBezTo>
                        <a:cubicBezTo>
                          <a:pt x="130" y="568"/>
                          <a:pt x="198" y="563"/>
                          <a:pt x="273" y="563"/>
                        </a:cubicBezTo>
                        <a:cubicBezTo>
                          <a:pt x="473" y="563"/>
                          <a:pt x="719" y="598"/>
                          <a:pt x="715" y="858"/>
                        </a:cubicBezTo>
                        <a:cubicBezTo>
                          <a:pt x="702" y="2310"/>
                          <a:pt x="1499" y="2697"/>
                          <a:pt x="1871" y="2697"/>
                        </a:cubicBezTo>
                        <a:cubicBezTo>
                          <a:pt x="1899" y="2697"/>
                          <a:pt x="1924" y="2695"/>
                          <a:pt x="1947" y="2691"/>
                        </a:cubicBezTo>
                        <a:cubicBezTo>
                          <a:pt x="2446" y="2610"/>
                          <a:pt x="3509" y="1034"/>
                          <a:pt x="3699" y="756"/>
                        </a:cubicBezTo>
                        <a:cubicBezTo>
                          <a:pt x="3839" y="521"/>
                          <a:pt x="3853" y="242"/>
                          <a:pt x="3751" y="0"/>
                        </a:cubicBezTo>
                        <a:close/>
                      </a:path>
                    </a:pathLst>
                  </a:custGeom>
                  <a:solidFill>
                    <a:srgbClr val="EFAB92">
                      <a:alpha val="4719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1" name="Google Shape;3171;p28"/>
                  <p:cNvSpPr/>
                  <p:nvPr/>
                </p:nvSpPr>
                <p:spPr>
                  <a:xfrm>
                    <a:off x="10156247" y="1844093"/>
                    <a:ext cx="196321" cy="587266"/>
                  </a:xfrm>
                  <a:custGeom>
                    <a:rect b="b" l="l" r="r" t="t"/>
                    <a:pathLst>
                      <a:path extrusionOk="0" h="3117" w="1042">
                        <a:moveTo>
                          <a:pt x="199" y="0"/>
                        </a:moveTo>
                        <a:lnTo>
                          <a:pt x="103" y="52"/>
                        </a:lnTo>
                        <a:cubicBezTo>
                          <a:pt x="103" y="52"/>
                          <a:pt x="1" y="1159"/>
                          <a:pt x="1042" y="3116"/>
                        </a:cubicBezTo>
                        <a:cubicBezTo>
                          <a:pt x="1042" y="3116"/>
                          <a:pt x="191" y="1151"/>
                          <a:pt x="199" y="0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2" name="Google Shape;3172;p28"/>
                  <p:cNvSpPr/>
                  <p:nvPr/>
                </p:nvSpPr>
                <p:spPr>
                  <a:xfrm>
                    <a:off x="10196378" y="1819223"/>
                    <a:ext cx="290148" cy="566541"/>
                  </a:xfrm>
                  <a:custGeom>
                    <a:rect b="b" l="l" r="r" t="t"/>
                    <a:pathLst>
                      <a:path extrusionOk="0" h="3007" w="1540">
                        <a:moveTo>
                          <a:pt x="88" y="0"/>
                        </a:moveTo>
                        <a:lnTo>
                          <a:pt x="0" y="59"/>
                        </a:lnTo>
                        <a:cubicBezTo>
                          <a:pt x="0" y="59"/>
                          <a:pt x="103" y="1166"/>
                          <a:pt x="1540" y="3006"/>
                        </a:cubicBezTo>
                        <a:cubicBezTo>
                          <a:pt x="1540" y="3006"/>
                          <a:pt x="293" y="1137"/>
                          <a:pt x="88" y="0"/>
                        </a:cubicBezTo>
                        <a:close/>
                      </a:path>
                    </a:pathLst>
                  </a:custGeom>
                  <a:solidFill>
                    <a:srgbClr val="FFC5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3" name="Google Shape;3173;p28"/>
                  <p:cNvSpPr/>
                  <p:nvPr/>
                </p:nvSpPr>
                <p:spPr>
                  <a:xfrm>
                    <a:off x="9808258" y="973839"/>
                    <a:ext cx="286003" cy="733659"/>
                  </a:xfrm>
                  <a:custGeom>
                    <a:rect b="b" l="l" r="r" t="t"/>
                    <a:pathLst>
                      <a:path extrusionOk="0" h="3894" w="1518">
                        <a:moveTo>
                          <a:pt x="125" y="1"/>
                        </a:moveTo>
                        <a:cubicBezTo>
                          <a:pt x="44" y="389"/>
                          <a:pt x="7" y="792"/>
                          <a:pt x="0" y="1196"/>
                        </a:cubicBezTo>
                        <a:cubicBezTo>
                          <a:pt x="0" y="2178"/>
                          <a:pt x="330" y="3124"/>
                          <a:pt x="939" y="3894"/>
                        </a:cubicBezTo>
                        <a:cubicBezTo>
                          <a:pt x="983" y="3718"/>
                          <a:pt x="990" y="3534"/>
                          <a:pt x="961" y="3351"/>
                        </a:cubicBezTo>
                        <a:cubicBezTo>
                          <a:pt x="851" y="2706"/>
                          <a:pt x="1518" y="3380"/>
                          <a:pt x="1239" y="2537"/>
                        </a:cubicBezTo>
                        <a:cubicBezTo>
                          <a:pt x="968" y="1694"/>
                          <a:pt x="337" y="1430"/>
                          <a:pt x="403" y="800"/>
                        </a:cubicBezTo>
                        <a:cubicBezTo>
                          <a:pt x="433" y="477"/>
                          <a:pt x="279" y="213"/>
                          <a:pt x="125" y="1"/>
                        </a:cubicBezTo>
                        <a:close/>
                      </a:path>
                    </a:pathLst>
                  </a:custGeom>
                  <a:solidFill>
                    <a:srgbClr val="EFAB92">
                      <a:alpha val="4719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4" name="Google Shape;3174;p28"/>
                  <p:cNvSpPr/>
                  <p:nvPr/>
                </p:nvSpPr>
                <p:spPr>
                  <a:xfrm>
                    <a:off x="10189595" y="390906"/>
                    <a:ext cx="408844" cy="458584"/>
                  </a:xfrm>
                  <a:custGeom>
                    <a:rect b="b" l="l" r="r" t="t"/>
                    <a:pathLst>
                      <a:path extrusionOk="0" h="2434" w="2170">
                        <a:moveTo>
                          <a:pt x="351" y="1"/>
                        </a:moveTo>
                        <a:cubicBezTo>
                          <a:pt x="249" y="67"/>
                          <a:pt x="146" y="133"/>
                          <a:pt x="51" y="206"/>
                        </a:cubicBezTo>
                        <a:cubicBezTo>
                          <a:pt x="1" y="248"/>
                          <a:pt x="28" y="258"/>
                          <a:pt x="94" y="258"/>
                        </a:cubicBezTo>
                        <a:cubicBezTo>
                          <a:pt x="149" y="258"/>
                          <a:pt x="229" y="252"/>
                          <a:pt x="316" y="252"/>
                        </a:cubicBezTo>
                        <a:cubicBezTo>
                          <a:pt x="530" y="252"/>
                          <a:pt x="784" y="289"/>
                          <a:pt x="784" y="551"/>
                        </a:cubicBezTo>
                        <a:cubicBezTo>
                          <a:pt x="798" y="2054"/>
                          <a:pt x="1670" y="2434"/>
                          <a:pt x="2077" y="2434"/>
                        </a:cubicBezTo>
                        <a:cubicBezTo>
                          <a:pt x="2108" y="2434"/>
                          <a:pt x="2137" y="2432"/>
                          <a:pt x="2162" y="2427"/>
                        </a:cubicBezTo>
                        <a:lnTo>
                          <a:pt x="2170" y="2427"/>
                        </a:lnTo>
                        <a:cubicBezTo>
                          <a:pt x="1678" y="2339"/>
                          <a:pt x="894" y="1834"/>
                          <a:pt x="879" y="338"/>
                        </a:cubicBezTo>
                        <a:cubicBezTo>
                          <a:pt x="879" y="45"/>
                          <a:pt x="593" y="1"/>
                          <a:pt x="35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5" name="Google Shape;3175;p28"/>
                  <p:cNvSpPr/>
                  <p:nvPr/>
                </p:nvSpPr>
                <p:spPr>
                  <a:xfrm>
                    <a:off x="10179798" y="1893833"/>
                    <a:ext cx="172770" cy="537527"/>
                  </a:xfrm>
                  <a:custGeom>
                    <a:rect b="b" l="l" r="r" t="t"/>
                    <a:pathLst>
                      <a:path extrusionOk="0" h="2853" w="917">
                        <a:moveTo>
                          <a:pt x="0" y="0"/>
                        </a:moveTo>
                        <a:cubicBezTo>
                          <a:pt x="52" y="1481"/>
                          <a:pt x="491" y="2053"/>
                          <a:pt x="917" y="2852"/>
                        </a:cubicBezTo>
                        <a:cubicBezTo>
                          <a:pt x="359" y="1730"/>
                          <a:pt x="162" y="1049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6" name="Google Shape;3176;p28"/>
                  <p:cNvSpPr/>
                  <p:nvPr/>
                </p:nvSpPr>
                <p:spPr>
                  <a:xfrm>
                    <a:off x="10192233" y="1828832"/>
                    <a:ext cx="273568" cy="542990"/>
                  </a:xfrm>
                  <a:custGeom>
                    <a:rect b="b" l="l" r="r" t="t"/>
                    <a:pathLst>
                      <a:path extrusionOk="0" h="2882" w="1452">
                        <a:moveTo>
                          <a:pt x="0" y="1"/>
                        </a:moveTo>
                        <a:lnTo>
                          <a:pt x="0" y="1"/>
                        </a:lnTo>
                        <a:cubicBezTo>
                          <a:pt x="330" y="1540"/>
                          <a:pt x="880" y="2097"/>
                          <a:pt x="1452" y="2882"/>
                        </a:cubicBezTo>
                        <a:cubicBezTo>
                          <a:pt x="682" y="1775"/>
                          <a:pt x="359" y="1078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7" name="Google Shape;3177;p28"/>
                  <p:cNvSpPr/>
                  <p:nvPr/>
                </p:nvSpPr>
                <p:spPr>
                  <a:xfrm>
                    <a:off x="10352191" y="904693"/>
                    <a:ext cx="116436" cy="89494"/>
                  </a:xfrm>
                  <a:custGeom>
                    <a:rect b="b" l="l" r="r" t="t"/>
                    <a:pathLst>
                      <a:path extrusionOk="0" h="475" w="618">
                        <a:moveTo>
                          <a:pt x="581" y="1"/>
                        </a:moveTo>
                        <a:cubicBezTo>
                          <a:pt x="581" y="1"/>
                          <a:pt x="0" y="475"/>
                          <a:pt x="112" y="475"/>
                        </a:cubicBezTo>
                        <a:cubicBezTo>
                          <a:pt x="124" y="475"/>
                          <a:pt x="146" y="469"/>
                          <a:pt x="178" y="456"/>
                        </a:cubicBezTo>
                        <a:cubicBezTo>
                          <a:pt x="493" y="324"/>
                          <a:pt x="618" y="184"/>
                          <a:pt x="58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8" name="Google Shape;3178;p28"/>
                  <p:cNvSpPr/>
                  <p:nvPr/>
                </p:nvSpPr>
                <p:spPr>
                  <a:xfrm>
                    <a:off x="10140986" y="1757049"/>
                    <a:ext cx="174277" cy="258495"/>
                  </a:xfrm>
                  <a:custGeom>
                    <a:rect b="b" l="l" r="r" t="t"/>
                    <a:pathLst>
                      <a:path extrusionOk="0" h="1372" w="925">
                        <a:moveTo>
                          <a:pt x="192" y="0"/>
                        </a:moveTo>
                        <a:lnTo>
                          <a:pt x="1" y="1371"/>
                        </a:lnTo>
                        <a:cubicBezTo>
                          <a:pt x="67" y="1020"/>
                          <a:pt x="177" y="462"/>
                          <a:pt x="302" y="455"/>
                        </a:cubicBezTo>
                        <a:cubicBezTo>
                          <a:pt x="302" y="455"/>
                          <a:pt x="303" y="455"/>
                          <a:pt x="304" y="455"/>
                        </a:cubicBezTo>
                        <a:cubicBezTo>
                          <a:pt x="432" y="455"/>
                          <a:pt x="925" y="1049"/>
                          <a:pt x="925" y="1049"/>
                        </a:cubicBezTo>
                        <a:lnTo>
                          <a:pt x="192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79" name="Google Shape;3179;p28"/>
                  <p:cNvSpPr/>
                  <p:nvPr/>
                </p:nvSpPr>
                <p:spPr>
                  <a:xfrm>
                    <a:off x="10845630" y="221716"/>
                    <a:ext cx="160335" cy="242480"/>
                  </a:xfrm>
                  <a:custGeom>
                    <a:rect b="b" l="l" r="r" t="t"/>
                    <a:pathLst>
                      <a:path extrusionOk="0" h="1287" w="851">
                        <a:moveTo>
                          <a:pt x="187" y="1"/>
                        </a:moveTo>
                        <a:cubicBezTo>
                          <a:pt x="156" y="1"/>
                          <a:pt x="125" y="9"/>
                          <a:pt x="95" y="26"/>
                        </a:cubicBezTo>
                        <a:cubicBezTo>
                          <a:pt x="0" y="85"/>
                          <a:pt x="220" y="202"/>
                          <a:pt x="352" y="451"/>
                        </a:cubicBezTo>
                        <a:cubicBezTo>
                          <a:pt x="528" y="767"/>
                          <a:pt x="418" y="877"/>
                          <a:pt x="367" y="1097"/>
                        </a:cubicBezTo>
                        <a:cubicBezTo>
                          <a:pt x="339" y="1228"/>
                          <a:pt x="385" y="1286"/>
                          <a:pt x="456" y="1286"/>
                        </a:cubicBezTo>
                        <a:cubicBezTo>
                          <a:pt x="500" y="1286"/>
                          <a:pt x="555" y="1264"/>
                          <a:pt x="609" y="1221"/>
                        </a:cubicBezTo>
                        <a:cubicBezTo>
                          <a:pt x="850" y="1023"/>
                          <a:pt x="696" y="642"/>
                          <a:pt x="631" y="459"/>
                        </a:cubicBezTo>
                        <a:cubicBezTo>
                          <a:pt x="580" y="295"/>
                          <a:pt x="378" y="1"/>
                          <a:pt x="18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0" name="Google Shape;3180;p28"/>
                  <p:cNvSpPr/>
                  <p:nvPr/>
                </p:nvSpPr>
                <p:spPr>
                  <a:xfrm>
                    <a:off x="10521569" y="541444"/>
                    <a:ext cx="371163" cy="232683"/>
                  </a:xfrm>
                  <a:custGeom>
                    <a:rect b="b" l="l" r="r" t="t"/>
                    <a:pathLst>
                      <a:path extrusionOk="0" h="1235" w="1970">
                        <a:moveTo>
                          <a:pt x="1969" y="1"/>
                        </a:moveTo>
                        <a:cubicBezTo>
                          <a:pt x="1969" y="1"/>
                          <a:pt x="532" y="250"/>
                          <a:pt x="195" y="800"/>
                        </a:cubicBezTo>
                        <a:cubicBezTo>
                          <a:pt x="1" y="1121"/>
                          <a:pt x="203" y="1235"/>
                          <a:pt x="472" y="1235"/>
                        </a:cubicBezTo>
                        <a:cubicBezTo>
                          <a:pt x="671" y="1235"/>
                          <a:pt x="906" y="1173"/>
                          <a:pt x="1046" y="1086"/>
                        </a:cubicBezTo>
                        <a:lnTo>
                          <a:pt x="1969" y="1"/>
                        </a:lnTo>
                        <a:close/>
                      </a:path>
                    </a:pathLst>
                  </a:custGeom>
                  <a:solidFill>
                    <a:srgbClr val="F273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1" name="Google Shape;3181;p28"/>
                  <p:cNvSpPr/>
                  <p:nvPr/>
                </p:nvSpPr>
                <p:spPr>
                  <a:xfrm>
                    <a:off x="10599758" y="618126"/>
                    <a:ext cx="171451" cy="101552"/>
                  </a:xfrm>
                  <a:custGeom>
                    <a:rect b="b" l="l" r="r" t="t"/>
                    <a:pathLst>
                      <a:path extrusionOk="0" h="539" w="910">
                        <a:moveTo>
                          <a:pt x="648" y="0"/>
                        </a:moveTo>
                        <a:cubicBezTo>
                          <a:pt x="537" y="0"/>
                          <a:pt x="395" y="44"/>
                          <a:pt x="271" y="122"/>
                        </a:cubicBezTo>
                        <a:cubicBezTo>
                          <a:pt x="81" y="246"/>
                          <a:pt x="0" y="408"/>
                          <a:pt x="88" y="496"/>
                        </a:cubicBezTo>
                        <a:cubicBezTo>
                          <a:pt x="122" y="525"/>
                          <a:pt x="176" y="538"/>
                          <a:pt x="239" y="538"/>
                        </a:cubicBezTo>
                        <a:cubicBezTo>
                          <a:pt x="352" y="538"/>
                          <a:pt x="496" y="495"/>
                          <a:pt x="623" y="415"/>
                        </a:cubicBezTo>
                        <a:cubicBezTo>
                          <a:pt x="821" y="298"/>
                          <a:pt x="909" y="122"/>
                          <a:pt x="806" y="48"/>
                        </a:cubicBezTo>
                        <a:cubicBezTo>
                          <a:pt x="771" y="16"/>
                          <a:pt x="715" y="0"/>
                          <a:pt x="648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2" name="Google Shape;3182;p28"/>
                  <p:cNvSpPr/>
                  <p:nvPr/>
                </p:nvSpPr>
                <p:spPr>
                  <a:xfrm>
                    <a:off x="10641020" y="642619"/>
                    <a:ext cx="105320" cy="62551"/>
                  </a:xfrm>
                  <a:custGeom>
                    <a:rect b="b" l="l" r="r" t="t"/>
                    <a:pathLst>
                      <a:path extrusionOk="0" h="332" w="559">
                        <a:moveTo>
                          <a:pt x="404" y="1"/>
                        </a:moveTo>
                        <a:cubicBezTo>
                          <a:pt x="334" y="1"/>
                          <a:pt x="244" y="28"/>
                          <a:pt x="170" y="80"/>
                        </a:cubicBezTo>
                        <a:cubicBezTo>
                          <a:pt x="45" y="153"/>
                          <a:pt x="1" y="263"/>
                          <a:pt x="60" y="307"/>
                        </a:cubicBezTo>
                        <a:cubicBezTo>
                          <a:pt x="82" y="323"/>
                          <a:pt x="116" y="332"/>
                          <a:pt x="157" y="332"/>
                        </a:cubicBezTo>
                        <a:cubicBezTo>
                          <a:pt x="225" y="332"/>
                          <a:pt x="312" y="309"/>
                          <a:pt x="390" y="263"/>
                        </a:cubicBezTo>
                        <a:cubicBezTo>
                          <a:pt x="507" y="182"/>
                          <a:pt x="558" y="80"/>
                          <a:pt x="499" y="28"/>
                        </a:cubicBezTo>
                        <a:cubicBezTo>
                          <a:pt x="478" y="10"/>
                          <a:pt x="444" y="1"/>
                          <a:pt x="404" y="1"/>
                        </a:cubicBezTo>
                        <a:close/>
                      </a:path>
                    </a:pathLst>
                  </a:custGeom>
                  <a:solidFill>
                    <a:srgbClr val="D15828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3" name="Google Shape;3183;p28"/>
                  <p:cNvSpPr/>
                  <p:nvPr/>
                </p:nvSpPr>
                <p:spPr>
                  <a:xfrm>
                    <a:off x="10667397" y="655053"/>
                    <a:ext cx="65001" cy="37681"/>
                  </a:xfrm>
                  <a:custGeom>
                    <a:rect b="b" l="l" r="r" t="t"/>
                    <a:pathLst>
                      <a:path extrusionOk="0" h="200" w="345">
                        <a:moveTo>
                          <a:pt x="246" y="0"/>
                        </a:moveTo>
                        <a:cubicBezTo>
                          <a:pt x="205" y="0"/>
                          <a:pt x="155" y="16"/>
                          <a:pt x="110" y="43"/>
                        </a:cubicBezTo>
                        <a:cubicBezTo>
                          <a:pt x="30" y="94"/>
                          <a:pt x="0" y="153"/>
                          <a:pt x="37" y="182"/>
                        </a:cubicBezTo>
                        <a:cubicBezTo>
                          <a:pt x="52" y="194"/>
                          <a:pt x="76" y="200"/>
                          <a:pt x="104" y="200"/>
                        </a:cubicBezTo>
                        <a:cubicBezTo>
                          <a:pt x="146" y="200"/>
                          <a:pt x="198" y="187"/>
                          <a:pt x="242" y="160"/>
                        </a:cubicBezTo>
                        <a:cubicBezTo>
                          <a:pt x="316" y="109"/>
                          <a:pt x="345" y="50"/>
                          <a:pt x="308" y="21"/>
                        </a:cubicBezTo>
                        <a:cubicBezTo>
                          <a:pt x="294" y="7"/>
                          <a:pt x="272" y="0"/>
                          <a:pt x="246" y="0"/>
                        </a:cubicBezTo>
                        <a:close/>
                      </a:path>
                    </a:pathLst>
                  </a:custGeom>
                  <a:solidFill>
                    <a:srgbClr val="99352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4" name="Google Shape;3184;p28"/>
                  <p:cNvSpPr/>
                  <p:nvPr/>
                </p:nvSpPr>
                <p:spPr>
                  <a:xfrm>
                    <a:off x="10699049" y="653358"/>
                    <a:ext cx="27884" cy="14131"/>
                  </a:xfrm>
                  <a:custGeom>
                    <a:rect b="b" l="l" r="r" t="t"/>
                    <a:pathLst>
                      <a:path extrusionOk="0" h="75" w="148">
                        <a:moveTo>
                          <a:pt x="93" y="0"/>
                        </a:moveTo>
                        <a:cubicBezTo>
                          <a:pt x="80" y="0"/>
                          <a:pt x="66" y="2"/>
                          <a:pt x="52" y="8"/>
                        </a:cubicBezTo>
                        <a:cubicBezTo>
                          <a:pt x="16" y="15"/>
                          <a:pt x="1" y="37"/>
                          <a:pt x="8" y="52"/>
                        </a:cubicBezTo>
                        <a:cubicBezTo>
                          <a:pt x="18" y="66"/>
                          <a:pt x="36" y="74"/>
                          <a:pt x="58" y="74"/>
                        </a:cubicBezTo>
                        <a:cubicBezTo>
                          <a:pt x="70" y="74"/>
                          <a:pt x="83" y="72"/>
                          <a:pt x="96" y="67"/>
                        </a:cubicBezTo>
                        <a:cubicBezTo>
                          <a:pt x="133" y="59"/>
                          <a:pt x="148" y="37"/>
                          <a:pt x="140" y="15"/>
                        </a:cubicBezTo>
                        <a:cubicBezTo>
                          <a:pt x="131" y="6"/>
                          <a:pt x="114" y="0"/>
                          <a:pt x="9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5" name="Google Shape;3185;p28"/>
                  <p:cNvSpPr/>
                  <p:nvPr/>
                </p:nvSpPr>
                <p:spPr>
                  <a:xfrm>
                    <a:off x="10672860" y="660517"/>
                    <a:ext cx="22232" cy="15638"/>
                  </a:xfrm>
                  <a:custGeom>
                    <a:rect b="b" l="l" r="r" t="t"/>
                    <a:pathLst>
                      <a:path extrusionOk="0" h="83" w="118">
                        <a:moveTo>
                          <a:pt x="88" y="1"/>
                        </a:moveTo>
                        <a:cubicBezTo>
                          <a:pt x="72" y="1"/>
                          <a:pt x="51" y="13"/>
                          <a:pt x="30" y="29"/>
                        </a:cubicBezTo>
                        <a:cubicBezTo>
                          <a:pt x="8" y="51"/>
                          <a:pt x="1" y="73"/>
                          <a:pt x="15" y="80"/>
                        </a:cubicBezTo>
                        <a:cubicBezTo>
                          <a:pt x="19" y="82"/>
                          <a:pt x="23" y="83"/>
                          <a:pt x="29" y="83"/>
                        </a:cubicBezTo>
                        <a:cubicBezTo>
                          <a:pt x="45" y="83"/>
                          <a:pt x="67" y="74"/>
                          <a:pt x="89" y="58"/>
                        </a:cubicBezTo>
                        <a:cubicBezTo>
                          <a:pt x="111" y="36"/>
                          <a:pt x="118" y="14"/>
                          <a:pt x="103" y="7"/>
                        </a:cubicBezTo>
                        <a:cubicBezTo>
                          <a:pt x="99" y="3"/>
                          <a:pt x="94" y="1"/>
                          <a:pt x="8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6" name="Google Shape;3186;p28"/>
                  <p:cNvSpPr/>
                  <p:nvPr/>
                </p:nvSpPr>
                <p:spPr>
                  <a:xfrm>
                    <a:off x="10829050" y="339848"/>
                    <a:ext cx="76117" cy="110972"/>
                  </a:xfrm>
                  <a:custGeom>
                    <a:rect b="b" l="l" r="r" t="t"/>
                    <a:pathLst>
                      <a:path extrusionOk="0" h="589" w="404">
                        <a:moveTo>
                          <a:pt x="247" y="0"/>
                        </a:moveTo>
                        <a:cubicBezTo>
                          <a:pt x="233" y="0"/>
                          <a:pt x="219" y="5"/>
                          <a:pt x="205" y="15"/>
                        </a:cubicBezTo>
                        <a:cubicBezTo>
                          <a:pt x="103" y="103"/>
                          <a:pt x="0" y="528"/>
                          <a:pt x="81" y="580"/>
                        </a:cubicBezTo>
                        <a:cubicBezTo>
                          <a:pt x="89" y="586"/>
                          <a:pt x="98" y="588"/>
                          <a:pt x="109" y="588"/>
                        </a:cubicBezTo>
                        <a:cubicBezTo>
                          <a:pt x="186" y="588"/>
                          <a:pt x="307" y="428"/>
                          <a:pt x="352" y="330"/>
                        </a:cubicBezTo>
                        <a:cubicBezTo>
                          <a:pt x="403" y="215"/>
                          <a:pt x="337" y="0"/>
                          <a:pt x="24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7" name="Google Shape;3187;p28"/>
                  <p:cNvSpPr/>
                  <p:nvPr/>
                </p:nvSpPr>
                <p:spPr>
                  <a:xfrm>
                    <a:off x="10738049" y="233397"/>
                    <a:ext cx="109088" cy="43334"/>
                  </a:xfrm>
                  <a:custGeom>
                    <a:rect b="b" l="l" r="r" t="t"/>
                    <a:pathLst>
                      <a:path extrusionOk="0" h="230" w="579">
                        <a:moveTo>
                          <a:pt x="300" y="0"/>
                        </a:moveTo>
                        <a:cubicBezTo>
                          <a:pt x="186" y="0"/>
                          <a:pt x="13" y="36"/>
                          <a:pt x="6" y="104"/>
                        </a:cubicBezTo>
                        <a:cubicBezTo>
                          <a:pt x="1" y="167"/>
                          <a:pt x="210" y="230"/>
                          <a:pt x="358" y="230"/>
                        </a:cubicBezTo>
                        <a:cubicBezTo>
                          <a:pt x="399" y="230"/>
                          <a:pt x="435" y="225"/>
                          <a:pt x="461" y="214"/>
                        </a:cubicBezTo>
                        <a:cubicBezTo>
                          <a:pt x="578" y="170"/>
                          <a:pt x="454" y="1"/>
                          <a:pt x="329" y="1"/>
                        </a:cubicBezTo>
                        <a:cubicBezTo>
                          <a:pt x="320" y="0"/>
                          <a:pt x="310" y="0"/>
                          <a:pt x="300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8" name="Google Shape;3188;p28"/>
                  <p:cNvSpPr/>
                  <p:nvPr/>
                </p:nvSpPr>
                <p:spPr>
                  <a:xfrm>
                    <a:off x="10381394" y="990419"/>
                    <a:ext cx="49928" cy="192176"/>
                  </a:xfrm>
                  <a:custGeom>
                    <a:rect b="b" l="l" r="r" t="t"/>
                    <a:pathLst>
                      <a:path extrusionOk="0" h="1020" w="265">
                        <a:moveTo>
                          <a:pt x="169" y="1"/>
                        </a:moveTo>
                        <a:lnTo>
                          <a:pt x="52" y="184"/>
                        </a:lnTo>
                        <a:cubicBezTo>
                          <a:pt x="8" y="272"/>
                          <a:pt x="1" y="477"/>
                          <a:pt x="265" y="1020"/>
                        </a:cubicBezTo>
                        <a:cubicBezTo>
                          <a:pt x="265" y="1020"/>
                          <a:pt x="59" y="301"/>
                          <a:pt x="16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89" name="Google Shape;3189;p28"/>
                  <p:cNvSpPr/>
                  <p:nvPr/>
                </p:nvSpPr>
                <p:spPr>
                  <a:xfrm>
                    <a:off x="10346915" y="1022260"/>
                    <a:ext cx="54073" cy="210074"/>
                  </a:xfrm>
                  <a:custGeom>
                    <a:rect b="b" l="l" r="r" t="t"/>
                    <a:pathLst>
                      <a:path extrusionOk="0" h="1115" w="287">
                        <a:moveTo>
                          <a:pt x="286" y="0"/>
                        </a:moveTo>
                        <a:lnTo>
                          <a:pt x="88" y="117"/>
                        </a:lnTo>
                        <a:cubicBezTo>
                          <a:pt x="0" y="455"/>
                          <a:pt x="44" y="814"/>
                          <a:pt x="220" y="1115"/>
                        </a:cubicBezTo>
                        <a:cubicBezTo>
                          <a:pt x="132" y="741"/>
                          <a:pt x="154" y="352"/>
                          <a:pt x="28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90" name="Google Shape;3190;p28"/>
                  <p:cNvSpPr/>
                  <p:nvPr/>
                </p:nvSpPr>
                <p:spPr>
                  <a:xfrm>
                    <a:off x="10077681" y="1388147"/>
                    <a:ext cx="196132" cy="242480"/>
                  </a:xfrm>
                  <a:custGeom>
                    <a:rect b="b" l="l" r="r" t="t"/>
                    <a:pathLst>
                      <a:path extrusionOk="0" h="1287" w="1041">
                        <a:moveTo>
                          <a:pt x="220" y="1"/>
                        </a:moveTo>
                        <a:cubicBezTo>
                          <a:pt x="1" y="746"/>
                          <a:pt x="331" y="1286"/>
                          <a:pt x="586" y="1286"/>
                        </a:cubicBezTo>
                        <a:cubicBezTo>
                          <a:pt x="647" y="1286"/>
                          <a:pt x="704" y="1255"/>
                          <a:pt x="748" y="1189"/>
                        </a:cubicBezTo>
                        <a:cubicBezTo>
                          <a:pt x="1041" y="749"/>
                          <a:pt x="205" y="800"/>
                          <a:pt x="22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91" name="Google Shape;3191;p28"/>
                  <p:cNvSpPr/>
                  <p:nvPr/>
                </p:nvSpPr>
                <p:spPr>
                  <a:xfrm>
                    <a:off x="10078058" y="1388147"/>
                    <a:ext cx="115682" cy="242669"/>
                  </a:xfrm>
                  <a:custGeom>
                    <a:rect b="b" l="l" r="r" t="t"/>
                    <a:pathLst>
                      <a:path extrusionOk="0" h="1288" w="614">
                        <a:moveTo>
                          <a:pt x="218" y="1"/>
                        </a:moveTo>
                        <a:lnTo>
                          <a:pt x="218" y="1"/>
                        </a:lnTo>
                        <a:cubicBezTo>
                          <a:pt x="0" y="745"/>
                          <a:pt x="327" y="1287"/>
                          <a:pt x="580" y="1287"/>
                        </a:cubicBezTo>
                        <a:cubicBezTo>
                          <a:pt x="591" y="1287"/>
                          <a:pt x="603" y="1286"/>
                          <a:pt x="614" y="1284"/>
                        </a:cubicBezTo>
                        <a:cubicBezTo>
                          <a:pt x="188" y="1020"/>
                          <a:pt x="181" y="609"/>
                          <a:pt x="291" y="382"/>
                        </a:cubicBezTo>
                        <a:cubicBezTo>
                          <a:pt x="240" y="265"/>
                          <a:pt x="218" y="133"/>
                          <a:pt x="21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92" name="Google Shape;3192;p28"/>
                  <p:cNvSpPr/>
                  <p:nvPr/>
                </p:nvSpPr>
                <p:spPr>
                  <a:xfrm>
                    <a:off x="10123087" y="1436568"/>
                    <a:ext cx="78943" cy="100986"/>
                  </a:xfrm>
                  <a:custGeom>
                    <a:rect b="b" l="l" r="r" t="t"/>
                    <a:pathLst>
                      <a:path extrusionOk="0" h="536" w="419">
                        <a:moveTo>
                          <a:pt x="8" y="1"/>
                        </a:moveTo>
                        <a:lnTo>
                          <a:pt x="1" y="147"/>
                        </a:lnTo>
                        <a:cubicBezTo>
                          <a:pt x="15" y="213"/>
                          <a:pt x="81" y="323"/>
                          <a:pt x="419" y="536"/>
                        </a:cubicBezTo>
                        <a:cubicBezTo>
                          <a:pt x="419" y="536"/>
                          <a:pt x="52" y="206"/>
                          <a:pt x="8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93" name="Google Shape;3193;p28"/>
                  <p:cNvSpPr/>
                  <p:nvPr/>
                </p:nvSpPr>
                <p:spPr>
                  <a:xfrm>
                    <a:off x="10114797" y="1458612"/>
                    <a:ext cx="81769" cy="120392"/>
                  </a:xfrm>
                  <a:custGeom>
                    <a:rect b="b" l="l" r="r" t="t"/>
                    <a:pathLst>
                      <a:path extrusionOk="0" h="639" w="434">
                        <a:moveTo>
                          <a:pt x="74" y="1"/>
                        </a:moveTo>
                        <a:lnTo>
                          <a:pt x="1" y="140"/>
                        </a:lnTo>
                        <a:cubicBezTo>
                          <a:pt x="74" y="353"/>
                          <a:pt x="228" y="536"/>
                          <a:pt x="433" y="639"/>
                        </a:cubicBezTo>
                        <a:cubicBezTo>
                          <a:pt x="250" y="470"/>
                          <a:pt x="125" y="243"/>
                          <a:pt x="7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94" name="Google Shape;3194;p28"/>
                  <p:cNvSpPr/>
                  <p:nvPr/>
                </p:nvSpPr>
                <p:spPr>
                  <a:xfrm>
                    <a:off x="10771021" y="248093"/>
                    <a:ext cx="42957" cy="18652"/>
                  </a:xfrm>
                  <a:custGeom>
                    <a:rect b="b" l="l" r="r" t="t"/>
                    <a:pathLst>
                      <a:path extrusionOk="0" h="99" w="228">
                        <a:moveTo>
                          <a:pt x="119" y="1"/>
                        </a:moveTo>
                        <a:cubicBezTo>
                          <a:pt x="102" y="1"/>
                          <a:pt x="83" y="6"/>
                          <a:pt x="66" y="18"/>
                        </a:cubicBezTo>
                        <a:cubicBezTo>
                          <a:pt x="0" y="77"/>
                          <a:pt x="227" y="99"/>
                          <a:pt x="227" y="99"/>
                        </a:cubicBezTo>
                        <a:cubicBezTo>
                          <a:pt x="227" y="54"/>
                          <a:pt x="176" y="1"/>
                          <a:pt x="119" y="1"/>
                        </a:cubicBezTo>
                        <a:close/>
                      </a:path>
                    </a:pathLst>
                  </a:custGeom>
                  <a:solidFill>
                    <a:srgbClr val="F273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195" name="Google Shape;3195;p28"/>
                  <p:cNvSpPr/>
                  <p:nvPr/>
                </p:nvSpPr>
                <p:spPr>
                  <a:xfrm>
                    <a:off x="10868239" y="359065"/>
                    <a:ext cx="24493" cy="34855"/>
                  </a:xfrm>
                  <a:custGeom>
                    <a:rect b="b" l="l" r="r" t="t"/>
                    <a:pathLst>
                      <a:path extrusionOk="0" h="185" w="130">
                        <a:moveTo>
                          <a:pt x="46" y="1"/>
                        </a:moveTo>
                        <a:cubicBezTo>
                          <a:pt x="0" y="1"/>
                          <a:pt x="12" y="184"/>
                          <a:pt x="12" y="184"/>
                        </a:cubicBezTo>
                        <a:cubicBezTo>
                          <a:pt x="78" y="177"/>
                          <a:pt x="129" y="67"/>
                          <a:pt x="63" y="8"/>
                        </a:cubicBezTo>
                        <a:cubicBezTo>
                          <a:pt x="57" y="3"/>
                          <a:pt x="51" y="1"/>
                          <a:pt x="46" y="1"/>
                        </a:cubicBezTo>
                        <a:close/>
                      </a:path>
                    </a:pathLst>
                  </a:custGeom>
                  <a:solidFill>
                    <a:srgbClr val="F2733B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3196" name="Google Shape;3196;p28"/>
                <p:cNvSpPr/>
                <p:nvPr/>
              </p:nvSpPr>
              <p:spPr>
                <a:xfrm>
                  <a:off x="428084" y="486733"/>
                  <a:ext cx="1518904" cy="2045464"/>
                </a:xfrm>
                <a:custGeom>
                  <a:rect b="b" l="l" r="r" t="t"/>
                  <a:pathLst>
                    <a:path extrusionOk="0" h="8414" w="6248">
                      <a:moveTo>
                        <a:pt x="6107" y="0"/>
                      </a:moveTo>
                      <a:cubicBezTo>
                        <a:pt x="6073" y="0"/>
                        <a:pt x="6038" y="8"/>
                        <a:pt x="6005" y="23"/>
                      </a:cubicBezTo>
                      <a:cubicBezTo>
                        <a:pt x="5991" y="30"/>
                        <a:pt x="5983" y="45"/>
                        <a:pt x="5991" y="67"/>
                      </a:cubicBezTo>
                      <a:cubicBezTo>
                        <a:pt x="5845" y="38"/>
                        <a:pt x="5692" y="26"/>
                        <a:pt x="5535" y="26"/>
                      </a:cubicBezTo>
                      <a:cubicBezTo>
                        <a:pt x="5122" y="26"/>
                        <a:pt x="4678" y="113"/>
                        <a:pt x="4253" y="235"/>
                      </a:cubicBezTo>
                      <a:lnTo>
                        <a:pt x="4231" y="235"/>
                      </a:lnTo>
                      <a:cubicBezTo>
                        <a:pt x="4213" y="232"/>
                        <a:pt x="4196" y="230"/>
                        <a:pt x="4179" y="230"/>
                      </a:cubicBezTo>
                      <a:cubicBezTo>
                        <a:pt x="4155" y="230"/>
                        <a:pt x="4132" y="234"/>
                        <a:pt x="4106" y="243"/>
                      </a:cubicBezTo>
                      <a:cubicBezTo>
                        <a:pt x="4055" y="257"/>
                        <a:pt x="3996" y="279"/>
                        <a:pt x="3945" y="309"/>
                      </a:cubicBezTo>
                      <a:cubicBezTo>
                        <a:pt x="3916" y="316"/>
                        <a:pt x="3887" y="331"/>
                        <a:pt x="3857" y="353"/>
                      </a:cubicBezTo>
                      <a:cubicBezTo>
                        <a:pt x="3791" y="375"/>
                        <a:pt x="3733" y="404"/>
                        <a:pt x="3674" y="448"/>
                      </a:cubicBezTo>
                      <a:cubicBezTo>
                        <a:pt x="3366" y="572"/>
                        <a:pt x="3073" y="719"/>
                        <a:pt x="2787" y="888"/>
                      </a:cubicBezTo>
                      <a:lnTo>
                        <a:pt x="2779" y="895"/>
                      </a:lnTo>
                      <a:lnTo>
                        <a:pt x="2713" y="932"/>
                      </a:lnTo>
                      <a:lnTo>
                        <a:pt x="2692" y="954"/>
                      </a:lnTo>
                      <a:lnTo>
                        <a:pt x="2655" y="976"/>
                      </a:lnTo>
                      <a:cubicBezTo>
                        <a:pt x="2640" y="983"/>
                        <a:pt x="2626" y="990"/>
                        <a:pt x="2611" y="1005"/>
                      </a:cubicBezTo>
                      <a:lnTo>
                        <a:pt x="2589" y="1020"/>
                      </a:lnTo>
                      <a:lnTo>
                        <a:pt x="2545" y="1049"/>
                      </a:lnTo>
                      <a:lnTo>
                        <a:pt x="2538" y="1056"/>
                      </a:lnTo>
                      <a:lnTo>
                        <a:pt x="2486" y="1093"/>
                      </a:lnTo>
                      <a:cubicBezTo>
                        <a:pt x="2446" y="1134"/>
                        <a:pt x="2460" y="1147"/>
                        <a:pt x="2508" y="1147"/>
                      </a:cubicBezTo>
                      <a:cubicBezTo>
                        <a:pt x="2521" y="1147"/>
                        <a:pt x="2536" y="1146"/>
                        <a:pt x="2552" y="1144"/>
                      </a:cubicBezTo>
                      <a:lnTo>
                        <a:pt x="2552" y="1144"/>
                      </a:lnTo>
                      <a:lnTo>
                        <a:pt x="2494" y="1188"/>
                      </a:lnTo>
                      <a:lnTo>
                        <a:pt x="2508" y="1188"/>
                      </a:lnTo>
                      <a:cubicBezTo>
                        <a:pt x="2391" y="1262"/>
                        <a:pt x="2281" y="1335"/>
                        <a:pt x="2171" y="1416"/>
                      </a:cubicBezTo>
                      <a:cubicBezTo>
                        <a:pt x="2068" y="1489"/>
                        <a:pt x="1973" y="1570"/>
                        <a:pt x="1878" y="1650"/>
                      </a:cubicBezTo>
                      <a:cubicBezTo>
                        <a:pt x="1775" y="1643"/>
                        <a:pt x="1672" y="1643"/>
                        <a:pt x="1570" y="1643"/>
                      </a:cubicBezTo>
                      <a:cubicBezTo>
                        <a:pt x="1533" y="1643"/>
                        <a:pt x="1496" y="1643"/>
                        <a:pt x="1452" y="1650"/>
                      </a:cubicBezTo>
                      <a:cubicBezTo>
                        <a:pt x="1423" y="1650"/>
                        <a:pt x="1387" y="1658"/>
                        <a:pt x="1350" y="1665"/>
                      </a:cubicBezTo>
                      <a:lnTo>
                        <a:pt x="1343" y="1665"/>
                      </a:lnTo>
                      <a:lnTo>
                        <a:pt x="1240" y="1680"/>
                      </a:lnTo>
                      <a:lnTo>
                        <a:pt x="1225" y="1680"/>
                      </a:lnTo>
                      <a:lnTo>
                        <a:pt x="1123" y="1701"/>
                      </a:lnTo>
                      <a:lnTo>
                        <a:pt x="1115" y="1701"/>
                      </a:lnTo>
                      <a:cubicBezTo>
                        <a:pt x="1086" y="1709"/>
                        <a:pt x="1057" y="1716"/>
                        <a:pt x="1027" y="1723"/>
                      </a:cubicBezTo>
                      <a:lnTo>
                        <a:pt x="1013" y="1723"/>
                      </a:lnTo>
                      <a:cubicBezTo>
                        <a:pt x="983" y="1731"/>
                        <a:pt x="961" y="1738"/>
                        <a:pt x="932" y="1745"/>
                      </a:cubicBezTo>
                      <a:lnTo>
                        <a:pt x="917" y="1745"/>
                      </a:lnTo>
                      <a:cubicBezTo>
                        <a:pt x="888" y="1760"/>
                        <a:pt x="866" y="1767"/>
                        <a:pt x="837" y="1775"/>
                      </a:cubicBezTo>
                      <a:lnTo>
                        <a:pt x="822" y="1782"/>
                      </a:lnTo>
                      <a:cubicBezTo>
                        <a:pt x="800" y="1789"/>
                        <a:pt x="771" y="1804"/>
                        <a:pt x="749" y="1811"/>
                      </a:cubicBezTo>
                      <a:lnTo>
                        <a:pt x="734" y="1819"/>
                      </a:lnTo>
                      <a:lnTo>
                        <a:pt x="668" y="1848"/>
                      </a:lnTo>
                      <a:lnTo>
                        <a:pt x="646" y="1863"/>
                      </a:lnTo>
                      <a:cubicBezTo>
                        <a:pt x="631" y="1870"/>
                        <a:pt x="609" y="1885"/>
                        <a:pt x="587" y="1892"/>
                      </a:cubicBezTo>
                      <a:lnTo>
                        <a:pt x="565" y="1899"/>
                      </a:lnTo>
                      <a:lnTo>
                        <a:pt x="514" y="1936"/>
                      </a:lnTo>
                      <a:lnTo>
                        <a:pt x="492" y="1951"/>
                      </a:lnTo>
                      <a:lnTo>
                        <a:pt x="441" y="1987"/>
                      </a:lnTo>
                      <a:lnTo>
                        <a:pt x="419" y="2002"/>
                      </a:lnTo>
                      <a:lnTo>
                        <a:pt x="375" y="2031"/>
                      </a:lnTo>
                      <a:lnTo>
                        <a:pt x="353" y="2053"/>
                      </a:lnTo>
                      <a:lnTo>
                        <a:pt x="316" y="2083"/>
                      </a:lnTo>
                      <a:lnTo>
                        <a:pt x="294" y="2105"/>
                      </a:lnTo>
                      <a:cubicBezTo>
                        <a:pt x="279" y="2119"/>
                        <a:pt x="265" y="2127"/>
                        <a:pt x="257" y="2141"/>
                      </a:cubicBezTo>
                      <a:lnTo>
                        <a:pt x="235" y="2163"/>
                      </a:lnTo>
                      <a:cubicBezTo>
                        <a:pt x="228" y="2171"/>
                        <a:pt x="213" y="2185"/>
                        <a:pt x="206" y="2193"/>
                      </a:cubicBezTo>
                      <a:lnTo>
                        <a:pt x="184" y="2222"/>
                      </a:lnTo>
                      <a:cubicBezTo>
                        <a:pt x="177" y="2229"/>
                        <a:pt x="169" y="2244"/>
                        <a:pt x="162" y="2251"/>
                      </a:cubicBezTo>
                      <a:lnTo>
                        <a:pt x="140" y="2281"/>
                      </a:lnTo>
                      <a:lnTo>
                        <a:pt x="118" y="2310"/>
                      </a:lnTo>
                      <a:lnTo>
                        <a:pt x="104" y="2339"/>
                      </a:lnTo>
                      <a:lnTo>
                        <a:pt x="82" y="2369"/>
                      </a:lnTo>
                      <a:lnTo>
                        <a:pt x="67" y="2398"/>
                      </a:lnTo>
                      <a:cubicBezTo>
                        <a:pt x="67" y="2405"/>
                        <a:pt x="60" y="2420"/>
                        <a:pt x="52" y="2427"/>
                      </a:cubicBezTo>
                      <a:lnTo>
                        <a:pt x="45" y="2457"/>
                      </a:lnTo>
                      <a:lnTo>
                        <a:pt x="30" y="2486"/>
                      </a:lnTo>
                      <a:cubicBezTo>
                        <a:pt x="30" y="2501"/>
                        <a:pt x="23" y="2508"/>
                        <a:pt x="23" y="2523"/>
                      </a:cubicBezTo>
                      <a:lnTo>
                        <a:pt x="16" y="2552"/>
                      </a:lnTo>
                      <a:cubicBezTo>
                        <a:pt x="16" y="2559"/>
                        <a:pt x="8" y="2574"/>
                        <a:pt x="8" y="2581"/>
                      </a:cubicBezTo>
                      <a:cubicBezTo>
                        <a:pt x="1" y="2589"/>
                        <a:pt x="1" y="2603"/>
                        <a:pt x="1" y="2611"/>
                      </a:cubicBezTo>
                      <a:lnTo>
                        <a:pt x="1" y="2640"/>
                      </a:lnTo>
                      <a:cubicBezTo>
                        <a:pt x="1" y="2655"/>
                        <a:pt x="1" y="2662"/>
                        <a:pt x="1" y="2669"/>
                      </a:cubicBezTo>
                      <a:cubicBezTo>
                        <a:pt x="1" y="2691"/>
                        <a:pt x="1" y="2713"/>
                        <a:pt x="1" y="2728"/>
                      </a:cubicBezTo>
                      <a:lnTo>
                        <a:pt x="1" y="2765"/>
                      </a:lnTo>
                      <a:cubicBezTo>
                        <a:pt x="1" y="2772"/>
                        <a:pt x="1" y="2779"/>
                        <a:pt x="1" y="2787"/>
                      </a:cubicBezTo>
                      <a:cubicBezTo>
                        <a:pt x="1" y="2801"/>
                        <a:pt x="8" y="2816"/>
                        <a:pt x="16" y="2831"/>
                      </a:cubicBezTo>
                      <a:cubicBezTo>
                        <a:pt x="16" y="2838"/>
                        <a:pt x="16" y="2838"/>
                        <a:pt x="16" y="2845"/>
                      </a:cubicBezTo>
                      <a:cubicBezTo>
                        <a:pt x="23" y="2867"/>
                        <a:pt x="30" y="2882"/>
                        <a:pt x="38" y="2904"/>
                      </a:cubicBezTo>
                      <a:cubicBezTo>
                        <a:pt x="45" y="2919"/>
                        <a:pt x="52" y="2933"/>
                        <a:pt x="60" y="2948"/>
                      </a:cubicBezTo>
                      <a:lnTo>
                        <a:pt x="67" y="2955"/>
                      </a:lnTo>
                      <a:cubicBezTo>
                        <a:pt x="74" y="2970"/>
                        <a:pt x="82" y="2977"/>
                        <a:pt x="89" y="2992"/>
                      </a:cubicBezTo>
                      <a:cubicBezTo>
                        <a:pt x="96" y="2999"/>
                        <a:pt x="104" y="3014"/>
                        <a:pt x="111" y="3021"/>
                      </a:cubicBezTo>
                      <a:cubicBezTo>
                        <a:pt x="149" y="3063"/>
                        <a:pt x="190" y="3082"/>
                        <a:pt x="233" y="3082"/>
                      </a:cubicBezTo>
                      <a:cubicBezTo>
                        <a:pt x="470" y="3082"/>
                        <a:pt x="785" y="2520"/>
                        <a:pt x="1262" y="2105"/>
                      </a:cubicBezTo>
                      <a:lnTo>
                        <a:pt x="1277" y="2090"/>
                      </a:lnTo>
                      <a:lnTo>
                        <a:pt x="1328" y="2046"/>
                      </a:lnTo>
                      <a:lnTo>
                        <a:pt x="1357" y="2024"/>
                      </a:lnTo>
                      <a:lnTo>
                        <a:pt x="1387" y="1995"/>
                      </a:lnTo>
                      <a:lnTo>
                        <a:pt x="1438" y="1958"/>
                      </a:lnTo>
                      <a:lnTo>
                        <a:pt x="1467" y="1943"/>
                      </a:lnTo>
                      <a:lnTo>
                        <a:pt x="1511" y="1914"/>
                      </a:lnTo>
                      <a:lnTo>
                        <a:pt x="1540" y="1892"/>
                      </a:lnTo>
                      <a:lnTo>
                        <a:pt x="1592" y="1863"/>
                      </a:lnTo>
                      <a:lnTo>
                        <a:pt x="1614" y="1848"/>
                      </a:lnTo>
                      <a:lnTo>
                        <a:pt x="1643" y="1833"/>
                      </a:lnTo>
                      <a:lnTo>
                        <a:pt x="1643" y="1833"/>
                      </a:lnTo>
                      <a:cubicBezTo>
                        <a:pt x="976" y="2493"/>
                        <a:pt x="587" y="3307"/>
                        <a:pt x="455" y="4370"/>
                      </a:cubicBezTo>
                      <a:lnTo>
                        <a:pt x="448" y="4421"/>
                      </a:lnTo>
                      <a:lnTo>
                        <a:pt x="433" y="4531"/>
                      </a:lnTo>
                      <a:lnTo>
                        <a:pt x="433" y="4583"/>
                      </a:lnTo>
                      <a:lnTo>
                        <a:pt x="433" y="4619"/>
                      </a:lnTo>
                      <a:cubicBezTo>
                        <a:pt x="433" y="4627"/>
                        <a:pt x="433" y="4671"/>
                        <a:pt x="426" y="4693"/>
                      </a:cubicBezTo>
                      <a:cubicBezTo>
                        <a:pt x="426" y="4715"/>
                        <a:pt x="426" y="4744"/>
                        <a:pt x="426" y="4766"/>
                      </a:cubicBezTo>
                      <a:cubicBezTo>
                        <a:pt x="426" y="4810"/>
                        <a:pt x="426" y="4861"/>
                        <a:pt x="419" y="4898"/>
                      </a:cubicBezTo>
                      <a:lnTo>
                        <a:pt x="419" y="4964"/>
                      </a:lnTo>
                      <a:cubicBezTo>
                        <a:pt x="419" y="5030"/>
                        <a:pt x="419" y="5096"/>
                        <a:pt x="419" y="5169"/>
                      </a:cubicBezTo>
                      <a:lnTo>
                        <a:pt x="419" y="5279"/>
                      </a:lnTo>
                      <a:lnTo>
                        <a:pt x="419" y="5316"/>
                      </a:lnTo>
                      <a:lnTo>
                        <a:pt x="419" y="5389"/>
                      </a:lnTo>
                      <a:lnTo>
                        <a:pt x="419" y="5433"/>
                      </a:lnTo>
                      <a:lnTo>
                        <a:pt x="419" y="5499"/>
                      </a:lnTo>
                      <a:lnTo>
                        <a:pt x="419" y="5543"/>
                      </a:lnTo>
                      <a:lnTo>
                        <a:pt x="419" y="5609"/>
                      </a:lnTo>
                      <a:lnTo>
                        <a:pt x="419" y="5653"/>
                      </a:lnTo>
                      <a:lnTo>
                        <a:pt x="433" y="5719"/>
                      </a:lnTo>
                      <a:lnTo>
                        <a:pt x="433" y="5763"/>
                      </a:lnTo>
                      <a:cubicBezTo>
                        <a:pt x="433" y="5785"/>
                        <a:pt x="441" y="5814"/>
                        <a:pt x="448" y="5836"/>
                      </a:cubicBezTo>
                      <a:lnTo>
                        <a:pt x="448" y="5866"/>
                      </a:lnTo>
                      <a:cubicBezTo>
                        <a:pt x="455" y="5902"/>
                        <a:pt x="463" y="5939"/>
                        <a:pt x="470" y="5968"/>
                      </a:cubicBezTo>
                      <a:cubicBezTo>
                        <a:pt x="470" y="5983"/>
                        <a:pt x="470" y="5990"/>
                        <a:pt x="477" y="6005"/>
                      </a:cubicBezTo>
                      <a:lnTo>
                        <a:pt x="492" y="6071"/>
                      </a:lnTo>
                      <a:cubicBezTo>
                        <a:pt x="492" y="6086"/>
                        <a:pt x="499" y="6100"/>
                        <a:pt x="499" y="6115"/>
                      </a:cubicBezTo>
                      <a:cubicBezTo>
                        <a:pt x="507" y="6130"/>
                        <a:pt x="507" y="6152"/>
                        <a:pt x="514" y="6174"/>
                      </a:cubicBezTo>
                      <a:cubicBezTo>
                        <a:pt x="514" y="6196"/>
                        <a:pt x="521" y="6203"/>
                        <a:pt x="521" y="6218"/>
                      </a:cubicBezTo>
                      <a:lnTo>
                        <a:pt x="536" y="6276"/>
                      </a:lnTo>
                      <a:cubicBezTo>
                        <a:pt x="536" y="6291"/>
                        <a:pt x="543" y="6306"/>
                        <a:pt x="551" y="6320"/>
                      </a:cubicBezTo>
                      <a:lnTo>
                        <a:pt x="565" y="6372"/>
                      </a:lnTo>
                      <a:cubicBezTo>
                        <a:pt x="573" y="6386"/>
                        <a:pt x="573" y="6401"/>
                        <a:pt x="580" y="6416"/>
                      </a:cubicBezTo>
                      <a:cubicBezTo>
                        <a:pt x="587" y="6430"/>
                        <a:pt x="587" y="6452"/>
                        <a:pt x="595" y="6467"/>
                      </a:cubicBezTo>
                      <a:cubicBezTo>
                        <a:pt x="602" y="6482"/>
                        <a:pt x="602" y="6496"/>
                        <a:pt x="609" y="6511"/>
                      </a:cubicBezTo>
                      <a:lnTo>
                        <a:pt x="624" y="6555"/>
                      </a:lnTo>
                      <a:cubicBezTo>
                        <a:pt x="639" y="6599"/>
                        <a:pt x="653" y="6636"/>
                        <a:pt x="668" y="6672"/>
                      </a:cubicBezTo>
                      <a:cubicBezTo>
                        <a:pt x="668" y="6680"/>
                        <a:pt x="668" y="6687"/>
                        <a:pt x="675" y="6694"/>
                      </a:cubicBezTo>
                      <a:cubicBezTo>
                        <a:pt x="683" y="6709"/>
                        <a:pt x="690" y="6731"/>
                        <a:pt x="697" y="6753"/>
                      </a:cubicBezTo>
                      <a:cubicBezTo>
                        <a:pt x="705" y="6768"/>
                        <a:pt x="705" y="6768"/>
                        <a:pt x="712" y="6782"/>
                      </a:cubicBezTo>
                      <a:lnTo>
                        <a:pt x="734" y="6841"/>
                      </a:lnTo>
                      <a:lnTo>
                        <a:pt x="749" y="6870"/>
                      </a:lnTo>
                      <a:lnTo>
                        <a:pt x="771" y="6929"/>
                      </a:lnTo>
                      <a:cubicBezTo>
                        <a:pt x="771" y="6936"/>
                        <a:pt x="778" y="6943"/>
                        <a:pt x="785" y="6951"/>
                      </a:cubicBezTo>
                      <a:lnTo>
                        <a:pt x="807" y="7009"/>
                      </a:lnTo>
                      <a:cubicBezTo>
                        <a:pt x="815" y="7017"/>
                        <a:pt x="815" y="7024"/>
                        <a:pt x="822" y="7031"/>
                      </a:cubicBezTo>
                      <a:lnTo>
                        <a:pt x="851" y="7097"/>
                      </a:lnTo>
                      <a:lnTo>
                        <a:pt x="859" y="7105"/>
                      </a:lnTo>
                      <a:cubicBezTo>
                        <a:pt x="873" y="7141"/>
                        <a:pt x="888" y="7171"/>
                        <a:pt x="910" y="7207"/>
                      </a:cubicBezTo>
                      <a:cubicBezTo>
                        <a:pt x="851" y="7823"/>
                        <a:pt x="243" y="8102"/>
                        <a:pt x="573" y="8344"/>
                      </a:cubicBezTo>
                      <a:cubicBezTo>
                        <a:pt x="638" y="8391"/>
                        <a:pt x="703" y="8414"/>
                        <a:pt x="765" y="8414"/>
                      </a:cubicBezTo>
                      <a:cubicBezTo>
                        <a:pt x="1007" y="8414"/>
                        <a:pt x="1193" y="8069"/>
                        <a:pt x="1123" y="7567"/>
                      </a:cubicBezTo>
                      <a:lnTo>
                        <a:pt x="1123" y="7567"/>
                      </a:lnTo>
                      <a:cubicBezTo>
                        <a:pt x="1306" y="7853"/>
                        <a:pt x="1526" y="8124"/>
                        <a:pt x="1775" y="8373"/>
                      </a:cubicBezTo>
                      <a:cubicBezTo>
                        <a:pt x="1335" y="7537"/>
                        <a:pt x="1101" y="6606"/>
                        <a:pt x="1108" y="5668"/>
                      </a:cubicBezTo>
                      <a:cubicBezTo>
                        <a:pt x="1108" y="2655"/>
                        <a:pt x="3381" y="199"/>
                        <a:pt x="6247" y="52"/>
                      </a:cubicBezTo>
                      <a:cubicBezTo>
                        <a:pt x="6208" y="17"/>
                        <a:pt x="6158" y="0"/>
                        <a:pt x="6107" y="0"/>
                      </a:cubicBezTo>
                      <a:close/>
                    </a:path>
                  </a:pathLst>
                </a:custGeom>
                <a:solidFill>
                  <a:srgbClr val="AAF2E1">
                    <a:alpha val="314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3197" name="Google Shape;3197;p28"/>
            <p:cNvSpPr/>
            <p:nvPr/>
          </p:nvSpPr>
          <p:spPr>
            <a:xfrm>
              <a:off x="929361" y="2696775"/>
              <a:ext cx="652244" cy="732954"/>
            </a:xfrm>
            <a:custGeom>
              <a:rect b="b" l="l" r="r" t="t"/>
              <a:pathLst>
                <a:path extrusionOk="0" h="3015" w="2683">
                  <a:moveTo>
                    <a:pt x="168" y="1"/>
                  </a:moveTo>
                  <a:lnTo>
                    <a:pt x="109" y="426"/>
                  </a:lnTo>
                  <a:cubicBezTo>
                    <a:pt x="116" y="389"/>
                    <a:pt x="124" y="352"/>
                    <a:pt x="131" y="316"/>
                  </a:cubicBezTo>
                  <a:lnTo>
                    <a:pt x="131" y="316"/>
                  </a:lnTo>
                  <a:cubicBezTo>
                    <a:pt x="1" y="1451"/>
                    <a:pt x="113" y="3015"/>
                    <a:pt x="1693" y="3015"/>
                  </a:cubicBezTo>
                  <a:cubicBezTo>
                    <a:pt x="1714" y="3015"/>
                    <a:pt x="1736" y="3014"/>
                    <a:pt x="1759" y="3014"/>
                  </a:cubicBezTo>
                  <a:cubicBezTo>
                    <a:pt x="2682" y="2984"/>
                    <a:pt x="2594" y="2398"/>
                    <a:pt x="2162" y="1665"/>
                  </a:cubicBezTo>
                  <a:cubicBezTo>
                    <a:pt x="1377" y="1276"/>
                    <a:pt x="688" y="712"/>
                    <a:pt x="168" y="1"/>
                  </a:cubicBezTo>
                  <a:close/>
                </a:path>
              </a:pathLst>
            </a:custGeom>
            <a:solidFill>
              <a:srgbClr val="FFFFFF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1" name="Shape 3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2" name="Google Shape;3202;p29"/>
          <p:cNvGrpSpPr/>
          <p:nvPr/>
        </p:nvGrpSpPr>
        <p:grpSpPr>
          <a:xfrm>
            <a:off x="2430386" y="-512799"/>
            <a:ext cx="7111537" cy="2466696"/>
            <a:chOff x="1373900" y="-1101540"/>
            <a:chExt cx="6291725" cy="2182338"/>
          </a:xfrm>
        </p:grpSpPr>
        <p:grpSp>
          <p:nvGrpSpPr>
            <p:cNvPr id="3203" name="Google Shape;3203;p29"/>
            <p:cNvGrpSpPr/>
            <p:nvPr/>
          </p:nvGrpSpPr>
          <p:grpSpPr>
            <a:xfrm>
              <a:off x="1373900" y="-1101540"/>
              <a:ext cx="6291725" cy="1952402"/>
              <a:chOff x="1373900" y="-283938"/>
              <a:chExt cx="6291725" cy="1952402"/>
            </a:xfrm>
          </p:grpSpPr>
          <p:cxnSp>
            <p:nvCxnSpPr>
              <p:cNvPr id="3204" name="Google Shape;3204;p29"/>
              <p:cNvCxnSpPr>
                <a:stCxn id="3205" idx="2"/>
                <a:endCxn id="3206" idx="4"/>
              </p:cNvCxnSpPr>
              <p:nvPr/>
            </p:nvCxnSpPr>
            <p:spPr>
              <a:xfrm rot="10800000">
                <a:off x="1537175" y="42465"/>
                <a:ext cx="942000" cy="1462800"/>
              </a:xfrm>
              <a:prstGeom prst="curvedConnector2">
                <a:avLst/>
              </a:prstGeom>
              <a:noFill/>
              <a:ln cap="flat" cmpd="sng" w="32300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206" name="Google Shape;3206;p29"/>
              <p:cNvSpPr/>
              <p:nvPr/>
            </p:nvSpPr>
            <p:spPr>
              <a:xfrm>
                <a:off x="1373900" y="-283919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1077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5" name="Google Shape;3205;p29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207" name="Google Shape;3207;p29"/>
              <p:cNvCxnSpPr>
                <a:stCxn id="3208" idx="2"/>
                <a:endCxn id="3209" idx="4"/>
              </p:cNvCxnSpPr>
              <p:nvPr/>
            </p:nvCxnSpPr>
            <p:spPr>
              <a:xfrm flipH="1" rot="10800000">
                <a:off x="6664825" y="42465"/>
                <a:ext cx="837600" cy="1462800"/>
              </a:xfrm>
              <a:prstGeom prst="curvedConnector2">
                <a:avLst/>
              </a:prstGeom>
              <a:noFill/>
              <a:ln cap="flat" cmpd="sng" w="32300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209" name="Google Shape;3209;p29"/>
              <p:cNvSpPr/>
              <p:nvPr/>
            </p:nvSpPr>
            <p:spPr>
              <a:xfrm flipH="1">
                <a:off x="7339225" y="-28393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1077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8" name="Google Shape;3208;p29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10" name="Google Shape;3210;p29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103350" lIns="103350" spcFirstLastPara="1" rIns="103350" wrap="square" tIns="10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1" name="Google Shape;3211;p29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3350" lIns="103350" spcFirstLastPara="1" rIns="103350" wrap="square" tIns="10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12" name="Google Shape;3212;p29"/>
          <p:cNvGrpSpPr/>
          <p:nvPr/>
        </p:nvGrpSpPr>
        <p:grpSpPr>
          <a:xfrm>
            <a:off x="5069980" y="3432517"/>
            <a:ext cx="2230265" cy="524376"/>
            <a:chOff x="-252135" y="-3568734"/>
            <a:chExt cx="1821368" cy="428237"/>
          </a:xfrm>
        </p:grpSpPr>
        <p:sp>
          <p:nvSpPr>
            <p:cNvPr id="3213" name="Google Shape;3213;p29"/>
            <p:cNvSpPr/>
            <p:nvPr/>
          </p:nvSpPr>
          <p:spPr>
            <a:xfrm>
              <a:off x="-252135" y="-3568734"/>
              <a:ext cx="1821368" cy="428237"/>
            </a:xfrm>
            <a:custGeom>
              <a:rect b="b" l="l" r="r" t="t"/>
              <a:pathLst>
                <a:path extrusionOk="0" h="2204" w="9374">
                  <a:moveTo>
                    <a:pt x="8816" y="1"/>
                  </a:moveTo>
                  <a:cubicBezTo>
                    <a:pt x="7892" y="1"/>
                    <a:pt x="8032" y="587"/>
                    <a:pt x="7826" y="763"/>
                  </a:cubicBezTo>
                  <a:lnTo>
                    <a:pt x="7709" y="763"/>
                  </a:lnTo>
                  <a:cubicBezTo>
                    <a:pt x="7621" y="705"/>
                    <a:pt x="7643" y="499"/>
                    <a:pt x="7570" y="499"/>
                  </a:cubicBezTo>
                  <a:lnTo>
                    <a:pt x="7555" y="499"/>
                  </a:lnTo>
                  <a:cubicBezTo>
                    <a:pt x="7401" y="529"/>
                    <a:pt x="7401" y="866"/>
                    <a:pt x="7247" y="866"/>
                  </a:cubicBezTo>
                  <a:cubicBezTo>
                    <a:pt x="7020" y="837"/>
                    <a:pt x="6822" y="631"/>
                    <a:pt x="6573" y="631"/>
                  </a:cubicBezTo>
                  <a:cubicBezTo>
                    <a:pt x="6389" y="631"/>
                    <a:pt x="6426" y="763"/>
                    <a:pt x="6302" y="895"/>
                  </a:cubicBezTo>
                  <a:cubicBezTo>
                    <a:pt x="6113" y="644"/>
                    <a:pt x="5817" y="498"/>
                    <a:pt x="5504" y="498"/>
                  </a:cubicBezTo>
                  <a:cubicBezTo>
                    <a:pt x="5489" y="498"/>
                    <a:pt x="5473" y="499"/>
                    <a:pt x="5458" y="499"/>
                  </a:cubicBezTo>
                  <a:cubicBezTo>
                    <a:pt x="4762" y="499"/>
                    <a:pt x="5187" y="1372"/>
                    <a:pt x="4762" y="1372"/>
                  </a:cubicBezTo>
                  <a:cubicBezTo>
                    <a:pt x="4608" y="1372"/>
                    <a:pt x="4520" y="1093"/>
                    <a:pt x="4381" y="1064"/>
                  </a:cubicBezTo>
                  <a:cubicBezTo>
                    <a:pt x="4197" y="1005"/>
                    <a:pt x="3794" y="785"/>
                    <a:pt x="3721" y="785"/>
                  </a:cubicBezTo>
                  <a:cubicBezTo>
                    <a:pt x="3516" y="785"/>
                    <a:pt x="3347" y="998"/>
                    <a:pt x="3156" y="998"/>
                  </a:cubicBezTo>
                  <a:cubicBezTo>
                    <a:pt x="2980" y="969"/>
                    <a:pt x="2848" y="807"/>
                    <a:pt x="2687" y="807"/>
                  </a:cubicBezTo>
                  <a:cubicBezTo>
                    <a:pt x="2628" y="807"/>
                    <a:pt x="2489" y="829"/>
                    <a:pt x="2489" y="903"/>
                  </a:cubicBezTo>
                  <a:cubicBezTo>
                    <a:pt x="2313" y="829"/>
                    <a:pt x="2137" y="793"/>
                    <a:pt x="1947" y="785"/>
                  </a:cubicBezTo>
                  <a:cubicBezTo>
                    <a:pt x="592" y="785"/>
                    <a:pt x="177" y="1504"/>
                    <a:pt x="53" y="1918"/>
                  </a:cubicBezTo>
                  <a:lnTo>
                    <a:pt x="53" y="1918"/>
                  </a:lnTo>
                  <a:cubicBezTo>
                    <a:pt x="290" y="1376"/>
                    <a:pt x="1334" y="1211"/>
                    <a:pt x="2020" y="1211"/>
                  </a:cubicBezTo>
                  <a:cubicBezTo>
                    <a:pt x="2665" y="1225"/>
                    <a:pt x="3288" y="1416"/>
                    <a:pt x="3831" y="1768"/>
                  </a:cubicBezTo>
                  <a:cubicBezTo>
                    <a:pt x="3992" y="1768"/>
                    <a:pt x="3977" y="1563"/>
                    <a:pt x="4102" y="1563"/>
                  </a:cubicBezTo>
                  <a:cubicBezTo>
                    <a:pt x="4681" y="1870"/>
                    <a:pt x="5642" y="1958"/>
                    <a:pt x="5766" y="1958"/>
                  </a:cubicBezTo>
                  <a:lnTo>
                    <a:pt x="5906" y="1958"/>
                  </a:lnTo>
                  <a:cubicBezTo>
                    <a:pt x="5994" y="1907"/>
                    <a:pt x="6074" y="1826"/>
                    <a:pt x="6118" y="1731"/>
                  </a:cubicBezTo>
                  <a:cubicBezTo>
                    <a:pt x="6287" y="1819"/>
                    <a:pt x="6477" y="1870"/>
                    <a:pt x="6668" y="1870"/>
                  </a:cubicBezTo>
                  <a:cubicBezTo>
                    <a:pt x="7694" y="1870"/>
                    <a:pt x="8149" y="82"/>
                    <a:pt x="8897" y="82"/>
                  </a:cubicBezTo>
                  <a:lnTo>
                    <a:pt x="9065" y="82"/>
                  </a:lnTo>
                  <a:cubicBezTo>
                    <a:pt x="9293" y="82"/>
                    <a:pt x="9373" y="1"/>
                    <a:pt x="8816" y="1"/>
                  </a:cubicBezTo>
                  <a:close/>
                  <a:moveTo>
                    <a:pt x="53" y="1918"/>
                  </a:moveTo>
                  <a:cubicBezTo>
                    <a:pt x="21" y="1991"/>
                    <a:pt x="4" y="2070"/>
                    <a:pt x="4" y="2156"/>
                  </a:cubicBezTo>
                  <a:cubicBezTo>
                    <a:pt x="4" y="2156"/>
                    <a:pt x="4" y="2156"/>
                    <a:pt x="4" y="2156"/>
                  </a:cubicBezTo>
                  <a:lnTo>
                    <a:pt x="4" y="2156"/>
                  </a:lnTo>
                  <a:cubicBezTo>
                    <a:pt x="9" y="2107"/>
                    <a:pt x="21" y="2022"/>
                    <a:pt x="53" y="1918"/>
                  </a:cubicBezTo>
                  <a:close/>
                  <a:moveTo>
                    <a:pt x="4" y="2156"/>
                  </a:moveTo>
                  <a:cubicBezTo>
                    <a:pt x="1" y="2187"/>
                    <a:pt x="1" y="2204"/>
                    <a:pt x="2" y="2204"/>
                  </a:cubicBezTo>
                  <a:cubicBezTo>
                    <a:pt x="2" y="2204"/>
                    <a:pt x="4" y="2189"/>
                    <a:pt x="4" y="2156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4" name="Google Shape;3214;p29"/>
            <p:cNvSpPr/>
            <p:nvPr/>
          </p:nvSpPr>
          <p:spPr>
            <a:xfrm>
              <a:off x="-243003" y="-3504615"/>
              <a:ext cx="1624154" cy="317875"/>
            </a:xfrm>
            <a:custGeom>
              <a:rect b="b" l="l" r="r" t="t"/>
              <a:pathLst>
                <a:path extrusionOk="0" h="1636" w="8359">
                  <a:moveTo>
                    <a:pt x="8359" y="1"/>
                  </a:moveTo>
                  <a:cubicBezTo>
                    <a:pt x="8315" y="38"/>
                    <a:pt x="8278" y="67"/>
                    <a:pt x="8241" y="103"/>
                  </a:cubicBezTo>
                  <a:cubicBezTo>
                    <a:pt x="7999" y="320"/>
                    <a:pt x="7751" y="759"/>
                    <a:pt x="7537" y="759"/>
                  </a:cubicBezTo>
                  <a:cubicBezTo>
                    <a:pt x="7504" y="759"/>
                    <a:pt x="7473" y="749"/>
                    <a:pt x="7442" y="727"/>
                  </a:cubicBezTo>
                  <a:cubicBezTo>
                    <a:pt x="7404" y="699"/>
                    <a:pt x="7369" y="686"/>
                    <a:pt x="7335" y="686"/>
                  </a:cubicBezTo>
                  <a:cubicBezTo>
                    <a:pt x="7115" y="686"/>
                    <a:pt x="6975" y="1211"/>
                    <a:pt x="6797" y="1211"/>
                  </a:cubicBezTo>
                  <a:cubicBezTo>
                    <a:pt x="6548" y="1211"/>
                    <a:pt x="6584" y="785"/>
                    <a:pt x="6379" y="785"/>
                  </a:cubicBezTo>
                  <a:cubicBezTo>
                    <a:pt x="6195" y="785"/>
                    <a:pt x="6035" y="632"/>
                    <a:pt x="5924" y="632"/>
                  </a:cubicBezTo>
                  <a:cubicBezTo>
                    <a:pt x="5911" y="632"/>
                    <a:pt x="5899" y="634"/>
                    <a:pt x="5888" y="639"/>
                  </a:cubicBezTo>
                  <a:cubicBezTo>
                    <a:pt x="5477" y="807"/>
                    <a:pt x="5873" y="1321"/>
                    <a:pt x="5382" y="1321"/>
                  </a:cubicBezTo>
                  <a:cubicBezTo>
                    <a:pt x="5133" y="1321"/>
                    <a:pt x="4561" y="1211"/>
                    <a:pt x="4246" y="1005"/>
                  </a:cubicBezTo>
                  <a:cubicBezTo>
                    <a:pt x="4153" y="946"/>
                    <a:pt x="4071" y="923"/>
                    <a:pt x="4002" y="923"/>
                  </a:cubicBezTo>
                  <a:cubicBezTo>
                    <a:pt x="3798" y="923"/>
                    <a:pt x="3696" y="1115"/>
                    <a:pt x="3696" y="1115"/>
                  </a:cubicBezTo>
                  <a:cubicBezTo>
                    <a:pt x="3315" y="1115"/>
                    <a:pt x="4224" y="837"/>
                    <a:pt x="1577" y="602"/>
                  </a:cubicBezTo>
                  <a:cubicBezTo>
                    <a:pt x="1504" y="580"/>
                    <a:pt x="1430" y="543"/>
                    <a:pt x="1372" y="499"/>
                  </a:cubicBezTo>
                  <a:cubicBezTo>
                    <a:pt x="426" y="661"/>
                    <a:pt x="111" y="1233"/>
                    <a:pt x="1" y="1592"/>
                  </a:cubicBezTo>
                  <a:cubicBezTo>
                    <a:pt x="235" y="1049"/>
                    <a:pt x="1276" y="888"/>
                    <a:pt x="1973" y="888"/>
                  </a:cubicBezTo>
                  <a:cubicBezTo>
                    <a:pt x="2618" y="903"/>
                    <a:pt x="3241" y="1093"/>
                    <a:pt x="3776" y="1445"/>
                  </a:cubicBezTo>
                  <a:cubicBezTo>
                    <a:pt x="3945" y="1445"/>
                    <a:pt x="3930" y="1233"/>
                    <a:pt x="4055" y="1233"/>
                  </a:cubicBezTo>
                  <a:cubicBezTo>
                    <a:pt x="4634" y="1548"/>
                    <a:pt x="5595" y="1636"/>
                    <a:pt x="5719" y="1636"/>
                  </a:cubicBezTo>
                  <a:cubicBezTo>
                    <a:pt x="5763" y="1636"/>
                    <a:pt x="5807" y="1636"/>
                    <a:pt x="5851" y="1628"/>
                  </a:cubicBezTo>
                  <a:cubicBezTo>
                    <a:pt x="5947" y="1577"/>
                    <a:pt x="6020" y="1496"/>
                    <a:pt x="6064" y="1401"/>
                  </a:cubicBezTo>
                  <a:cubicBezTo>
                    <a:pt x="6240" y="1489"/>
                    <a:pt x="6423" y="1540"/>
                    <a:pt x="6614" y="1540"/>
                  </a:cubicBezTo>
                  <a:cubicBezTo>
                    <a:pt x="7406" y="1540"/>
                    <a:pt x="7853" y="492"/>
                    <a:pt x="8359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15" name="Google Shape;3215;p29"/>
          <p:cNvSpPr txBox="1"/>
          <p:nvPr>
            <p:ph idx="1" type="subTitle"/>
          </p:nvPr>
        </p:nvSpPr>
        <p:spPr>
          <a:xfrm>
            <a:off x="4074925" y="1923875"/>
            <a:ext cx="4220400" cy="15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historically marginalized group in Japan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ethnically different, discrimination is socially constructed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Originates from feudal caste hierarchy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Associated with “impure” occupations (death-related work)</a:t>
            </a:r>
            <a:endParaRPr/>
          </a:p>
        </p:txBody>
      </p:sp>
      <p:sp>
        <p:nvSpPr>
          <p:cNvPr id="3216" name="Google Shape;3216;p29"/>
          <p:cNvSpPr txBox="1"/>
          <p:nvPr>
            <p:ph type="title"/>
          </p:nvPr>
        </p:nvSpPr>
        <p:spPr>
          <a:xfrm>
            <a:off x="3791950" y="1334413"/>
            <a:ext cx="43884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What is Burakumin Discrimination?</a:t>
            </a:r>
            <a:endParaRPr sz="2200"/>
          </a:p>
        </p:txBody>
      </p:sp>
      <p:grpSp>
        <p:nvGrpSpPr>
          <p:cNvPr id="3217" name="Google Shape;3217;p29"/>
          <p:cNvGrpSpPr/>
          <p:nvPr/>
        </p:nvGrpSpPr>
        <p:grpSpPr>
          <a:xfrm>
            <a:off x="-1169588" y="2096097"/>
            <a:ext cx="5369794" cy="3050524"/>
            <a:chOff x="23200" y="1203997"/>
            <a:chExt cx="4544511" cy="2581689"/>
          </a:xfrm>
        </p:grpSpPr>
        <p:grpSp>
          <p:nvGrpSpPr>
            <p:cNvPr id="3218" name="Google Shape;3218;p29"/>
            <p:cNvGrpSpPr/>
            <p:nvPr/>
          </p:nvGrpSpPr>
          <p:grpSpPr>
            <a:xfrm>
              <a:off x="23200" y="1203997"/>
              <a:ext cx="4544511" cy="2581689"/>
              <a:chOff x="-471812" y="1875100"/>
              <a:chExt cx="5812882" cy="3302237"/>
            </a:xfrm>
          </p:grpSpPr>
          <p:sp>
            <p:nvSpPr>
              <p:cNvPr id="3219" name="Google Shape;3219;p29"/>
              <p:cNvSpPr/>
              <p:nvPr/>
            </p:nvSpPr>
            <p:spPr>
              <a:xfrm>
                <a:off x="2650686" y="2822657"/>
                <a:ext cx="1312973" cy="304733"/>
              </a:xfrm>
              <a:custGeom>
                <a:rect b="b" l="l" r="r" t="t"/>
                <a:pathLst>
                  <a:path extrusionOk="0" h="1627" w="7010">
                    <a:moveTo>
                      <a:pt x="6152" y="1"/>
                    </a:moveTo>
                    <a:cubicBezTo>
                      <a:pt x="5837" y="118"/>
                      <a:pt x="5507" y="191"/>
                      <a:pt x="5177" y="221"/>
                    </a:cubicBezTo>
                    <a:cubicBezTo>
                      <a:pt x="4898" y="221"/>
                      <a:pt x="4495" y="712"/>
                      <a:pt x="4451" y="712"/>
                    </a:cubicBezTo>
                    <a:cubicBezTo>
                      <a:pt x="4400" y="712"/>
                      <a:pt x="4356" y="682"/>
                      <a:pt x="4304" y="682"/>
                    </a:cubicBezTo>
                    <a:cubicBezTo>
                      <a:pt x="4253" y="682"/>
                      <a:pt x="4172" y="756"/>
                      <a:pt x="4084" y="756"/>
                    </a:cubicBezTo>
                    <a:cubicBezTo>
                      <a:pt x="3967" y="756"/>
                      <a:pt x="3850" y="675"/>
                      <a:pt x="3732" y="675"/>
                    </a:cubicBezTo>
                    <a:cubicBezTo>
                      <a:pt x="3681" y="675"/>
                      <a:pt x="2977" y="888"/>
                      <a:pt x="2743" y="888"/>
                    </a:cubicBezTo>
                    <a:cubicBezTo>
                      <a:pt x="2655" y="888"/>
                      <a:pt x="2376" y="858"/>
                      <a:pt x="2281" y="792"/>
                    </a:cubicBezTo>
                    <a:cubicBezTo>
                      <a:pt x="2237" y="770"/>
                      <a:pt x="1775" y="448"/>
                      <a:pt x="1731" y="448"/>
                    </a:cubicBezTo>
                    <a:cubicBezTo>
                      <a:pt x="1702" y="448"/>
                      <a:pt x="1665" y="462"/>
                      <a:pt x="1636" y="462"/>
                    </a:cubicBezTo>
                    <a:cubicBezTo>
                      <a:pt x="1628" y="462"/>
                      <a:pt x="1621" y="462"/>
                      <a:pt x="1606" y="455"/>
                    </a:cubicBezTo>
                    <a:cubicBezTo>
                      <a:pt x="1577" y="426"/>
                      <a:pt x="1548" y="389"/>
                      <a:pt x="1526" y="345"/>
                    </a:cubicBezTo>
                    <a:cubicBezTo>
                      <a:pt x="1248" y="312"/>
                      <a:pt x="1284" y="221"/>
                      <a:pt x="1238" y="221"/>
                    </a:cubicBezTo>
                    <a:cubicBezTo>
                      <a:pt x="1201" y="221"/>
                      <a:pt x="1111" y="278"/>
                      <a:pt x="771" y="470"/>
                    </a:cubicBezTo>
                    <a:cubicBezTo>
                      <a:pt x="37" y="976"/>
                      <a:pt x="1" y="1423"/>
                      <a:pt x="1738" y="1555"/>
                    </a:cubicBezTo>
                    <a:cubicBezTo>
                      <a:pt x="1880" y="1568"/>
                      <a:pt x="2020" y="1572"/>
                      <a:pt x="2155" y="1572"/>
                    </a:cubicBezTo>
                    <a:cubicBezTo>
                      <a:pt x="2570" y="1572"/>
                      <a:pt x="2948" y="1528"/>
                      <a:pt x="3229" y="1528"/>
                    </a:cubicBezTo>
                    <a:cubicBezTo>
                      <a:pt x="3280" y="1528"/>
                      <a:pt x="3329" y="1529"/>
                      <a:pt x="3373" y="1533"/>
                    </a:cubicBezTo>
                    <a:cubicBezTo>
                      <a:pt x="3615" y="1555"/>
                      <a:pt x="3850" y="1606"/>
                      <a:pt x="4084" y="1621"/>
                    </a:cubicBezTo>
                    <a:cubicBezTo>
                      <a:pt x="4127" y="1625"/>
                      <a:pt x="4168" y="1627"/>
                      <a:pt x="4210" y="1627"/>
                    </a:cubicBezTo>
                    <a:cubicBezTo>
                      <a:pt x="4477" y="1627"/>
                      <a:pt x="4726" y="1550"/>
                      <a:pt x="4986" y="1474"/>
                    </a:cubicBezTo>
                    <a:cubicBezTo>
                      <a:pt x="5328" y="1354"/>
                      <a:pt x="5235" y="1184"/>
                      <a:pt x="5553" y="1184"/>
                    </a:cubicBezTo>
                    <a:cubicBezTo>
                      <a:pt x="5583" y="1184"/>
                      <a:pt x="5616" y="1185"/>
                      <a:pt x="5653" y="1188"/>
                    </a:cubicBezTo>
                    <a:cubicBezTo>
                      <a:pt x="5685" y="1190"/>
                      <a:pt x="5716" y="1191"/>
                      <a:pt x="5748" y="1191"/>
                    </a:cubicBezTo>
                    <a:cubicBezTo>
                      <a:pt x="6002" y="1191"/>
                      <a:pt x="6254" y="1138"/>
                      <a:pt x="6489" y="1027"/>
                    </a:cubicBezTo>
                    <a:cubicBezTo>
                      <a:pt x="6570" y="998"/>
                      <a:pt x="6702" y="1020"/>
                      <a:pt x="6804" y="976"/>
                    </a:cubicBezTo>
                    <a:cubicBezTo>
                      <a:pt x="6988" y="851"/>
                      <a:pt x="6878" y="800"/>
                      <a:pt x="6892" y="741"/>
                    </a:cubicBezTo>
                    <a:cubicBezTo>
                      <a:pt x="6870" y="572"/>
                      <a:pt x="7010" y="411"/>
                      <a:pt x="6885" y="250"/>
                    </a:cubicBezTo>
                    <a:cubicBezTo>
                      <a:pt x="6790" y="103"/>
                      <a:pt x="6518" y="140"/>
                      <a:pt x="6328" y="81"/>
                    </a:cubicBezTo>
                    <a:cubicBezTo>
                      <a:pt x="6269" y="59"/>
                      <a:pt x="6210" y="30"/>
                      <a:pt x="6152" y="1"/>
                    </a:cubicBezTo>
                    <a:close/>
                  </a:path>
                </a:pathLst>
              </a:custGeom>
              <a:solidFill>
                <a:srgbClr val="CFD1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0" name="Google Shape;3220;p29"/>
              <p:cNvSpPr/>
              <p:nvPr/>
            </p:nvSpPr>
            <p:spPr>
              <a:xfrm>
                <a:off x="1342013" y="2531591"/>
                <a:ext cx="828241" cy="204342"/>
              </a:xfrm>
              <a:custGeom>
                <a:rect b="b" l="l" r="r" t="t"/>
                <a:pathLst>
                  <a:path extrusionOk="0" h="1091" w="4422">
                    <a:moveTo>
                      <a:pt x="3909" y="0"/>
                    </a:moveTo>
                    <a:cubicBezTo>
                      <a:pt x="3711" y="74"/>
                      <a:pt x="3505" y="118"/>
                      <a:pt x="3300" y="132"/>
                    </a:cubicBezTo>
                    <a:cubicBezTo>
                      <a:pt x="3298" y="132"/>
                      <a:pt x="3296" y="132"/>
                      <a:pt x="3294" y="132"/>
                    </a:cubicBezTo>
                    <a:cubicBezTo>
                      <a:pt x="3126" y="132"/>
                      <a:pt x="2867" y="455"/>
                      <a:pt x="2838" y="455"/>
                    </a:cubicBezTo>
                    <a:cubicBezTo>
                      <a:pt x="2809" y="448"/>
                      <a:pt x="2780" y="433"/>
                      <a:pt x="2750" y="426"/>
                    </a:cubicBezTo>
                    <a:cubicBezTo>
                      <a:pt x="2721" y="426"/>
                      <a:pt x="2670" y="477"/>
                      <a:pt x="2611" y="477"/>
                    </a:cubicBezTo>
                    <a:cubicBezTo>
                      <a:pt x="2538" y="477"/>
                      <a:pt x="2472" y="411"/>
                      <a:pt x="2398" y="411"/>
                    </a:cubicBezTo>
                    <a:cubicBezTo>
                      <a:pt x="2369" y="411"/>
                      <a:pt x="1929" y="536"/>
                      <a:pt x="1782" y="536"/>
                    </a:cubicBezTo>
                    <a:cubicBezTo>
                      <a:pt x="1687" y="528"/>
                      <a:pt x="1585" y="499"/>
                      <a:pt x="1504" y="448"/>
                    </a:cubicBezTo>
                    <a:cubicBezTo>
                      <a:pt x="1394" y="360"/>
                      <a:pt x="1284" y="272"/>
                      <a:pt x="1174" y="198"/>
                    </a:cubicBezTo>
                    <a:cubicBezTo>
                      <a:pt x="1035" y="189"/>
                      <a:pt x="981" y="92"/>
                      <a:pt x="838" y="92"/>
                    </a:cubicBezTo>
                    <a:cubicBezTo>
                      <a:pt x="755" y="92"/>
                      <a:pt x="641" y="125"/>
                      <a:pt x="463" y="228"/>
                    </a:cubicBezTo>
                    <a:cubicBezTo>
                      <a:pt x="1" y="565"/>
                      <a:pt x="82" y="829"/>
                      <a:pt x="1152" y="975"/>
                    </a:cubicBezTo>
                    <a:cubicBezTo>
                      <a:pt x="1301" y="995"/>
                      <a:pt x="1448" y="1000"/>
                      <a:pt x="1586" y="1000"/>
                    </a:cubicBezTo>
                    <a:cubicBezTo>
                      <a:pt x="1719" y="1000"/>
                      <a:pt x="1844" y="995"/>
                      <a:pt x="1953" y="995"/>
                    </a:cubicBezTo>
                    <a:cubicBezTo>
                      <a:pt x="2030" y="995"/>
                      <a:pt x="2098" y="997"/>
                      <a:pt x="2156" y="1005"/>
                    </a:cubicBezTo>
                    <a:cubicBezTo>
                      <a:pt x="2303" y="1027"/>
                      <a:pt x="2450" y="1063"/>
                      <a:pt x="2596" y="1085"/>
                    </a:cubicBezTo>
                    <a:cubicBezTo>
                      <a:pt x="2627" y="1089"/>
                      <a:pt x="2658" y="1091"/>
                      <a:pt x="2689" y="1091"/>
                    </a:cubicBezTo>
                    <a:cubicBezTo>
                      <a:pt x="2845" y="1091"/>
                      <a:pt x="2994" y="1048"/>
                      <a:pt x="3153" y="1005"/>
                    </a:cubicBezTo>
                    <a:cubicBezTo>
                      <a:pt x="3362" y="933"/>
                      <a:pt x="3316" y="815"/>
                      <a:pt x="3492" y="815"/>
                    </a:cubicBezTo>
                    <a:cubicBezTo>
                      <a:pt x="3515" y="815"/>
                      <a:pt x="3541" y="817"/>
                      <a:pt x="3571" y="821"/>
                    </a:cubicBezTo>
                    <a:cubicBezTo>
                      <a:pt x="3597" y="824"/>
                      <a:pt x="3623" y="825"/>
                      <a:pt x="3648" y="825"/>
                    </a:cubicBezTo>
                    <a:cubicBezTo>
                      <a:pt x="3798" y="825"/>
                      <a:pt x="3948" y="789"/>
                      <a:pt x="4092" y="726"/>
                    </a:cubicBezTo>
                    <a:cubicBezTo>
                      <a:pt x="4136" y="704"/>
                      <a:pt x="4216" y="726"/>
                      <a:pt x="4290" y="697"/>
                    </a:cubicBezTo>
                    <a:cubicBezTo>
                      <a:pt x="4407" y="616"/>
                      <a:pt x="4334" y="580"/>
                      <a:pt x="4348" y="543"/>
                    </a:cubicBezTo>
                    <a:cubicBezTo>
                      <a:pt x="4334" y="418"/>
                      <a:pt x="4422" y="316"/>
                      <a:pt x="4356" y="198"/>
                    </a:cubicBezTo>
                    <a:cubicBezTo>
                      <a:pt x="4290" y="81"/>
                      <a:pt x="4136" y="103"/>
                      <a:pt x="4011" y="59"/>
                    </a:cubicBezTo>
                    <a:cubicBezTo>
                      <a:pt x="3975" y="44"/>
                      <a:pt x="3938" y="22"/>
                      <a:pt x="3909" y="0"/>
                    </a:cubicBezTo>
                    <a:close/>
                  </a:path>
                </a:pathLst>
              </a:custGeom>
              <a:solidFill>
                <a:srgbClr val="CFD1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1" name="Google Shape;3221;p29"/>
              <p:cNvSpPr/>
              <p:nvPr/>
            </p:nvSpPr>
            <p:spPr>
              <a:xfrm>
                <a:off x="-120435" y="1894767"/>
                <a:ext cx="5259571" cy="3243244"/>
              </a:xfrm>
              <a:custGeom>
                <a:rect b="b" l="l" r="r" t="t"/>
                <a:pathLst>
                  <a:path extrusionOk="0" h="17316" w="28081">
                    <a:moveTo>
                      <a:pt x="14523" y="0"/>
                    </a:moveTo>
                    <a:cubicBezTo>
                      <a:pt x="14453" y="0"/>
                      <a:pt x="14498" y="131"/>
                      <a:pt x="14305" y="263"/>
                    </a:cubicBezTo>
                    <a:cubicBezTo>
                      <a:pt x="14199" y="334"/>
                      <a:pt x="14043" y="366"/>
                      <a:pt x="13885" y="366"/>
                    </a:cubicBezTo>
                    <a:cubicBezTo>
                      <a:pt x="13668" y="366"/>
                      <a:pt x="13446" y="306"/>
                      <a:pt x="13344" y="204"/>
                    </a:cubicBezTo>
                    <a:cubicBezTo>
                      <a:pt x="13259" y="123"/>
                      <a:pt x="13195" y="39"/>
                      <a:pt x="13113" y="39"/>
                    </a:cubicBezTo>
                    <a:cubicBezTo>
                      <a:pt x="13025" y="39"/>
                      <a:pt x="12918" y="135"/>
                      <a:pt x="12743" y="431"/>
                    </a:cubicBezTo>
                    <a:cubicBezTo>
                      <a:pt x="12171" y="1399"/>
                      <a:pt x="11673" y="3730"/>
                      <a:pt x="10859" y="4808"/>
                    </a:cubicBezTo>
                    <a:cubicBezTo>
                      <a:pt x="10441" y="5358"/>
                      <a:pt x="8483" y="8503"/>
                      <a:pt x="7985" y="9126"/>
                    </a:cubicBezTo>
                    <a:cubicBezTo>
                      <a:pt x="7486" y="9757"/>
                      <a:pt x="5419" y="10908"/>
                      <a:pt x="4649" y="12425"/>
                    </a:cubicBezTo>
                    <a:cubicBezTo>
                      <a:pt x="4011" y="13679"/>
                      <a:pt x="214" y="16634"/>
                      <a:pt x="1" y="17315"/>
                    </a:cubicBezTo>
                    <a:lnTo>
                      <a:pt x="28080" y="17315"/>
                    </a:lnTo>
                    <a:cubicBezTo>
                      <a:pt x="28080" y="17315"/>
                      <a:pt x="27377" y="15248"/>
                      <a:pt x="25668" y="14075"/>
                    </a:cubicBezTo>
                    <a:cubicBezTo>
                      <a:pt x="24862" y="13525"/>
                      <a:pt x="22904" y="10856"/>
                      <a:pt x="22010" y="10497"/>
                    </a:cubicBezTo>
                    <a:cubicBezTo>
                      <a:pt x="20837" y="10028"/>
                      <a:pt x="19268" y="8041"/>
                      <a:pt x="18527" y="7198"/>
                    </a:cubicBezTo>
                    <a:cubicBezTo>
                      <a:pt x="17457" y="5974"/>
                      <a:pt x="15338" y="416"/>
                      <a:pt x="14620" y="35"/>
                    </a:cubicBezTo>
                    <a:cubicBezTo>
                      <a:pt x="14573" y="11"/>
                      <a:pt x="14543" y="0"/>
                      <a:pt x="14523" y="0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2" name="Google Shape;3222;p29"/>
              <p:cNvSpPr/>
              <p:nvPr/>
            </p:nvSpPr>
            <p:spPr>
              <a:xfrm>
                <a:off x="643192" y="1996097"/>
                <a:ext cx="3698051" cy="3141916"/>
              </a:xfrm>
              <a:custGeom>
                <a:rect b="b" l="l" r="r" t="t"/>
                <a:pathLst>
                  <a:path extrusionOk="0" h="16775" w="19744">
                    <a:moveTo>
                      <a:pt x="10210" y="1"/>
                    </a:moveTo>
                    <a:cubicBezTo>
                      <a:pt x="10162" y="1"/>
                      <a:pt x="10187" y="127"/>
                      <a:pt x="10052" y="257"/>
                    </a:cubicBezTo>
                    <a:cubicBezTo>
                      <a:pt x="9978" y="324"/>
                      <a:pt x="9870" y="354"/>
                      <a:pt x="9759" y="354"/>
                    </a:cubicBezTo>
                    <a:cubicBezTo>
                      <a:pt x="9606" y="354"/>
                      <a:pt x="9450" y="296"/>
                      <a:pt x="9377" y="198"/>
                    </a:cubicBezTo>
                    <a:cubicBezTo>
                      <a:pt x="9320" y="120"/>
                      <a:pt x="9276" y="38"/>
                      <a:pt x="9218" y="38"/>
                    </a:cubicBezTo>
                    <a:cubicBezTo>
                      <a:pt x="9156" y="38"/>
                      <a:pt x="9080" y="131"/>
                      <a:pt x="8959" y="418"/>
                    </a:cubicBezTo>
                    <a:cubicBezTo>
                      <a:pt x="8556" y="1356"/>
                      <a:pt x="8204" y="3614"/>
                      <a:pt x="7632" y="4656"/>
                    </a:cubicBezTo>
                    <a:cubicBezTo>
                      <a:pt x="7339" y="5191"/>
                      <a:pt x="5961" y="8241"/>
                      <a:pt x="5609" y="8842"/>
                    </a:cubicBezTo>
                    <a:cubicBezTo>
                      <a:pt x="5264" y="9450"/>
                      <a:pt x="3813" y="10572"/>
                      <a:pt x="3270" y="12038"/>
                    </a:cubicBezTo>
                    <a:cubicBezTo>
                      <a:pt x="2823" y="13248"/>
                      <a:pt x="147" y="16115"/>
                      <a:pt x="0" y="16774"/>
                    </a:cubicBezTo>
                    <a:lnTo>
                      <a:pt x="19744" y="16774"/>
                    </a:lnTo>
                    <a:cubicBezTo>
                      <a:pt x="19744" y="16774"/>
                      <a:pt x="19245" y="14773"/>
                      <a:pt x="18043" y="13637"/>
                    </a:cubicBezTo>
                    <a:cubicBezTo>
                      <a:pt x="17478" y="13101"/>
                      <a:pt x="16100" y="10513"/>
                      <a:pt x="15477" y="10169"/>
                    </a:cubicBezTo>
                    <a:cubicBezTo>
                      <a:pt x="14648" y="9714"/>
                      <a:pt x="13549" y="7786"/>
                      <a:pt x="13028" y="6972"/>
                    </a:cubicBezTo>
                    <a:cubicBezTo>
                      <a:pt x="12273" y="5785"/>
                      <a:pt x="10785" y="403"/>
                      <a:pt x="10279" y="37"/>
                    </a:cubicBezTo>
                    <a:cubicBezTo>
                      <a:pt x="10245" y="12"/>
                      <a:pt x="10225" y="1"/>
                      <a:pt x="10210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3" name="Google Shape;3223;p29"/>
              <p:cNvSpPr/>
              <p:nvPr/>
            </p:nvSpPr>
            <p:spPr>
              <a:xfrm>
                <a:off x="-65369" y="3256634"/>
                <a:ext cx="3128285" cy="1882714"/>
              </a:xfrm>
              <a:custGeom>
                <a:rect b="b" l="l" r="r" t="t"/>
                <a:pathLst>
                  <a:path extrusionOk="0" h="10052" w="16702">
                    <a:moveTo>
                      <a:pt x="8945" y="0"/>
                    </a:moveTo>
                    <a:lnTo>
                      <a:pt x="8945" y="0"/>
                    </a:lnTo>
                    <a:cubicBezTo>
                      <a:pt x="8417" y="821"/>
                      <a:pt x="7911" y="1591"/>
                      <a:pt x="7691" y="1863"/>
                    </a:cubicBezTo>
                    <a:cubicBezTo>
                      <a:pt x="7192" y="2486"/>
                      <a:pt x="5125" y="3644"/>
                      <a:pt x="4355" y="5162"/>
                    </a:cubicBezTo>
                    <a:cubicBezTo>
                      <a:pt x="3805" y="6232"/>
                      <a:pt x="953" y="8549"/>
                      <a:pt x="0" y="9619"/>
                    </a:cubicBezTo>
                    <a:cubicBezTo>
                      <a:pt x="638" y="9817"/>
                      <a:pt x="1283" y="9956"/>
                      <a:pt x="1943" y="10052"/>
                    </a:cubicBezTo>
                    <a:lnTo>
                      <a:pt x="16701" y="10044"/>
                    </a:lnTo>
                    <a:cubicBezTo>
                      <a:pt x="16665" y="8864"/>
                      <a:pt x="15902" y="8857"/>
                      <a:pt x="15279" y="8857"/>
                    </a:cubicBezTo>
                    <a:cubicBezTo>
                      <a:pt x="15030" y="8857"/>
                      <a:pt x="13857" y="8036"/>
                      <a:pt x="13717" y="7559"/>
                    </a:cubicBezTo>
                    <a:cubicBezTo>
                      <a:pt x="13681" y="7478"/>
                      <a:pt x="13578" y="7478"/>
                      <a:pt x="13541" y="7434"/>
                    </a:cubicBezTo>
                    <a:cubicBezTo>
                      <a:pt x="13153" y="6591"/>
                      <a:pt x="13446" y="5074"/>
                      <a:pt x="12720" y="5074"/>
                    </a:cubicBezTo>
                    <a:cubicBezTo>
                      <a:pt x="11958" y="5074"/>
                      <a:pt x="10477" y="7009"/>
                      <a:pt x="9568" y="7009"/>
                    </a:cubicBezTo>
                    <a:cubicBezTo>
                      <a:pt x="9465" y="7009"/>
                      <a:pt x="8879" y="6826"/>
                      <a:pt x="8879" y="6379"/>
                    </a:cubicBezTo>
                    <a:cubicBezTo>
                      <a:pt x="8879" y="5330"/>
                      <a:pt x="10022" y="3395"/>
                      <a:pt x="9744" y="2757"/>
                    </a:cubicBezTo>
                    <a:lnTo>
                      <a:pt x="9744" y="2757"/>
                    </a:lnTo>
                    <a:cubicBezTo>
                      <a:pt x="8849" y="3285"/>
                      <a:pt x="8424" y="4502"/>
                      <a:pt x="7500" y="4912"/>
                    </a:cubicBezTo>
                    <a:cubicBezTo>
                      <a:pt x="7383" y="4993"/>
                      <a:pt x="7148" y="5323"/>
                      <a:pt x="6950" y="5323"/>
                    </a:cubicBezTo>
                    <a:cubicBezTo>
                      <a:pt x="6760" y="5323"/>
                      <a:pt x="6686" y="4993"/>
                      <a:pt x="6686" y="4780"/>
                    </a:cubicBezTo>
                    <a:cubicBezTo>
                      <a:pt x="6686" y="3475"/>
                      <a:pt x="8945" y="1635"/>
                      <a:pt x="8945" y="0"/>
                    </a:cubicBezTo>
                    <a:close/>
                  </a:path>
                </a:pathLst>
              </a:custGeom>
              <a:solidFill>
                <a:srgbClr val="8E72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4" name="Google Shape;3224;p29"/>
              <p:cNvSpPr/>
              <p:nvPr/>
            </p:nvSpPr>
            <p:spPr>
              <a:xfrm>
                <a:off x="2963854" y="3262065"/>
                <a:ext cx="2175302" cy="1877283"/>
              </a:xfrm>
              <a:custGeom>
                <a:rect b="b" l="l" r="r" t="t"/>
                <a:pathLst>
                  <a:path extrusionOk="0" h="10023" w="11614">
                    <a:moveTo>
                      <a:pt x="2148" y="1"/>
                    </a:moveTo>
                    <a:cubicBezTo>
                      <a:pt x="2522" y="682"/>
                      <a:pt x="3036" y="1570"/>
                      <a:pt x="3688" y="2691"/>
                    </a:cubicBezTo>
                    <a:cubicBezTo>
                      <a:pt x="3761" y="2816"/>
                      <a:pt x="4223" y="3424"/>
                      <a:pt x="4018" y="3424"/>
                    </a:cubicBezTo>
                    <a:cubicBezTo>
                      <a:pt x="3541" y="3424"/>
                      <a:pt x="3446" y="3197"/>
                      <a:pt x="3116" y="3197"/>
                    </a:cubicBezTo>
                    <a:cubicBezTo>
                      <a:pt x="2948" y="3197"/>
                      <a:pt x="4128" y="5257"/>
                      <a:pt x="4128" y="5455"/>
                    </a:cubicBezTo>
                    <a:cubicBezTo>
                      <a:pt x="4128" y="6210"/>
                      <a:pt x="3527" y="5301"/>
                      <a:pt x="3681" y="6797"/>
                    </a:cubicBezTo>
                    <a:cubicBezTo>
                      <a:pt x="3681" y="6852"/>
                      <a:pt x="3626" y="6867"/>
                      <a:pt x="3556" y="6867"/>
                    </a:cubicBezTo>
                    <a:cubicBezTo>
                      <a:pt x="3479" y="6867"/>
                      <a:pt x="3383" y="6848"/>
                      <a:pt x="3329" y="6848"/>
                    </a:cubicBezTo>
                    <a:cubicBezTo>
                      <a:pt x="3058" y="6848"/>
                      <a:pt x="2926" y="6980"/>
                      <a:pt x="2720" y="6980"/>
                    </a:cubicBezTo>
                    <a:cubicBezTo>
                      <a:pt x="2537" y="6980"/>
                      <a:pt x="2346" y="6900"/>
                      <a:pt x="2163" y="6900"/>
                    </a:cubicBezTo>
                    <a:cubicBezTo>
                      <a:pt x="1972" y="6900"/>
                      <a:pt x="1745" y="7039"/>
                      <a:pt x="1731" y="7039"/>
                    </a:cubicBezTo>
                    <a:cubicBezTo>
                      <a:pt x="1159" y="6995"/>
                      <a:pt x="836" y="5990"/>
                      <a:pt x="272" y="5990"/>
                    </a:cubicBezTo>
                    <a:cubicBezTo>
                      <a:pt x="37" y="5990"/>
                      <a:pt x="0" y="6372"/>
                      <a:pt x="0" y="6724"/>
                    </a:cubicBezTo>
                    <a:cubicBezTo>
                      <a:pt x="0" y="7332"/>
                      <a:pt x="74" y="8674"/>
                      <a:pt x="646" y="10023"/>
                    </a:cubicBezTo>
                    <a:lnTo>
                      <a:pt x="11613" y="10023"/>
                    </a:lnTo>
                    <a:cubicBezTo>
                      <a:pt x="11613" y="10023"/>
                      <a:pt x="10910" y="7955"/>
                      <a:pt x="9201" y="6782"/>
                    </a:cubicBezTo>
                    <a:cubicBezTo>
                      <a:pt x="8395" y="6232"/>
                      <a:pt x="6437" y="3556"/>
                      <a:pt x="5543" y="3197"/>
                    </a:cubicBezTo>
                    <a:cubicBezTo>
                      <a:pt x="4414" y="2750"/>
                      <a:pt x="2918" y="888"/>
                      <a:pt x="2148" y="1"/>
                    </a:cubicBezTo>
                    <a:close/>
                  </a:path>
                </a:pathLst>
              </a:custGeom>
              <a:solidFill>
                <a:srgbClr val="8E72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5" name="Google Shape;3225;p29"/>
              <p:cNvSpPr/>
              <p:nvPr/>
            </p:nvSpPr>
            <p:spPr>
              <a:xfrm>
                <a:off x="3084476" y="4749050"/>
                <a:ext cx="214459" cy="356427"/>
              </a:xfrm>
              <a:custGeom>
                <a:rect b="b" l="l" r="r" t="t"/>
                <a:pathLst>
                  <a:path extrusionOk="0" h="1903" w="1145">
                    <a:moveTo>
                      <a:pt x="427" y="1"/>
                    </a:moveTo>
                    <a:cubicBezTo>
                      <a:pt x="269" y="1"/>
                      <a:pt x="1" y="608"/>
                      <a:pt x="177" y="955"/>
                    </a:cubicBezTo>
                    <a:cubicBezTo>
                      <a:pt x="375" y="1365"/>
                      <a:pt x="471" y="1768"/>
                      <a:pt x="588" y="1886"/>
                    </a:cubicBezTo>
                    <a:cubicBezTo>
                      <a:pt x="600" y="1897"/>
                      <a:pt x="616" y="1902"/>
                      <a:pt x="634" y="1902"/>
                    </a:cubicBezTo>
                    <a:cubicBezTo>
                      <a:pt x="792" y="1902"/>
                      <a:pt x="1144" y="1494"/>
                      <a:pt x="1006" y="1079"/>
                    </a:cubicBezTo>
                    <a:cubicBezTo>
                      <a:pt x="852" y="617"/>
                      <a:pt x="713" y="493"/>
                      <a:pt x="493" y="53"/>
                    </a:cubicBezTo>
                    <a:cubicBezTo>
                      <a:pt x="475" y="17"/>
                      <a:pt x="452" y="1"/>
                      <a:pt x="427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6" name="Google Shape;3226;p29"/>
              <p:cNvSpPr/>
              <p:nvPr/>
            </p:nvSpPr>
            <p:spPr>
              <a:xfrm>
                <a:off x="2190675" y="4476339"/>
                <a:ext cx="155834" cy="258471"/>
              </a:xfrm>
              <a:custGeom>
                <a:rect b="b" l="l" r="r" t="t"/>
                <a:pathLst>
                  <a:path extrusionOk="0" h="1380" w="832">
                    <a:moveTo>
                      <a:pt x="660" y="0"/>
                    </a:moveTo>
                    <a:cubicBezTo>
                      <a:pt x="496" y="0"/>
                      <a:pt x="255" y="124"/>
                      <a:pt x="213" y="395"/>
                    </a:cubicBezTo>
                    <a:cubicBezTo>
                      <a:pt x="147" y="820"/>
                      <a:pt x="1" y="1150"/>
                      <a:pt x="30" y="1304"/>
                    </a:cubicBezTo>
                    <a:cubicBezTo>
                      <a:pt x="40" y="1354"/>
                      <a:pt x="99" y="1380"/>
                      <a:pt x="179" y="1380"/>
                    </a:cubicBezTo>
                    <a:cubicBezTo>
                      <a:pt x="343" y="1380"/>
                      <a:pt x="591" y="1269"/>
                      <a:pt x="661" y="1032"/>
                    </a:cubicBezTo>
                    <a:cubicBezTo>
                      <a:pt x="771" y="673"/>
                      <a:pt x="749" y="519"/>
                      <a:pt x="815" y="131"/>
                    </a:cubicBezTo>
                    <a:cubicBezTo>
                      <a:pt x="831" y="45"/>
                      <a:pt x="760" y="0"/>
                      <a:pt x="660" y="0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7" name="Google Shape;3227;p29"/>
              <p:cNvSpPr/>
              <p:nvPr/>
            </p:nvSpPr>
            <p:spPr>
              <a:xfrm>
                <a:off x="2241621" y="4331743"/>
                <a:ext cx="68365" cy="112191"/>
              </a:xfrm>
              <a:custGeom>
                <a:rect b="b" l="l" r="r" t="t"/>
                <a:pathLst>
                  <a:path extrusionOk="0" h="599" w="365">
                    <a:moveTo>
                      <a:pt x="289" y="1"/>
                    </a:moveTo>
                    <a:cubicBezTo>
                      <a:pt x="217" y="1"/>
                      <a:pt x="114" y="55"/>
                      <a:pt x="95" y="169"/>
                    </a:cubicBezTo>
                    <a:cubicBezTo>
                      <a:pt x="66" y="360"/>
                      <a:pt x="0" y="499"/>
                      <a:pt x="15" y="565"/>
                    </a:cubicBezTo>
                    <a:cubicBezTo>
                      <a:pt x="19" y="587"/>
                      <a:pt x="46" y="598"/>
                      <a:pt x="81" y="598"/>
                    </a:cubicBezTo>
                    <a:cubicBezTo>
                      <a:pt x="152" y="598"/>
                      <a:pt x="259" y="551"/>
                      <a:pt x="293" y="448"/>
                    </a:cubicBezTo>
                    <a:cubicBezTo>
                      <a:pt x="323" y="316"/>
                      <a:pt x="345" y="184"/>
                      <a:pt x="359" y="59"/>
                    </a:cubicBezTo>
                    <a:cubicBezTo>
                      <a:pt x="365" y="21"/>
                      <a:pt x="333" y="1"/>
                      <a:pt x="289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8" name="Google Shape;3228;p29"/>
              <p:cNvSpPr/>
              <p:nvPr/>
            </p:nvSpPr>
            <p:spPr>
              <a:xfrm>
                <a:off x="1043455" y="3978492"/>
                <a:ext cx="250795" cy="270458"/>
              </a:xfrm>
              <a:custGeom>
                <a:rect b="b" l="l" r="r" t="t"/>
                <a:pathLst>
                  <a:path extrusionOk="0" h="1444" w="1339">
                    <a:moveTo>
                      <a:pt x="1208" y="0"/>
                    </a:moveTo>
                    <a:cubicBezTo>
                      <a:pt x="1068" y="0"/>
                      <a:pt x="823" y="140"/>
                      <a:pt x="700" y="450"/>
                    </a:cubicBezTo>
                    <a:cubicBezTo>
                      <a:pt x="495" y="941"/>
                      <a:pt x="11" y="1073"/>
                      <a:pt x="4" y="1271"/>
                    </a:cubicBezTo>
                    <a:cubicBezTo>
                      <a:pt x="0" y="1367"/>
                      <a:pt x="158" y="1443"/>
                      <a:pt x="344" y="1443"/>
                    </a:cubicBezTo>
                    <a:cubicBezTo>
                      <a:pt x="526" y="1443"/>
                      <a:pt x="735" y="1371"/>
                      <a:pt x="847" y="1176"/>
                    </a:cubicBezTo>
                    <a:cubicBezTo>
                      <a:pt x="1082" y="787"/>
                      <a:pt x="1104" y="597"/>
                      <a:pt x="1294" y="149"/>
                    </a:cubicBezTo>
                    <a:cubicBezTo>
                      <a:pt x="1339" y="52"/>
                      <a:pt x="1293" y="0"/>
                      <a:pt x="1208" y="0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9" name="Google Shape;3229;p29"/>
              <p:cNvSpPr/>
              <p:nvPr/>
            </p:nvSpPr>
            <p:spPr>
              <a:xfrm>
                <a:off x="1684025" y="1895329"/>
                <a:ext cx="1784594" cy="1988163"/>
              </a:xfrm>
              <a:custGeom>
                <a:rect b="b" l="l" r="r" t="t"/>
                <a:pathLst>
                  <a:path extrusionOk="0" h="10615" w="9528">
                    <a:moveTo>
                      <a:pt x="4893" y="1"/>
                    </a:moveTo>
                    <a:cubicBezTo>
                      <a:pt x="4824" y="1"/>
                      <a:pt x="4862" y="132"/>
                      <a:pt x="4671" y="267"/>
                    </a:cubicBezTo>
                    <a:cubicBezTo>
                      <a:pt x="4567" y="337"/>
                      <a:pt x="4415" y="368"/>
                      <a:pt x="4261" y="368"/>
                    </a:cubicBezTo>
                    <a:cubicBezTo>
                      <a:pt x="4043" y="368"/>
                      <a:pt x="3820" y="307"/>
                      <a:pt x="3717" y="208"/>
                    </a:cubicBezTo>
                    <a:cubicBezTo>
                      <a:pt x="3629" y="127"/>
                      <a:pt x="3563" y="44"/>
                      <a:pt x="3480" y="44"/>
                    </a:cubicBezTo>
                    <a:cubicBezTo>
                      <a:pt x="3391" y="44"/>
                      <a:pt x="3284" y="139"/>
                      <a:pt x="3109" y="435"/>
                    </a:cubicBezTo>
                    <a:cubicBezTo>
                      <a:pt x="2544" y="1403"/>
                      <a:pt x="2046" y="3735"/>
                      <a:pt x="1232" y="4812"/>
                    </a:cubicBezTo>
                    <a:cubicBezTo>
                      <a:pt x="1049" y="5062"/>
                      <a:pt x="543" y="5831"/>
                      <a:pt x="0" y="6660"/>
                    </a:cubicBezTo>
                    <a:cubicBezTo>
                      <a:pt x="591" y="6056"/>
                      <a:pt x="912" y="5842"/>
                      <a:pt x="1082" y="5842"/>
                    </a:cubicBezTo>
                    <a:cubicBezTo>
                      <a:pt x="1491" y="5842"/>
                      <a:pt x="1015" y="7092"/>
                      <a:pt x="1305" y="7144"/>
                    </a:cubicBezTo>
                    <a:cubicBezTo>
                      <a:pt x="1305" y="7144"/>
                      <a:pt x="2619" y="4453"/>
                      <a:pt x="3093" y="4453"/>
                    </a:cubicBezTo>
                    <a:cubicBezTo>
                      <a:pt x="3152" y="4453"/>
                      <a:pt x="3197" y="4493"/>
                      <a:pt x="3226" y="4585"/>
                    </a:cubicBezTo>
                    <a:cubicBezTo>
                      <a:pt x="3307" y="4908"/>
                      <a:pt x="3204" y="5392"/>
                      <a:pt x="3388" y="5392"/>
                    </a:cubicBezTo>
                    <a:cubicBezTo>
                      <a:pt x="3578" y="5392"/>
                      <a:pt x="3725" y="4974"/>
                      <a:pt x="3908" y="4974"/>
                    </a:cubicBezTo>
                    <a:cubicBezTo>
                      <a:pt x="4040" y="4974"/>
                      <a:pt x="3974" y="5846"/>
                      <a:pt x="4135" y="6037"/>
                    </a:cubicBezTo>
                    <a:cubicBezTo>
                      <a:pt x="4241" y="5824"/>
                      <a:pt x="4322" y="5738"/>
                      <a:pt x="4385" y="5738"/>
                    </a:cubicBezTo>
                    <a:cubicBezTo>
                      <a:pt x="4585" y="5738"/>
                      <a:pt x="4597" y="6604"/>
                      <a:pt x="4597" y="7056"/>
                    </a:cubicBezTo>
                    <a:cubicBezTo>
                      <a:pt x="4597" y="7862"/>
                      <a:pt x="4927" y="8199"/>
                      <a:pt x="4920" y="8595"/>
                    </a:cubicBezTo>
                    <a:cubicBezTo>
                      <a:pt x="4908" y="8985"/>
                      <a:pt x="4886" y="9782"/>
                      <a:pt x="5003" y="9782"/>
                    </a:cubicBezTo>
                    <a:cubicBezTo>
                      <a:pt x="5029" y="9782"/>
                      <a:pt x="5062" y="9743"/>
                      <a:pt x="5103" y="9651"/>
                    </a:cubicBezTo>
                    <a:cubicBezTo>
                      <a:pt x="5433" y="8933"/>
                      <a:pt x="4781" y="7004"/>
                      <a:pt x="5103" y="6521"/>
                    </a:cubicBezTo>
                    <a:cubicBezTo>
                      <a:pt x="5154" y="6436"/>
                      <a:pt x="5194" y="6401"/>
                      <a:pt x="5228" y="6401"/>
                    </a:cubicBezTo>
                    <a:cubicBezTo>
                      <a:pt x="5386" y="6401"/>
                      <a:pt x="5404" y="7180"/>
                      <a:pt x="5822" y="7180"/>
                    </a:cubicBezTo>
                    <a:cubicBezTo>
                      <a:pt x="6064" y="7180"/>
                      <a:pt x="5910" y="6455"/>
                      <a:pt x="6174" y="6455"/>
                    </a:cubicBezTo>
                    <a:cubicBezTo>
                      <a:pt x="6760" y="6455"/>
                      <a:pt x="6907" y="7642"/>
                      <a:pt x="8087" y="9197"/>
                    </a:cubicBezTo>
                    <a:cubicBezTo>
                      <a:pt x="8612" y="9888"/>
                      <a:pt x="9252" y="10614"/>
                      <a:pt x="9441" y="10614"/>
                    </a:cubicBezTo>
                    <a:cubicBezTo>
                      <a:pt x="9527" y="10614"/>
                      <a:pt x="9521" y="10466"/>
                      <a:pt x="9370" y="10098"/>
                    </a:cubicBezTo>
                    <a:cubicBezTo>
                      <a:pt x="8974" y="9072"/>
                      <a:pt x="7889" y="8559"/>
                      <a:pt x="7610" y="7422"/>
                    </a:cubicBezTo>
                    <a:cubicBezTo>
                      <a:pt x="7288" y="5971"/>
                      <a:pt x="6628" y="4952"/>
                      <a:pt x="6276" y="3852"/>
                    </a:cubicBezTo>
                    <a:lnTo>
                      <a:pt x="6276" y="3852"/>
                    </a:lnTo>
                    <a:cubicBezTo>
                      <a:pt x="6767" y="3881"/>
                      <a:pt x="7112" y="4218"/>
                      <a:pt x="7486" y="4717"/>
                    </a:cubicBezTo>
                    <a:cubicBezTo>
                      <a:pt x="6511" y="2708"/>
                      <a:pt x="5455" y="282"/>
                      <a:pt x="4993" y="40"/>
                    </a:cubicBezTo>
                    <a:cubicBezTo>
                      <a:pt x="4944" y="12"/>
                      <a:pt x="4914" y="1"/>
                      <a:pt x="4893" y="1"/>
                    </a:cubicBezTo>
                    <a:close/>
                  </a:path>
                </a:pathLst>
              </a:custGeom>
              <a:solidFill>
                <a:srgbClr val="D1B3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0" name="Google Shape;3230;p29"/>
              <p:cNvSpPr/>
              <p:nvPr/>
            </p:nvSpPr>
            <p:spPr>
              <a:xfrm>
                <a:off x="2128865" y="1895329"/>
                <a:ext cx="627830" cy="424791"/>
              </a:xfrm>
              <a:custGeom>
                <a:rect b="b" l="l" r="r" t="t"/>
                <a:pathLst>
                  <a:path extrusionOk="0" h="2268" w="3352">
                    <a:moveTo>
                      <a:pt x="2518" y="1"/>
                    </a:moveTo>
                    <a:cubicBezTo>
                      <a:pt x="2449" y="1"/>
                      <a:pt x="2487" y="132"/>
                      <a:pt x="2296" y="267"/>
                    </a:cubicBezTo>
                    <a:cubicBezTo>
                      <a:pt x="2192" y="337"/>
                      <a:pt x="2040" y="368"/>
                      <a:pt x="1886" y="368"/>
                    </a:cubicBezTo>
                    <a:cubicBezTo>
                      <a:pt x="1668" y="368"/>
                      <a:pt x="1445" y="307"/>
                      <a:pt x="1342" y="208"/>
                    </a:cubicBezTo>
                    <a:cubicBezTo>
                      <a:pt x="1254" y="127"/>
                      <a:pt x="1188" y="44"/>
                      <a:pt x="1105" y="44"/>
                    </a:cubicBezTo>
                    <a:cubicBezTo>
                      <a:pt x="1016" y="44"/>
                      <a:pt x="909" y="139"/>
                      <a:pt x="734" y="435"/>
                    </a:cubicBezTo>
                    <a:cubicBezTo>
                      <a:pt x="492" y="853"/>
                      <a:pt x="257" y="1535"/>
                      <a:pt x="1" y="2254"/>
                    </a:cubicBezTo>
                    <a:cubicBezTo>
                      <a:pt x="114" y="2263"/>
                      <a:pt x="227" y="2267"/>
                      <a:pt x="340" y="2267"/>
                    </a:cubicBezTo>
                    <a:cubicBezTo>
                      <a:pt x="873" y="2267"/>
                      <a:pt x="1404" y="2167"/>
                      <a:pt x="1900" y="1968"/>
                    </a:cubicBezTo>
                    <a:cubicBezTo>
                      <a:pt x="2435" y="1770"/>
                      <a:pt x="2926" y="1477"/>
                      <a:pt x="3351" y="1103"/>
                    </a:cubicBezTo>
                    <a:cubicBezTo>
                      <a:pt x="3051" y="531"/>
                      <a:pt x="2794" y="128"/>
                      <a:pt x="2618" y="40"/>
                    </a:cubicBezTo>
                    <a:cubicBezTo>
                      <a:pt x="2569" y="12"/>
                      <a:pt x="2539" y="1"/>
                      <a:pt x="2518" y="1"/>
                    </a:cubicBezTo>
                    <a:close/>
                  </a:path>
                </a:pathLst>
              </a:custGeom>
              <a:solidFill>
                <a:srgbClr val="EAC7C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1" name="Google Shape;3231;p29"/>
              <p:cNvSpPr/>
              <p:nvPr/>
            </p:nvSpPr>
            <p:spPr>
              <a:xfrm>
                <a:off x="2653496" y="2212804"/>
                <a:ext cx="2305663" cy="552528"/>
              </a:xfrm>
              <a:custGeom>
                <a:rect b="b" l="l" r="r" t="t"/>
                <a:pathLst>
                  <a:path extrusionOk="0" h="2950" w="12310">
                    <a:moveTo>
                      <a:pt x="6025" y="1"/>
                    </a:moveTo>
                    <a:cubicBezTo>
                      <a:pt x="5394" y="1"/>
                      <a:pt x="5337" y="532"/>
                      <a:pt x="4949" y="669"/>
                    </a:cubicBezTo>
                    <a:lnTo>
                      <a:pt x="4920" y="669"/>
                    </a:lnTo>
                    <a:cubicBezTo>
                      <a:pt x="4836" y="669"/>
                      <a:pt x="4735" y="583"/>
                      <a:pt x="4651" y="583"/>
                    </a:cubicBezTo>
                    <a:cubicBezTo>
                      <a:pt x="4640" y="583"/>
                      <a:pt x="4630" y="585"/>
                      <a:pt x="4619" y="588"/>
                    </a:cubicBezTo>
                    <a:cubicBezTo>
                      <a:pt x="4464" y="687"/>
                      <a:pt x="4499" y="779"/>
                      <a:pt x="4305" y="779"/>
                    </a:cubicBezTo>
                    <a:cubicBezTo>
                      <a:pt x="4298" y="779"/>
                      <a:pt x="4290" y="779"/>
                      <a:pt x="4282" y="779"/>
                    </a:cubicBezTo>
                    <a:cubicBezTo>
                      <a:pt x="4253" y="778"/>
                      <a:pt x="4225" y="777"/>
                      <a:pt x="4197" y="777"/>
                    </a:cubicBezTo>
                    <a:cubicBezTo>
                      <a:pt x="2632" y="777"/>
                      <a:pt x="2099" y="2341"/>
                      <a:pt x="1140" y="2341"/>
                    </a:cubicBezTo>
                    <a:cubicBezTo>
                      <a:pt x="1129" y="2341"/>
                      <a:pt x="1118" y="2341"/>
                      <a:pt x="1107" y="2340"/>
                    </a:cubicBezTo>
                    <a:cubicBezTo>
                      <a:pt x="506" y="2318"/>
                      <a:pt x="470" y="2098"/>
                      <a:pt x="470" y="1629"/>
                    </a:cubicBezTo>
                    <a:cubicBezTo>
                      <a:pt x="470" y="1004"/>
                      <a:pt x="759" y="770"/>
                      <a:pt x="1018" y="770"/>
                    </a:cubicBezTo>
                    <a:cubicBezTo>
                      <a:pt x="1227" y="770"/>
                      <a:pt x="1415" y="923"/>
                      <a:pt x="1415" y="1145"/>
                    </a:cubicBezTo>
                    <a:cubicBezTo>
                      <a:pt x="1415" y="1218"/>
                      <a:pt x="1401" y="1299"/>
                      <a:pt x="1364" y="1365"/>
                    </a:cubicBezTo>
                    <a:cubicBezTo>
                      <a:pt x="1778" y="1015"/>
                      <a:pt x="1408" y="628"/>
                      <a:pt x="949" y="628"/>
                    </a:cubicBezTo>
                    <a:cubicBezTo>
                      <a:pt x="514" y="628"/>
                      <a:pt x="0" y="976"/>
                      <a:pt x="0" y="2032"/>
                    </a:cubicBezTo>
                    <a:cubicBezTo>
                      <a:pt x="0" y="2604"/>
                      <a:pt x="536" y="2941"/>
                      <a:pt x="961" y="2949"/>
                    </a:cubicBezTo>
                    <a:cubicBezTo>
                      <a:pt x="975" y="2949"/>
                      <a:pt x="990" y="2949"/>
                      <a:pt x="1005" y="2949"/>
                    </a:cubicBezTo>
                    <a:cubicBezTo>
                      <a:pt x="2329" y="2949"/>
                      <a:pt x="3317" y="1026"/>
                      <a:pt x="5455" y="1026"/>
                    </a:cubicBezTo>
                    <a:cubicBezTo>
                      <a:pt x="5493" y="1026"/>
                      <a:pt x="5533" y="1027"/>
                      <a:pt x="5572" y="1028"/>
                    </a:cubicBezTo>
                    <a:cubicBezTo>
                      <a:pt x="6298" y="1050"/>
                      <a:pt x="6657" y="1350"/>
                      <a:pt x="6657" y="1350"/>
                    </a:cubicBezTo>
                    <a:cubicBezTo>
                      <a:pt x="6772" y="1350"/>
                      <a:pt x="6838" y="1167"/>
                      <a:pt x="6986" y="1167"/>
                    </a:cubicBezTo>
                    <a:cubicBezTo>
                      <a:pt x="6989" y="1167"/>
                      <a:pt x="6992" y="1167"/>
                      <a:pt x="6995" y="1167"/>
                    </a:cubicBezTo>
                    <a:cubicBezTo>
                      <a:pt x="7083" y="1167"/>
                      <a:pt x="7273" y="1292"/>
                      <a:pt x="7391" y="1292"/>
                    </a:cubicBezTo>
                    <a:cubicBezTo>
                      <a:pt x="7394" y="1292"/>
                      <a:pt x="7397" y="1292"/>
                      <a:pt x="7400" y="1292"/>
                    </a:cubicBezTo>
                    <a:cubicBezTo>
                      <a:pt x="7518" y="1292"/>
                      <a:pt x="7575" y="1153"/>
                      <a:pt x="7610" y="1153"/>
                    </a:cubicBezTo>
                    <a:cubicBezTo>
                      <a:pt x="7742" y="1153"/>
                      <a:pt x="7735" y="1570"/>
                      <a:pt x="8050" y="1578"/>
                    </a:cubicBezTo>
                    <a:cubicBezTo>
                      <a:pt x="8055" y="1578"/>
                      <a:pt x="8060" y="1578"/>
                      <a:pt x="8065" y="1578"/>
                    </a:cubicBezTo>
                    <a:cubicBezTo>
                      <a:pt x="8221" y="1578"/>
                      <a:pt x="8371" y="1466"/>
                      <a:pt x="8534" y="1424"/>
                    </a:cubicBezTo>
                    <a:cubicBezTo>
                      <a:pt x="8584" y="1914"/>
                      <a:pt x="8999" y="2396"/>
                      <a:pt x="9697" y="2396"/>
                    </a:cubicBezTo>
                    <a:cubicBezTo>
                      <a:pt x="9918" y="2396"/>
                      <a:pt x="10166" y="2348"/>
                      <a:pt x="10440" y="2238"/>
                    </a:cubicBezTo>
                    <a:cubicBezTo>
                      <a:pt x="10611" y="2188"/>
                      <a:pt x="10713" y="1966"/>
                      <a:pt x="10873" y="1966"/>
                    </a:cubicBezTo>
                    <a:cubicBezTo>
                      <a:pt x="10877" y="1966"/>
                      <a:pt x="10883" y="1966"/>
                      <a:pt x="10888" y="1966"/>
                    </a:cubicBezTo>
                    <a:cubicBezTo>
                      <a:pt x="11100" y="1974"/>
                      <a:pt x="11284" y="2274"/>
                      <a:pt x="11547" y="2282"/>
                    </a:cubicBezTo>
                    <a:cubicBezTo>
                      <a:pt x="11549" y="2282"/>
                      <a:pt x="11551" y="2282"/>
                      <a:pt x="11553" y="2282"/>
                    </a:cubicBezTo>
                    <a:cubicBezTo>
                      <a:pt x="11854" y="2282"/>
                      <a:pt x="12310" y="1677"/>
                      <a:pt x="12310" y="1087"/>
                    </a:cubicBezTo>
                    <a:cubicBezTo>
                      <a:pt x="12310" y="581"/>
                      <a:pt x="11965" y="265"/>
                      <a:pt x="11533" y="251"/>
                    </a:cubicBezTo>
                    <a:cubicBezTo>
                      <a:pt x="11522" y="250"/>
                      <a:pt x="11511" y="250"/>
                      <a:pt x="11501" y="250"/>
                    </a:cubicBezTo>
                    <a:cubicBezTo>
                      <a:pt x="11021" y="250"/>
                      <a:pt x="10688" y="570"/>
                      <a:pt x="10569" y="789"/>
                    </a:cubicBezTo>
                    <a:lnTo>
                      <a:pt x="10569" y="789"/>
                    </a:lnTo>
                    <a:cubicBezTo>
                      <a:pt x="10512" y="666"/>
                      <a:pt x="10390" y="537"/>
                      <a:pt x="10308" y="537"/>
                    </a:cubicBezTo>
                    <a:cubicBezTo>
                      <a:pt x="10280" y="535"/>
                      <a:pt x="10253" y="535"/>
                      <a:pt x="10228" y="535"/>
                    </a:cubicBezTo>
                    <a:cubicBezTo>
                      <a:pt x="9827" y="535"/>
                      <a:pt x="9898" y="694"/>
                      <a:pt x="9773" y="757"/>
                    </a:cubicBezTo>
                    <a:cubicBezTo>
                      <a:pt x="9502" y="779"/>
                      <a:pt x="9304" y="874"/>
                      <a:pt x="9040" y="940"/>
                    </a:cubicBezTo>
                    <a:cubicBezTo>
                      <a:pt x="8945" y="705"/>
                      <a:pt x="8747" y="661"/>
                      <a:pt x="8542" y="654"/>
                    </a:cubicBezTo>
                    <a:lnTo>
                      <a:pt x="8241" y="654"/>
                    </a:lnTo>
                    <a:cubicBezTo>
                      <a:pt x="7860" y="647"/>
                      <a:pt x="7977" y="478"/>
                      <a:pt x="7764" y="419"/>
                    </a:cubicBezTo>
                    <a:cubicBezTo>
                      <a:pt x="7493" y="390"/>
                      <a:pt x="7222" y="295"/>
                      <a:pt x="6958" y="287"/>
                    </a:cubicBezTo>
                    <a:cubicBezTo>
                      <a:pt x="6942" y="286"/>
                      <a:pt x="6926" y="286"/>
                      <a:pt x="6910" y="286"/>
                    </a:cubicBezTo>
                    <a:cubicBezTo>
                      <a:pt x="6802" y="286"/>
                      <a:pt x="6694" y="308"/>
                      <a:pt x="6591" y="346"/>
                    </a:cubicBezTo>
                    <a:cubicBezTo>
                      <a:pt x="6599" y="331"/>
                      <a:pt x="6599" y="324"/>
                      <a:pt x="6599" y="309"/>
                    </a:cubicBezTo>
                    <a:cubicBezTo>
                      <a:pt x="6599" y="97"/>
                      <a:pt x="6261" y="9"/>
                      <a:pt x="6064" y="1"/>
                    </a:cubicBezTo>
                    <a:cubicBezTo>
                      <a:pt x="6050" y="1"/>
                      <a:pt x="6038" y="1"/>
                      <a:pt x="6025" y="1"/>
                    </a:cubicBezTo>
                    <a:close/>
                  </a:path>
                </a:pathLst>
              </a:custGeom>
              <a:solidFill>
                <a:srgbClr val="EAEFB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2" name="Google Shape;3232;p29"/>
              <p:cNvSpPr/>
              <p:nvPr/>
            </p:nvSpPr>
            <p:spPr>
              <a:xfrm>
                <a:off x="1171194" y="1875100"/>
                <a:ext cx="1755750" cy="412804"/>
              </a:xfrm>
              <a:custGeom>
                <a:rect b="b" l="l" r="r" t="t"/>
                <a:pathLst>
                  <a:path extrusionOk="0" h="2204" w="9374">
                    <a:moveTo>
                      <a:pt x="8816" y="1"/>
                    </a:moveTo>
                    <a:cubicBezTo>
                      <a:pt x="7892" y="1"/>
                      <a:pt x="8032" y="587"/>
                      <a:pt x="7826" y="763"/>
                    </a:cubicBezTo>
                    <a:lnTo>
                      <a:pt x="7709" y="763"/>
                    </a:lnTo>
                    <a:cubicBezTo>
                      <a:pt x="7621" y="705"/>
                      <a:pt x="7643" y="499"/>
                      <a:pt x="7570" y="499"/>
                    </a:cubicBezTo>
                    <a:lnTo>
                      <a:pt x="7555" y="499"/>
                    </a:lnTo>
                    <a:cubicBezTo>
                      <a:pt x="7401" y="529"/>
                      <a:pt x="7401" y="866"/>
                      <a:pt x="7247" y="866"/>
                    </a:cubicBezTo>
                    <a:cubicBezTo>
                      <a:pt x="7020" y="837"/>
                      <a:pt x="6822" y="631"/>
                      <a:pt x="6573" y="631"/>
                    </a:cubicBezTo>
                    <a:cubicBezTo>
                      <a:pt x="6389" y="631"/>
                      <a:pt x="6426" y="763"/>
                      <a:pt x="6302" y="895"/>
                    </a:cubicBezTo>
                    <a:cubicBezTo>
                      <a:pt x="6113" y="644"/>
                      <a:pt x="5817" y="498"/>
                      <a:pt x="5504" y="498"/>
                    </a:cubicBezTo>
                    <a:cubicBezTo>
                      <a:pt x="5489" y="498"/>
                      <a:pt x="5473" y="499"/>
                      <a:pt x="5458" y="499"/>
                    </a:cubicBezTo>
                    <a:cubicBezTo>
                      <a:pt x="4762" y="499"/>
                      <a:pt x="5187" y="1372"/>
                      <a:pt x="4762" y="1372"/>
                    </a:cubicBezTo>
                    <a:cubicBezTo>
                      <a:pt x="4608" y="1372"/>
                      <a:pt x="4520" y="1093"/>
                      <a:pt x="4381" y="1064"/>
                    </a:cubicBezTo>
                    <a:cubicBezTo>
                      <a:pt x="4197" y="1005"/>
                      <a:pt x="3794" y="785"/>
                      <a:pt x="3721" y="785"/>
                    </a:cubicBezTo>
                    <a:cubicBezTo>
                      <a:pt x="3516" y="785"/>
                      <a:pt x="3347" y="998"/>
                      <a:pt x="3156" y="998"/>
                    </a:cubicBezTo>
                    <a:cubicBezTo>
                      <a:pt x="2980" y="969"/>
                      <a:pt x="2848" y="807"/>
                      <a:pt x="2687" y="807"/>
                    </a:cubicBezTo>
                    <a:cubicBezTo>
                      <a:pt x="2628" y="807"/>
                      <a:pt x="2489" y="829"/>
                      <a:pt x="2489" y="903"/>
                    </a:cubicBezTo>
                    <a:cubicBezTo>
                      <a:pt x="2313" y="829"/>
                      <a:pt x="2137" y="793"/>
                      <a:pt x="1947" y="785"/>
                    </a:cubicBezTo>
                    <a:cubicBezTo>
                      <a:pt x="592" y="785"/>
                      <a:pt x="177" y="1504"/>
                      <a:pt x="53" y="1918"/>
                    </a:cubicBezTo>
                    <a:lnTo>
                      <a:pt x="53" y="1918"/>
                    </a:lnTo>
                    <a:cubicBezTo>
                      <a:pt x="290" y="1376"/>
                      <a:pt x="1334" y="1211"/>
                      <a:pt x="2020" y="1211"/>
                    </a:cubicBezTo>
                    <a:cubicBezTo>
                      <a:pt x="2665" y="1225"/>
                      <a:pt x="3288" y="1416"/>
                      <a:pt x="3831" y="1768"/>
                    </a:cubicBezTo>
                    <a:cubicBezTo>
                      <a:pt x="3992" y="1768"/>
                      <a:pt x="3977" y="1563"/>
                      <a:pt x="4102" y="1563"/>
                    </a:cubicBezTo>
                    <a:cubicBezTo>
                      <a:pt x="4681" y="1870"/>
                      <a:pt x="5642" y="1958"/>
                      <a:pt x="5766" y="1958"/>
                    </a:cubicBezTo>
                    <a:lnTo>
                      <a:pt x="5906" y="1958"/>
                    </a:lnTo>
                    <a:cubicBezTo>
                      <a:pt x="5994" y="1907"/>
                      <a:pt x="6074" y="1826"/>
                      <a:pt x="6118" y="1731"/>
                    </a:cubicBezTo>
                    <a:cubicBezTo>
                      <a:pt x="6287" y="1819"/>
                      <a:pt x="6477" y="1870"/>
                      <a:pt x="6668" y="1870"/>
                    </a:cubicBezTo>
                    <a:cubicBezTo>
                      <a:pt x="7694" y="1870"/>
                      <a:pt x="8149" y="82"/>
                      <a:pt x="8897" y="82"/>
                    </a:cubicBezTo>
                    <a:lnTo>
                      <a:pt x="9065" y="82"/>
                    </a:lnTo>
                    <a:cubicBezTo>
                      <a:pt x="9293" y="82"/>
                      <a:pt x="9373" y="1"/>
                      <a:pt x="8816" y="1"/>
                    </a:cubicBezTo>
                    <a:close/>
                    <a:moveTo>
                      <a:pt x="53" y="1918"/>
                    </a:moveTo>
                    <a:cubicBezTo>
                      <a:pt x="21" y="1991"/>
                      <a:pt x="4" y="2070"/>
                      <a:pt x="4" y="2156"/>
                    </a:cubicBezTo>
                    <a:cubicBezTo>
                      <a:pt x="4" y="2156"/>
                      <a:pt x="4" y="2156"/>
                      <a:pt x="4" y="2156"/>
                    </a:cubicBezTo>
                    <a:lnTo>
                      <a:pt x="4" y="2156"/>
                    </a:lnTo>
                    <a:cubicBezTo>
                      <a:pt x="9" y="2107"/>
                      <a:pt x="21" y="2022"/>
                      <a:pt x="53" y="1918"/>
                    </a:cubicBezTo>
                    <a:close/>
                    <a:moveTo>
                      <a:pt x="4" y="2156"/>
                    </a:moveTo>
                    <a:cubicBezTo>
                      <a:pt x="1" y="2187"/>
                      <a:pt x="1" y="2204"/>
                      <a:pt x="2" y="2204"/>
                    </a:cubicBezTo>
                    <a:cubicBezTo>
                      <a:pt x="2" y="2204"/>
                      <a:pt x="4" y="2189"/>
                      <a:pt x="4" y="2156"/>
                    </a:cubicBezTo>
                    <a:close/>
                  </a:path>
                </a:pathLst>
              </a:custGeom>
              <a:solidFill>
                <a:srgbClr val="EAEFB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3" name="Google Shape;3233;p29"/>
              <p:cNvSpPr/>
              <p:nvPr/>
            </p:nvSpPr>
            <p:spPr>
              <a:xfrm>
                <a:off x="-471812" y="4309392"/>
                <a:ext cx="2837033" cy="849207"/>
              </a:xfrm>
              <a:custGeom>
                <a:rect b="b" l="l" r="r" t="t"/>
                <a:pathLst>
                  <a:path extrusionOk="0" h="4534" w="15147">
                    <a:moveTo>
                      <a:pt x="6899" y="0"/>
                    </a:moveTo>
                    <a:cubicBezTo>
                      <a:pt x="6452" y="0"/>
                      <a:pt x="6100" y="418"/>
                      <a:pt x="6100" y="1247"/>
                    </a:cubicBezTo>
                    <a:cubicBezTo>
                      <a:pt x="6100" y="1612"/>
                      <a:pt x="6143" y="1671"/>
                      <a:pt x="6127" y="1671"/>
                    </a:cubicBezTo>
                    <a:cubicBezTo>
                      <a:pt x="6119" y="1671"/>
                      <a:pt x="6097" y="1657"/>
                      <a:pt x="6049" y="1657"/>
                    </a:cubicBezTo>
                    <a:cubicBezTo>
                      <a:pt x="5865" y="1657"/>
                      <a:pt x="5521" y="1738"/>
                      <a:pt x="5521" y="2046"/>
                    </a:cubicBezTo>
                    <a:cubicBezTo>
                      <a:pt x="5521" y="2163"/>
                      <a:pt x="5550" y="2280"/>
                      <a:pt x="5550" y="2390"/>
                    </a:cubicBezTo>
                    <a:cubicBezTo>
                      <a:pt x="5550" y="2448"/>
                      <a:pt x="5547" y="2469"/>
                      <a:pt x="5542" y="2469"/>
                    </a:cubicBezTo>
                    <a:cubicBezTo>
                      <a:pt x="5528" y="2469"/>
                      <a:pt x="5494" y="2302"/>
                      <a:pt x="5440" y="2302"/>
                    </a:cubicBezTo>
                    <a:cubicBezTo>
                      <a:pt x="5066" y="2222"/>
                      <a:pt x="4714" y="2060"/>
                      <a:pt x="4406" y="1833"/>
                    </a:cubicBezTo>
                    <a:cubicBezTo>
                      <a:pt x="4377" y="1833"/>
                      <a:pt x="4362" y="1840"/>
                      <a:pt x="4362" y="1958"/>
                    </a:cubicBezTo>
                    <a:cubicBezTo>
                      <a:pt x="4362" y="2016"/>
                      <a:pt x="4362" y="2068"/>
                      <a:pt x="4370" y="2126"/>
                    </a:cubicBezTo>
                    <a:cubicBezTo>
                      <a:pt x="3878" y="1459"/>
                      <a:pt x="3548" y="147"/>
                      <a:pt x="2881" y="147"/>
                    </a:cubicBezTo>
                    <a:cubicBezTo>
                      <a:pt x="2485" y="147"/>
                      <a:pt x="1892" y="631"/>
                      <a:pt x="1892" y="1291"/>
                    </a:cubicBezTo>
                    <a:cubicBezTo>
                      <a:pt x="1892" y="1635"/>
                      <a:pt x="2016" y="1936"/>
                      <a:pt x="2141" y="2244"/>
                    </a:cubicBezTo>
                    <a:cubicBezTo>
                      <a:pt x="1899" y="2412"/>
                      <a:pt x="1657" y="2471"/>
                      <a:pt x="1452" y="2757"/>
                    </a:cubicBezTo>
                    <a:cubicBezTo>
                      <a:pt x="1452" y="2713"/>
                      <a:pt x="1408" y="2662"/>
                      <a:pt x="1408" y="2618"/>
                    </a:cubicBezTo>
                    <a:cubicBezTo>
                      <a:pt x="1408" y="2530"/>
                      <a:pt x="1276" y="2515"/>
                      <a:pt x="1224" y="2515"/>
                    </a:cubicBezTo>
                    <a:cubicBezTo>
                      <a:pt x="0" y="2515"/>
                      <a:pt x="631" y="4348"/>
                      <a:pt x="1833" y="4516"/>
                    </a:cubicBezTo>
                    <a:lnTo>
                      <a:pt x="15074" y="4516"/>
                    </a:lnTo>
                    <a:cubicBezTo>
                      <a:pt x="14854" y="4289"/>
                      <a:pt x="14656" y="4040"/>
                      <a:pt x="14487" y="3776"/>
                    </a:cubicBezTo>
                    <a:cubicBezTo>
                      <a:pt x="14450" y="3695"/>
                      <a:pt x="14362" y="3651"/>
                      <a:pt x="14274" y="3651"/>
                    </a:cubicBezTo>
                    <a:cubicBezTo>
                      <a:pt x="14128" y="3651"/>
                      <a:pt x="13952" y="3761"/>
                      <a:pt x="13820" y="3761"/>
                    </a:cubicBezTo>
                    <a:cubicBezTo>
                      <a:pt x="13402" y="3761"/>
                      <a:pt x="13307" y="2691"/>
                      <a:pt x="12801" y="2691"/>
                    </a:cubicBezTo>
                    <a:cubicBezTo>
                      <a:pt x="12588" y="2691"/>
                      <a:pt x="12405" y="2896"/>
                      <a:pt x="12222" y="3094"/>
                    </a:cubicBezTo>
                    <a:cubicBezTo>
                      <a:pt x="12141" y="2969"/>
                      <a:pt x="12251" y="2852"/>
                      <a:pt x="12053" y="2852"/>
                    </a:cubicBezTo>
                    <a:cubicBezTo>
                      <a:pt x="11811" y="2852"/>
                      <a:pt x="11540" y="3277"/>
                      <a:pt x="11400" y="3277"/>
                    </a:cubicBezTo>
                    <a:cubicBezTo>
                      <a:pt x="11334" y="3277"/>
                      <a:pt x="11261" y="3248"/>
                      <a:pt x="11195" y="3248"/>
                    </a:cubicBezTo>
                    <a:cubicBezTo>
                      <a:pt x="11137" y="3248"/>
                      <a:pt x="11085" y="3277"/>
                      <a:pt x="11049" y="3321"/>
                    </a:cubicBezTo>
                    <a:cubicBezTo>
                      <a:pt x="10983" y="3211"/>
                      <a:pt x="10946" y="3043"/>
                      <a:pt x="10880" y="2984"/>
                    </a:cubicBezTo>
                    <a:cubicBezTo>
                      <a:pt x="10271" y="2984"/>
                      <a:pt x="10763" y="2258"/>
                      <a:pt x="9846" y="2258"/>
                    </a:cubicBezTo>
                    <a:cubicBezTo>
                      <a:pt x="9546" y="2258"/>
                      <a:pt x="9238" y="2412"/>
                      <a:pt x="8952" y="2698"/>
                    </a:cubicBezTo>
                    <a:cubicBezTo>
                      <a:pt x="8929" y="2720"/>
                      <a:pt x="8909" y="2730"/>
                      <a:pt x="8890" y="2730"/>
                    </a:cubicBezTo>
                    <a:cubicBezTo>
                      <a:pt x="8765" y="2730"/>
                      <a:pt x="8720" y="2295"/>
                      <a:pt x="8541" y="2244"/>
                    </a:cubicBezTo>
                    <a:cubicBezTo>
                      <a:pt x="8468" y="2244"/>
                      <a:pt x="8402" y="2266"/>
                      <a:pt x="8343" y="2266"/>
                    </a:cubicBezTo>
                    <a:cubicBezTo>
                      <a:pt x="8116" y="2266"/>
                      <a:pt x="8211" y="1562"/>
                      <a:pt x="7918" y="1562"/>
                    </a:cubicBezTo>
                    <a:cubicBezTo>
                      <a:pt x="7874" y="1562"/>
                      <a:pt x="7815" y="1584"/>
                      <a:pt x="7764" y="1584"/>
                    </a:cubicBezTo>
                    <a:cubicBezTo>
                      <a:pt x="7742" y="1584"/>
                      <a:pt x="7720" y="1577"/>
                      <a:pt x="7713" y="1562"/>
                    </a:cubicBezTo>
                    <a:cubicBezTo>
                      <a:pt x="7515" y="975"/>
                      <a:pt x="7471" y="0"/>
                      <a:pt x="6899" y="0"/>
                    </a:cubicBezTo>
                    <a:close/>
                    <a:moveTo>
                      <a:pt x="15124" y="4499"/>
                    </a:moveTo>
                    <a:cubicBezTo>
                      <a:pt x="15114" y="4499"/>
                      <a:pt x="15104" y="4508"/>
                      <a:pt x="15096" y="4516"/>
                    </a:cubicBezTo>
                    <a:lnTo>
                      <a:pt x="15147" y="4516"/>
                    </a:lnTo>
                    <a:cubicBezTo>
                      <a:pt x="15139" y="4504"/>
                      <a:pt x="15131" y="4499"/>
                      <a:pt x="15124" y="4499"/>
                    </a:cubicBezTo>
                    <a:close/>
                    <a:moveTo>
                      <a:pt x="15074" y="4516"/>
                    </a:moveTo>
                    <a:cubicBezTo>
                      <a:pt x="15074" y="4529"/>
                      <a:pt x="15075" y="4533"/>
                      <a:pt x="15078" y="4533"/>
                    </a:cubicBezTo>
                    <a:cubicBezTo>
                      <a:pt x="15082" y="4533"/>
                      <a:pt x="15088" y="4525"/>
                      <a:pt x="15096" y="4516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4" name="Google Shape;3234;p29"/>
              <p:cNvSpPr/>
              <p:nvPr/>
            </p:nvSpPr>
            <p:spPr>
              <a:xfrm>
                <a:off x="3592812" y="4482895"/>
                <a:ext cx="1748258" cy="657976"/>
              </a:xfrm>
              <a:custGeom>
                <a:rect b="b" l="l" r="r" t="t"/>
                <a:pathLst>
                  <a:path extrusionOk="0" h="3513" w="9334">
                    <a:moveTo>
                      <a:pt x="6312" y="0"/>
                    </a:moveTo>
                    <a:cubicBezTo>
                      <a:pt x="5447" y="0"/>
                      <a:pt x="4626" y="484"/>
                      <a:pt x="4267" y="1144"/>
                    </a:cubicBezTo>
                    <a:cubicBezTo>
                      <a:pt x="4076" y="1144"/>
                      <a:pt x="4003" y="1203"/>
                      <a:pt x="4003" y="1261"/>
                    </a:cubicBezTo>
                    <a:cubicBezTo>
                      <a:pt x="3988" y="1195"/>
                      <a:pt x="3922" y="1085"/>
                      <a:pt x="3710" y="1085"/>
                    </a:cubicBezTo>
                    <a:cubicBezTo>
                      <a:pt x="3600" y="990"/>
                      <a:pt x="3622" y="909"/>
                      <a:pt x="3263" y="909"/>
                    </a:cubicBezTo>
                    <a:cubicBezTo>
                      <a:pt x="2859" y="909"/>
                      <a:pt x="2698" y="1151"/>
                      <a:pt x="2698" y="1459"/>
                    </a:cubicBezTo>
                    <a:cubicBezTo>
                      <a:pt x="2698" y="1550"/>
                      <a:pt x="2699" y="1583"/>
                      <a:pt x="2690" y="1583"/>
                    </a:cubicBezTo>
                    <a:cubicBezTo>
                      <a:pt x="2667" y="1583"/>
                      <a:pt x="2585" y="1386"/>
                      <a:pt x="2288" y="1386"/>
                    </a:cubicBezTo>
                    <a:cubicBezTo>
                      <a:pt x="1657" y="1386"/>
                      <a:pt x="1620" y="1643"/>
                      <a:pt x="1620" y="1796"/>
                    </a:cubicBezTo>
                    <a:cubicBezTo>
                      <a:pt x="1613" y="1899"/>
                      <a:pt x="1628" y="2009"/>
                      <a:pt x="1657" y="2119"/>
                    </a:cubicBezTo>
                    <a:cubicBezTo>
                      <a:pt x="1628" y="2104"/>
                      <a:pt x="1591" y="2097"/>
                      <a:pt x="1554" y="2097"/>
                    </a:cubicBezTo>
                    <a:cubicBezTo>
                      <a:pt x="1518" y="2097"/>
                      <a:pt x="1474" y="2163"/>
                      <a:pt x="1474" y="2178"/>
                    </a:cubicBezTo>
                    <a:cubicBezTo>
                      <a:pt x="1474" y="2189"/>
                      <a:pt x="1474" y="2194"/>
                      <a:pt x="1473" y="2194"/>
                    </a:cubicBezTo>
                    <a:cubicBezTo>
                      <a:pt x="1468" y="2194"/>
                      <a:pt x="1427" y="1914"/>
                      <a:pt x="1078" y="1914"/>
                    </a:cubicBezTo>
                    <a:cubicBezTo>
                      <a:pt x="917" y="1914"/>
                      <a:pt x="814" y="2016"/>
                      <a:pt x="814" y="2075"/>
                    </a:cubicBezTo>
                    <a:cubicBezTo>
                      <a:pt x="814" y="2288"/>
                      <a:pt x="902" y="2486"/>
                      <a:pt x="1049" y="2632"/>
                    </a:cubicBezTo>
                    <a:cubicBezTo>
                      <a:pt x="953" y="2632"/>
                      <a:pt x="1041" y="2669"/>
                      <a:pt x="1041" y="2742"/>
                    </a:cubicBezTo>
                    <a:cubicBezTo>
                      <a:pt x="1041" y="2748"/>
                      <a:pt x="1039" y="2750"/>
                      <a:pt x="1036" y="2750"/>
                    </a:cubicBezTo>
                    <a:cubicBezTo>
                      <a:pt x="981" y="2750"/>
                      <a:pt x="528" y="2156"/>
                      <a:pt x="308" y="2156"/>
                    </a:cubicBezTo>
                    <a:cubicBezTo>
                      <a:pt x="220" y="2156"/>
                      <a:pt x="110" y="2493"/>
                      <a:pt x="95" y="2566"/>
                    </a:cubicBezTo>
                    <a:cubicBezTo>
                      <a:pt x="0" y="3006"/>
                      <a:pt x="286" y="3145"/>
                      <a:pt x="814" y="3512"/>
                    </a:cubicBezTo>
                    <a:lnTo>
                      <a:pt x="9179" y="3512"/>
                    </a:lnTo>
                    <a:cubicBezTo>
                      <a:pt x="9282" y="3336"/>
                      <a:pt x="9333" y="3138"/>
                      <a:pt x="9333" y="2940"/>
                    </a:cubicBezTo>
                    <a:cubicBezTo>
                      <a:pt x="9333" y="2779"/>
                      <a:pt x="9304" y="2412"/>
                      <a:pt x="9106" y="2324"/>
                    </a:cubicBezTo>
                    <a:cubicBezTo>
                      <a:pt x="8739" y="2324"/>
                      <a:pt x="9047" y="1415"/>
                      <a:pt x="8248" y="1415"/>
                    </a:cubicBezTo>
                    <a:cubicBezTo>
                      <a:pt x="8013" y="1415"/>
                      <a:pt x="7801" y="1555"/>
                      <a:pt x="7566" y="1555"/>
                    </a:cubicBezTo>
                    <a:cubicBezTo>
                      <a:pt x="7478" y="1555"/>
                      <a:pt x="7515" y="1547"/>
                      <a:pt x="7515" y="1518"/>
                    </a:cubicBezTo>
                    <a:cubicBezTo>
                      <a:pt x="7515" y="1403"/>
                      <a:pt x="7355" y="1393"/>
                      <a:pt x="7299" y="1393"/>
                    </a:cubicBezTo>
                    <a:cubicBezTo>
                      <a:pt x="7287" y="1393"/>
                      <a:pt x="7280" y="1393"/>
                      <a:pt x="7280" y="1393"/>
                    </a:cubicBezTo>
                    <a:cubicBezTo>
                      <a:pt x="7156" y="1239"/>
                      <a:pt x="7244" y="799"/>
                      <a:pt x="6994" y="799"/>
                    </a:cubicBezTo>
                    <a:cubicBezTo>
                      <a:pt x="6928" y="799"/>
                      <a:pt x="6826" y="873"/>
                      <a:pt x="6804" y="873"/>
                    </a:cubicBezTo>
                    <a:cubicBezTo>
                      <a:pt x="6804" y="873"/>
                      <a:pt x="6796" y="873"/>
                      <a:pt x="6796" y="865"/>
                    </a:cubicBezTo>
                    <a:cubicBezTo>
                      <a:pt x="6708" y="667"/>
                      <a:pt x="6855" y="0"/>
                      <a:pt x="6312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5" name="Google Shape;3235;p29"/>
              <p:cNvSpPr/>
              <p:nvPr/>
            </p:nvSpPr>
            <p:spPr>
              <a:xfrm>
                <a:off x="3583072" y="4717583"/>
                <a:ext cx="1757998" cy="421794"/>
              </a:xfrm>
              <a:custGeom>
                <a:rect b="b" l="l" r="r" t="t"/>
                <a:pathLst>
                  <a:path extrusionOk="0" h="2252" w="9386">
                    <a:moveTo>
                      <a:pt x="6284" y="1"/>
                    </a:moveTo>
                    <a:cubicBezTo>
                      <a:pt x="6430" y="250"/>
                      <a:pt x="6152" y="1093"/>
                      <a:pt x="5829" y="1093"/>
                    </a:cubicBezTo>
                    <a:cubicBezTo>
                      <a:pt x="5389" y="1093"/>
                      <a:pt x="4744" y="756"/>
                      <a:pt x="4363" y="595"/>
                    </a:cubicBezTo>
                    <a:lnTo>
                      <a:pt x="4363" y="595"/>
                    </a:lnTo>
                    <a:cubicBezTo>
                      <a:pt x="4532" y="815"/>
                      <a:pt x="4260" y="1519"/>
                      <a:pt x="4070" y="1519"/>
                    </a:cubicBezTo>
                    <a:cubicBezTo>
                      <a:pt x="3902" y="1519"/>
                      <a:pt x="3498" y="931"/>
                      <a:pt x="3406" y="931"/>
                    </a:cubicBezTo>
                    <a:cubicBezTo>
                      <a:pt x="3394" y="931"/>
                      <a:pt x="3387" y="943"/>
                      <a:pt x="3388" y="969"/>
                    </a:cubicBezTo>
                    <a:cubicBezTo>
                      <a:pt x="3392" y="1286"/>
                      <a:pt x="3292" y="1409"/>
                      <a:pt x="3187" y="1409"/>
                    </a:cubicBezTo>
                    <a:cubicBezTo>
                      <a:pt x="3105" y="1409"/>
                      <a:pt x="3019" y="1334"/>
                      <a:pt x="2977" y="1218"/>
                    </a:cubicBezTo>
                    <a:cubicBezTo>
                      <a:pt x="2973" y="1203"/>
                      <a:pt x="2966" y="1197"/>
                      <a:pt x="2957" y="1197"/>
                    </a:cubicBezTo>
                    <a:cubicBezTo>
                      <a:pt x="2907" y="1197"/>
                      <a:pt x="2796" y="1384"/>
                      <a:pt x="2669" y="1384"/>
                    </a:cubicBezTo>
                    <a:cubicBezTo>
                      <a:pt x="2600" y="1384"/>
                      <a:pt x="2528" y="1331"/>
                      <a:pt x="2457" y="1167"/>
                    </a:cubicBezTo>
                    <a:cubicBezTo>
                      <a:pt x="2340" y="1636"/>
                      <a:pt x="1995" y="2068"/>
                      <a:pt x="1555" y="2068"/>
                    </a:cubicBezTo>
                    <a:cubicBezTo>
                      <a:pt x="1262" y="2068"/>
                      <a:pt x="844" y="1746"/>
                      <a:pt x="785" y="1746"/>
                    </a:cubicBezTo>
                    <a:cubicBezTo>
                      <a:pt x="690" y="1746"/>
                      <a:pt x="631" y="1900"/>
                      <a:pt x="514" y="1900"/>
                    </a:cubicBezTo>
                    <a:cubicBezTo>
                      <a:pt x="433" y="1885"/>
                      <a:pt x="353" y="1856"/>
                      <a:pt x="287" y="1819"/>
                    </a:cubicBezTo>
                    <a:cubicBezTo>
                      <a:pt x="147" y="1878"/>
                      <a:pt x="1" y="2076"/>
                      <a:pt x="257" y="2252"/>
                    </a:cubicBezTo>
                    <a:lnTo>
                      <a:pt x="9231" y="2252"/>
                    </a:lnTo>
                    <a:cubicBezTo>
                      <a:pt x="9334" y="2083"/>
                      <a:pt x="9385" y="1885"/>
                      <a:pt x="9385" y="1687"/>
                    </a:cubicBezTo>
                    <a:cubicBezTo>
                      <a:pt x="9385" y="1526"/>
                      <a:pt x="9356" y="1159"/>
                      <a:pt x="9158" y="1071"/>
                    </a:cubicBezTo>
                    <a:cubicBezTo>
                      <a:pt x="8813" y="1071"/>
                      <a:pt x="9055" y="280"/>
                      <a:pt x="8447" y="177"/>
                    </a:cubicBezTo>
                    <a:cubicBezTo>
                      <a:pt x="8278" y="837"/>
                      <a:pt x="7831" y="1196"/>
                      <a:pt x="7376" y="1196"/>
                    </a:cubicBezTo>
                    <a:cubicBezTo>
                      <a:pt x="7376" y="1196"/>
                      <a:pt x="6658" y="1"/>
                      <a:pt x="6284" y="1"/>
                    </a:cubicBezTo>
                    <a:close/>
                  </a:path>
                </a:pathLst>
              </a:custGeom>
              <a:solidFill>
                <a:srgbClr val="B7B7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6" name="Google Shape;3236;p29"/>
              <p:cNvSpPr/>
              <p:nvPr/>
            </p:nvSpPr>
            <p:spPr>
              <a:xfrm>
                <a:off x="-471812" y="4780267"/>
                <a:ext cx="2823360" cy="397071"/>
              </a:xfrm>
              <a:custGeom>
                <a:rect b="b" l="l" r="r" t="t"/>
                <a:pathLst>
                  <a:path extrusionOk="0" h="2120" w="15074">
                    <a:moveTo>
                      <a:pt x="1217" y="1"/>
                    </a:moveTo>
                    <a:cubicBezTo>
                      <a:pt x="0" y="1"/>
                      <a:pt x="623" y="1951"/>
                      <a:pt x="1826" y="2120"/>
                    </a:cubicBezTo>
                    <a:lnTo>
                      <a:pt x="15074" y="2002"/>
                    </a:lnTo>
                    <a:cubicBezTo>
                      <a:pt x="15037" y="1966"/>
                      <a:pt x="15000" y="1922"/>
                      <a:pt x="14964" y="1878"/>
                    </a:cubicBezTo>
                    <a:cubicBezTo>
                      <a:pt x="14692" y="1826"/>
                      <a:pt x="14436" y="1607"/>
                      <a:pt x="14091" y="1607"/>
                    </a:cubicBezTo>
                    <a:cubicBezTo>
                      <a:pt x="13979" y="1607"/>
                      <a:pt x="13860" y="1597"/>
                      <a:pt x="13741" y="1597"/>
                    </a:cubicBezTo>
                    <a:cubicBezTo>
                      <a:pt x="13589" y="1597"/>
                      <a:pt x="13439" y="1613"/>
                      <a:pt x="13307" y="1687"/>
                    </a:cubicBezTo>
                    <a:cubicBezTo>
                      <a:pt x="13215" y="1738"/>
                      <a:pt x="13117" y="1763"/>
                      <a:pt x="13020" y="1763"/>
                    </a:cubicBezTo>
                    <a:cubicBezTo>
                      <a:pt x="12798" y="1763"/>
                      <a:pt x="12585" y="1635"/>
                      <a:pt x="12493" y="1416"/>
                    </a:cubicBezTo>
                    <a:cubicBezTo>
                      <a:pt x="12332" y="1518"/>
                      <a:pt x="11916" y="1604"/>
                      <a:pt x="11539" y="1604"/>
                    </a:cubicBezTo>
                    <a:cubicBezTo>
                      <a:pt x="11158" y="1604"/>
                      <a:pt x="10818" y="1516"/>
                      <a:pt x="10821" y="1269"/>
                    </a:cubicBezTo>
                    <a:cubicBezTo>
                      <a:pt x="5557" y="1269"/>
                      <a:pt x="8336" y="470"/>
                      <a:pt x="7383" y="470"/>
                    </a:cubicBezTo>
                    <a:cubicBezTo>
                      <a:pt x="7288" y="493"/>
                      <a:pt x="7164" y="531"/>
                      <a:pt x="7056" y="531"/>
                    </a:cubicBezTo>
                    <a:cubicBezTo>
                      <a:pt x="6921" y="531"/>
                      <a:pt x="6811" y="473"/>
                      <a:pt x="6811" y="258"/>
                    </a:cubicBezTo>
                    <a:cubicBezTo>
                      <a:pt x="6430" y="389"/>
                      <a:pt x="6085" y="639"/>
                      <a:pt x="5675" y="639"/>
                    </a:cubicBezTo>
                    <a:cubicBezTo>
                      <a:pt x="5059" y="639"/>
                      <a:pt x="5301" y="947"/>
                      <a:pt x="4810" y="947"/>
                    </a:cubicBezTo>
                    <a:cubicBezTo>
                      <a:pt x="4326" y="947"/>
                      <a:pt x="4157" y="499"/>
                      <a:pt x="3988" y="499"/>
                    </a:cubicBezTo>
                    <a:cubicBezTo>
                      <a:pt x="3607" y="499"/>
                      <a:pt x="3204" y="602"/>
                      <a:pt x="2823" y="602"/>
                    </a:cubicBezTo>
                    <a:cubicBezTo>
                      <a:pt x="2816" y="602"/>
                      <a:pt x="2808" y="602"/>
                      <a:pt x="2801" y="602"/>
                    </a:cubicBezTo>
                    <a:cubicBezTo>
                      <a:pt x="2355" y="602"/>
                      <a:pt x="1932" y="376"/>
                      <a:pt x="1686" y="8"/>
                    </a:cubicBezTo>
                    <a:cubicBezTo>
                      <a:pt x="1591" y="74"/>
                      <a:pt x="1510" y="155"/>
                      <a:pt x="1444" y="243"/>
                    </a:cubicBezTo>
                    <a:cubicBezTo>
                      <a:pt x="1444" y="199"/>
                      <a:pt x="1400" y="148"/>
                      <a:pt x="1400" y="104"/>
                    </a:cubicBezTo>
                    <a:cubicBezTo>
                      <a:pt x="1400" y="16"/>
                      <a:pt x="1268" y="1"/>
                      <a:pt x="1217" y="1"/>
                    </a:cubicBezTo>
                    <a:close/>
                  </a:path>
                </a:pathLst>
              </a:custGeom>
              <a:solidFill>
                <a:srgbClr val="B7B7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7" name="Google Shape;3237;p29"/>
              <p:cNvSpPr/>
              <p:nvPr/>
            </p:nvSpPr>
            <p:spPr>
              <a:xfrm>
                <a:off x="3755202" y="4167854"/>
                <a:ext cx="360927" cy="425165"/>
              </a:xfrm>
              <a:custGeom>
                <a:rect b="b" l="l" r="r" t="t"/>
                <a:pathLst>
                  <a:path extrusionOk="0" h="2270" w="1927">
                    <a:moveTo>
                      <a:pt x="191" y="1"/>
                    </a:moveTo>
                    <a:cubicBezTo>
                      <a:pt x="0" y="1"/>
                      <a:pt x="371" y="1217"/>
                      <a:pt x="775" y="1433"/>
                    </a:cubicBezTo>
                    <a:cubicBezTo>
                      <a:pt x="1201" y="1653"/>
                      <a:pt x="1574" y="2247"/>
                      <a:pt x="1750" y="2269"/>
                    </a:cubicBezTo>
                    <a:cubicBezTo>
                      <a:pt x="1754" y="2269"/>
                      <a:pt x="1758" y="2269"/>
                      <a:pt x="1761" y="2269"/>
                    </a:cubicBezTo>
                    <a:cubicBezTo>
                      <a:pt x="1926" y="2269"/>
                      <a:pt x="1918" y="1771"/>
                      <a:pt x="1523" y="1470"/>
                    </a:cubicBezTo>
                    <a:cubicBezTo>
                      <a:pt x="1113" y="1169"/>
                      <a:pt x="687" y="253"/>
                      <a:pt x="226" y="11"/>
                    </a:cubicBezTo>
                    <a:cubicBezTo>
                      <a:pt x="212" y="4"/>
                      <a:pt x="201" y="1"/>
                      <a:pt x="191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8" name="Google Shape;3238;p29"/>
              <p:cNvSpPr/>
              <p:nvPr/>
            </p:nvSpPr>
            <p:spPr>
              <a:xfrm>
                <a:off x="3668107" y="4412844"/>
                <a:ext cx="260534" cy="309603"/>
              </a:xfrm>
              <a:custGeom>
                <a:rect b="b" l="l" r="r" t="t"/>
                <a:pathLst>
                  <a:path extrusionOk="0" h="1653" w="1391">
                    <a:moveTo>
                      <a:pt x="215" y="1"/>
                    </a:moveTo>
                    <a:cubicBezTo>
                      <a:pt x="48" y="1"/>
                      <a:pt x="1" y="750"/>
                      <a:pt x="302" y="997"/>
                    </a:cubicBezTo>
                    <a:cubicBezTo>
                      <a:pt x="632" y="1276"/>
                      <a:pt x="859" y="1606"/>
                      <a:pt x="1006" y="1650"/>
                    </a:cubicBezTo>
                    <a:cubicBezTo>
                      <a:pt x="1012" y="1652"/>
                      <a:pt x="1018" y="1653"/>
                      <a:pt x="1024" y="1653"/>
                    </a:cubicBezTo>
                    <a:cubicBezTo>
                      <a:pt x="1178" y="1653"/>
                      <a:pt x="1390" y="1057"/>
                      <a:pt x="1101" y="719"/>
                    </a:cubicBezTo>
                    <a:cubicBezTo>
                      <a:pt x="793" y="374"/>
                      <a:pt x="625" y="323"/>
                      <a:pt x="265" y="22"/>
                    </a:cubicBezTo>
                    <a:cubicBezTo>
                      <a:pt x="247" y="8"/>
                      <a:pt x="230" y="1"/>
                      <a:pt x="215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9" name="Google Shape;3239;p29"/>
              <p:cNvSpPr/>
              <p:nvPr/>
            </p:nvSpPr>
            <p:spPr>
              <a:xfrm>
                <a:off x="1857091" y="4503310"/>
                <a:ext cx="151151" cy="165196"/>
              </a:xfrm>
              <a:custGeom>
                <a:rect b="b" l="l" r="r" t="t"/>
                <a:pathLst>
                  <a:path extrusionOk="0" h="882" w="807">
                    <a:moveTo>
                      <a:pt x="696" y="0"/>
                    </a:moveTo>
                    <a:cubicBezTo>
                      <a:pt x="624" y="0"/>
                      <a:pt x="509" y="61"/>
                      <a:pt x="330" y="214"/>
                    </a:cubicBezTo>
                    <a:cubicBezTo>
                      <a:pt x="0" y="492"/>
                      <a:pt x="191" y="866"/>
                      <a:pt x="403" y="881"/>
                    </a:cubicBezTo>
                    <a:cubicBezTo>
                      <a:pt x="408" y="882"/>
                      <a:pt x="413" y="882"/>
                      <a:pt x="418" y="882"/>
                    </a:cubicBezTo>
                    <a:cubicBezTo>
                      <a:pt x="625" y="882"/>
                      <a:pt x="807" y="429"/>
                      <a:pt x="807" y="214"/>
                    </a:cubicBezTo>
                    <a:cubicBezTo>
                      <a:pt x="807" y="89"/>
                      <a:pt x="782" y="0"/>
                      <a:pt x="696" y="0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0" name="Google Shape;3240;p29"/>
              <p:cNvSpPr/>
              <p:nvPr/>
            </p:nvSpPr>
            <p:spPr>
              <a:xfrm>
                <a:off x="1828247" y="3862178"/>
                <a:ext cx="216331" cy="453447"/>
              </a:xfrm>
              <a:custGeom>
                <a:rect b="b" l="l" r="r" t="t"/>
                <a:pathLst>
                  <a:path extrusionOk="0" h="2421" w="1155">
                    <a:moveTo>
                      <a:pt x="1124" y="0"/>
                    </a:moveTo>
                    <a:cubicBezTo>
                      <a:pt x="1057" y="0"/>
                      <a:pt x="760" y="667"/>
                      <a:pt x="198" y="1650"/>
                    </a:cubicBezTo>
                    <a:cubicBezTo>
                      <a:pt x="0" y="2119"/>
                      <a:pt x="88" y="2398"/>
                      <a:pt x="220" y="2420"/>
                    </a:cubicBezTo>
                    <a:cubicBezTo>
                      <a:pt x="222" y="2420"/>
                      <a:pt x="224" y="2420"/>
                      <a:pt x="226" y="2420"/>
                    </a:cubicBezTo>
                    <a:cubicBezTo>
                      <a:pt x="434" y="2420"/>
                      <a:pt x="925" y="1167"/>
                      <a:pt x="1071" y="462"/>
                    </a:cubicBezTo>
                    <a:cubicBezTo>
                      <a:pt x="1136" y="143"/>
                      <a:pt x="1154" y="0"/>
                      <a:pt x="1124" y="0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1" name="Google Shape;3241;p29"/>
              <p:cNvSpPr/>
              <p:nvPr/>
            </p:nvSpPr>
            <p:spPr>
              <a:xfrm>
                <a:off x="1944561" y="3561935"/>
                <a:ext cx="101891" cy="219700"/>
              </a:xfrm>
              <a:custGeom>
                <a:rect b="b" l="l" r="r" t="t"/>
                <a:pathLst>
                  <a:path extrusionOk="0" h="1173" w="544">
                    <a:moveTo>
                      <a:pt x="399" y="0"/>
                    </a:moveTo>
                    <a:cubicBezTo>
                      <a:pt x="391" y="0"/>
                      <a:pt x="384" y="9"/>
                      <a:pt x="376" y="27"/>
                    </a:cubicBezTo>
                    <a:cubicBezTo>
                      <a:pt x="33" y="915"/>
                      <a:pt x="0" y="1173"/>
                      <a:pt x="76" y="1173"/>
                    </a:cubicBezTo>
                    <a:cubicBezTo>
                      <a:pt x="169" y="1173"/>
                      <a:pt x="423" y="787"/>
                      <a:pt x="472" y="694"/>
                    </a:cubicBezTo>
                    <a:cubicBezTo>
                      <a:pt x="543" y="551"/>
                      <a:pt x="464" y="0"/>
                      <a:pt x="399" y="0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2" name="Google Shape;3242;p29"/>
              <p:cNvSpPr/>
              <p:nvPr/>
            </p:nvSpPr>
            <p:spPr>
              <a:xfrm>
                <a:off x="2916654" y="3628801"/>
                <a:ext cx="101329" cy="211084"/>
              </a:xfrm>
              <a:custGeom>
                <a:rect b="b" l="l" r="r" t="t"/>
                <a:pathLst>
                  <a:path extrusionOk="0" h="1127" w="541">
                    <a:moveTo>
                      <a:pt x="24" y="1"/>
                    </a:moveTo>
                    <a:cubicBezTo>
                      <a:pt x="6" y="1"/>
                      <a:pt x="0" y="14"/>
                      <a:pt x="10" y="44"/>
                    </a:cubicBezTo>
                    <a:cubicBezTo>
                      <a:pt x="260" y="870"/>
                      <a:pt x="388" y="1127"/>
                      <a:pt x="450" y="1127"/>
                    </a:cubicBezTo>
                    <a:cubicBezTo>
                      <a:pt x="541" y="1127"/>
                      <a:pt x="490" y="575"/>
                      <a:pt x="472" y="462"/>
                    </a:cubicBezTo>
                    <a:cubicBezTo>
                      <a:pt x="448" y="304"/>
                      <a:pt x="107" y="1"/>
                      <a:pt x="24" y="1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3" name="Google Shape;3243;p29"/>
              <p:cNvSpPr/>
              <p:nvPr/>
            </p:nvSpPr>
            <p:spPr>
              <a:xfrm>
                <a:off x="2495039" y="3210932"/>
                <a:ext cx="1067610" cy="291997"/>
              </a:xfrm>
              <a:custGeom>
                <a:rect b="b" l="l" r="r" t="t"/>
                <a:pathLst>
                  <a:path extrusionOk="0" h="1559" w="5700">
                    <a:moveTo>
                      <a:pt x="3132" y="0"/>
                    </a:moveTo>
                    <a:cubicBezTo>
                      <a:pt x="2820" y="0"/>
                      <a:pt x="2831" y="291"/>
                      <a:pt x="2635" y="354"/>
                    </a:cubicBezTo>
                    <a:lnTo>
                      <a:pt x="2621" y="354"/>
                    </a:lnTo>
                    <a:cubicBezTo>
                      <a:pt x="2574" y="354"/>
                      <a:pt x="2510" y="301"/>
                      <a:pt x="2466" y="301"/>
                    </a:cubicBezTo>
                    <a:cubicBezTo>
                      <a:pt x="2461" y="301"/>
                      <a:pt x="2456" y="302"/>
                      <a:pt x="2452" y="303"/>
                    </a:cubicBezTo>
                    <a:cubicBezTo>
                      <a:pt x="2376" y="351"/>
                      <a:pt x="2404" y="406"/>
                      <a:pt x="2303" y="406"/>
                    </a:cubicBezTo>
                    <a:cubicBezTo>
                      <a:pt x="2297" y="406"/>
                      <a:pt x="2291" y="406"/>
                      <a:pt x="2283" y="406"/>
                    </a:cubicBezTo>
                    <a:cubicBezTo>
                      <a:pt x="2253" y="403"/>
                      <a:pt x="2223" y="402"/>
                      <a:pt x="2193" y="402"/>
                    </a:cubicBezTo>
                    <a:cubicBezTo>
                      <a:pt x="1402" y="402"/>
                      <a:pt x="1238" y="1220"/>
                      <a:pt x="746" y="1220"/>
                    </a:cubicBezTo>
                    <a:cubicBezTo>
                      <a:pt x="735" y="1220"/>
                      <a:pt x="725" y="1220"/>
                      <a:pt x="714" y="1219"/>
                    </a:cubicBezTo>
                    <a:cubicBezTo>
                      <a:pt x="385" y="1190"/>
                      <a:pt x="348" y="1065"/>
                      <a:pt x="304" y="802"/>
                    </a:cubicBezTo>
                    <a:cubicBezTo>
                      <a:pt x="252" y="457"/>
                      <a:pt x="381" y="328"/>
                      <a:pt x="517" y="328"/>
                    </a:cubicBezTo>
                    <a:cubicBezTo>
                      <a:pt x="632" y="328"/>
                      <a:pt x="753" y="421"/>
                      <a:pt x="773" y="552"/>
                    </a:cubicBezTo>
                    <a:cubicBezTo>
                      <a:pt x="780" y="589"/>
                      <a:pt x="780" y="633"/>
                      <a:pt x="766" y="670"/>
                    </a:cubicBezTo>
                    <a:cubicBezTo>
                      <a:pt x="962" y="478"/>
                      <a:pt x="715" y="248"/>
                      <a:pt x="463" y="248"/>
                    </a:cubicBezTo>
                    <a:cubicBezTo>
                      <a:pt x="234" y="248"/>
                      <a:pt x="0" y="438"/>
                      <a:pt x="91" y="1021"/>
                    </a:cubicBezTo>
                    <a:cubicBezTo>
                      <a:pt x="150" y="1307"/>
                      <a:pt x="392" y="1527"/>
                      <a:pt x="685" y="1557"/>
                    </a:cubicBezTo>
                    <a:cubicBezTo>
                      <a:pt x="704" y="1558"/>
                      <a:pt x="723" y="1559"/>
                      <a:pt x="741" y="1559"/>
                    </a:cubicBezTo>
                    <a:cubicBezTo>
                      <a:pt x="1422" y="1559"/>
                      <a:pt x="1785" y="569"/>
                      <a:pt x="2859" y="569"/>
                    </a:cubicBezTo>
                    <a:cubicBezTo>
                      <a:pt x="2905" y="569"/>
                      <a:pt x="2953" y="570"/>
                      <a:pt x="3002" y="574"/>
                    </a:cubicBezTo>
                    <a:cubicBezTo>
                      <a:pt x="3222" y="582"/>
                      <a:pt x="3434" y="655"/>
                      <a:pt x="3618" y="780"/>
                    </a:cubicBezTo>
                    <a:cubicBezTo>
                      <a:pt x="3681" y="780"/>
                      <a:pt x="3704" y="684"/>
                      <a:pt x="3778" y="684"/>
                    </a:cubicBezTo>
                    <a:cubicBezTo>
                      <a:pt x="3781" y="684"/>
                      <a:pt x="3784" y="684"/>
                      <a:pt x="3786" y="684"/>
                    </a:cubicBezTo>
                    <a:cubicBezTo>
                      <a:pt x="3838" y="684"/>
                      <a:pt x="3948" y="758"/>
                      <a:pt x="4014" y="765"/>
                    </a:cubicBezTo>
                    <a:cubicBezTo>
                      <a:pt x="4016" y="765"/>
                      <a:pt x="4019" y="765"/>
                      <a:pt x="4021" y="765"/>
                    </a:cubicBezTo>
                    <a:cubicBezTo>
                      <a:pt x="4074" y="765"/>
                      <a:pt x="4095" y="692"/>
                      <a:pt x="4116" y="692"/>
                    </a:cubicBezTo>
                    <a:cubicBezTo>
                      <a:pt x="4190" y="699"/>
                      <a:pt x="4219" y="926"/>
                      <a:pt x="4388" y="941"/>
                    </a:cubicBezTo>
                    <a:cubicBezTo>
                      <a:pt x="4392" y="941"/>
                      <a:pt x="4397" y="941"/>
                      <a:pt x="4401" y="941"/>
                    </a:cubicBezTo>
                    <a:cubicBezTo>
                      <a:pt x="4483" y="941"/>
                      <a:pt x="4553" y="881"/>
                      <a:pt x="4637" y="868"/>
                    </a:cubicBezTo>
                    <a:cubicBezTo>
                      <a:pt x="4709" y="1156"/>
                      <a:pt x="4993" y="1518"/>
                      <a:pt x="5408" y="1518"/>
                    </a:cubicBezTo>
                    <a:cubicBezTo>
                      <a:pt x="5499" y="1518"/>
                      <a:pt x="5597" y="1501"/>
                      <a:pt x="5700" y="1461"/>
                    </a:cubicBezTo>
                    <a:lnTo>
                      <a:pt x="5143" y="670"/>
                    </a:lnTo>
                    <a:cubicBezTo>
                      <a:pt x="5134" y="671"/>
                      <a:pt x="5125" y="672"/>
                      <a:pt x="5117" y="672"/>
                    </a:cubicBezTo>
                    <a:cubicBezTo>
                      <a:pt x="5032" y="672"/>
                      <a:pt x="4981" y="586"/>
                      <a:pt x="4892" y="586"/>
                    </a:cubicBezTo>
                    <a:cubicBezTo>
                      <a:pt x="4883" y="586"/>
                      <a:pt x="4874" y="587"/>
                      <a:pt x="4864" y="589"/>
                    </a:cubicBezTo>
                    <a:cubicBezTo>
                      <a:pt x="4805" y="486"/>
                      <a:pt x="4688" y="420"/>
                      <a:pt x="4571" y="420"/>
                    </a:cubicBezTo>
                    <a:cubicBezTo>
                      <a:pt x="4512" y="420"/>
                      <a:pt x="4461" y="420"/>
                      <a:pt x="4410" y="413"/>
                    </a:cubicBezTo>
                    <a:cubicBezTo>
                      <a:pt x="4204" y="398"/>
                      <a:pt x="4248" y="310"/>
                      <a:pt x="4131" y="274"/>
                    </a:cubicBezTo>
                    <a:cubicBezTo>
                      <a:pt x="3984" y="252"/>
                      <a:pt x="3830" y="186"/>
                      <a:pt x="3691" y="178"/>
                    </a:cubicBezTo>
                    <a:cubicBezTo>
                      <a:pt x="3679" y="177"/>
                      <a:pt x="3668" y="176"/>
                      <a:pt x="3656" y="176"/>
                    </a:cubicBezTo>
                    <a:cubicBezTo>
                      <a:pt x="3602" y="176"/>
                      <a:pt x="3547" y="190"/>
                      <a:pt x="3493" y="208"/>
                    </a:cubicBezTo>
                    <a:cubicBezTo>
                      <a:pt x="3500" y="200"/>
                      <a:pt x="3500" y="193"/>
                      <a:pt x="3493" y="186"/>
                    </a:cubicBezTo>
                    <a:cubicBezTo>
                      <a:pt x="3478" y="68"/>
                      <a:pt x="3280" y="10"/>
                      <a:pt x="3178" y="2"/>
                    </a:cubicBezTo>
                    <a:cubicBezTo>
                      <a:pt x="3162" y="1"/>
                      <a:pt x="3147" y="0"/>
                      <a:pt x="3132" y="0"/>
                    </a:cubicBezTo>
                    <a:close/>
                  </a:path>
                </a:pathLst>
              </a:custGeom>
              <a:solidFill>
                <a:srgbClr val="7A5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4" name="Google Shape;3244;p29"/>
              <p:cNvSpPr/>
              <p:nvPr/>
            </p:nvSpPr>
            <p:spPr>
              <a:xfrm>
                <a:off x="1899609" y="2630486"/>
                <a:ext cx="605728" cy="217078"/>
              </a:xfrm>
              <a:custGeom>
                <a:rect b="b" l="l" r="r" t="t"/>
                <a:pathLst>
                  <a:path extrusionOk="0" h="1159" w="3234">
                    <a:moveTo>
                      <a:pt x="2811" y="0"/>
                    </a:moveTo>
                    <a:cubicBezTo>
                      <a:pt x="2172" y="0"/>
                      <a:pt x="2264" y="353"/>
                      <a:pt x="2119" y="455"/>
                    </a:cubicBezTo>
                    <a:lnTo>
                      <a:pt x="2031" y="455"/>
                    </a:lnTo>
                    <a:cubicBezTo>
                      <a:pt x="1965" y="418"/>
                      <a:pt x="1987" y="293"/>
                      <a:pt x="1936" y="293"/>
                    </a:cubicBezTo>
                    <a:lnTo>
                      <a:pt x="1929" y="293"/>
                    </a:lnTo>
                    <a:cubicBezTo>
                      <a:pt x="1819" y="315"/>
                      <a:pt x="1811" y="513"/>
                      <a:pt x="1701" y="513"/>
                    </a:cubicBezTo>
                    <a:cubicBezTo>
                      <a:pt x="1540" y="491"/>
                      <a:pt x="1401" y="367"/>
                      <a:pt x="1217" y="367"/>
                    </a:cubicBezTo>
                    <a:cubicBezTo>
                      <a:pt x="1093" y="367"/>
                      <a:pt x="1115" y="440"/>
                      <a:pt x="1027" y="521"/>
                    </a:cubicBezTo>
                    <a:cubicBezTo>
                      <a:pt x="902" y="389"/>
                      <a:pt x="734" y="301"/>
                      <a:pt x="550" y="286"/>
                    </a:cubicBezTo>
                    <a:cubicBezTo>
                      <a:pt x="360" y="557"/>
                      <a:pt x="169" y="836"/>
                      <a:pt x="0" y="1071"/>
                    </a:cubicBezTo>
                    <a:cubicBezTo>
                      <a:pt x="206" y="1115"/>
                      <a:pt x="418" y="1144"/>
                      <a:pt x="638" y="1159"/>
                    </a:cubicBezTo>
                    <a:lnTo>
                      <a:pt x="734" y="1159"/>
                    </a:lnTo>
                    <a:cubicBezTo>
                      <a:pt x="800" y="1129"/>
                      <a:pt x="851" y="1078"/>
                      <a:pt x="888" y="1019"/>
                    </a:cubicBezTo>
                    <a:cubicBezTo>
                      <a:pt x="1012" y="1078"/>
                      <a:pt x="1144" y="1107"/>
                      <a:pt x="1276" y="1115"/>
                    </a:cubicBezTo>
                    <a:cubicBezTo>
                      <a:pt x="1279" y="1115"/>
                      <a:pt x="1281" y="1115"/>
                      <a:pt x="1284" y="1115"/>
                    </a:cubicBezTo>
                    <a:cubicBezTo>
                      <a:pt x="2009" y="1115"/>
                      <a:pt x="2353" y="52"/>
                      <a:pt x="2884" y="52"/>
                    </a:cubicBezTo>
                    <a:cubicBezTo>
                      <a:pt x="2885" y="52"/>
                      <a:pt x="2887" y="52"/>
                      <a:pt x="2889" y="52"/>
                    </a:cubicBezTo>
                    <a:lnTo>
                      <a:pt x="3006" y="52"/>
                    </a:lnTo>
                    <a:cubicBezTo>
                      <a:pt x="3175" y="52"/>
                      <a:pt x="3234" y="0"/>
                      <a:pt x="2830" y="0"/>
                    </a:cubicBezTo>
                    <a:cubicBezTo>
                      <a:pt x="2824" y="0"/>
                      <a:pt x="2817" y="0"/>
                      <a:pt x="2811" y="0"/>
                    </a:cubicBezTo>
                    <a:close/>
                  </a:path>
                </a:pathLst>
              </a:custGeom>
              <a:solidFill>
                <a:srgbClr val="7A5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5" name="Google Shape;3245;p29"/>
              <p:cNvSpPr/>
              <p:nvPr/>
            </p:nvSpPr>
            <p:spPr>
              <a:xfrm>
                <a:off x="3437726" y="4856560"/>
                <a:ext cx="181494" cy="196475"/>
              </a:xfrm>
              <a:custGeom>
                <a:rect b="b" l="l" r="r" t="t"/>
                <a:pathLst>
                  <a:path extrusionOk="0" h="1049" w="969">
                    <a:moveTo>
                      <a:pt x="470" y="1"/>
                    </a:moveTo>
                    <a:cubicBezTo>
                      <a:pt x="446" y="1"/>
                      <a:pt x="421" y="5"/>
                      <a:pt x="396" y="14"/>
                    </a:cubicBezTo>
                    <a:cubicBezTo>
                      <a:pt x="0" y="151"/>
                      <a:pt x="204" y="1049"/>
                      <a:pt x="426" y="1049"/>
                    </a:cubicBezTo>
                    <a:cubicBezTo>
                      <a:pt x="431" y="1049"/>
                      <a:pt x="435" y="1049"/>
                      <a:pt x="440" y="1048"/>
                    </a:cubicBezTo>
                    <a:cubicBezTo>
                      <a:pt x="969" y="972"/>
                      <a:pt x="828" y="1"/>
                      <a:pt x="470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6" name="Google Shape;3246;p29"/>
              <p:cNvSpPr/>
              <p:nvPr/>
            </p:nvSpPr>
            <p:spPr>
              <a:xfrm>
                <a:off x="3404199" y="4935789"/>
                <a:ext cx="130548" cy="128299"/>
              </a:xfrm>
              <a:custGeom>
                <a:rect b="b" l="l" r="r" t="t"/>
                <a:pathLst>
                  <a:path extrusionOk="0" h="685" w="697">
                    <a:moveTo>
                      <a:pt x="341" y="0"/>
                    </a:moveTo>
                    <a:cubicBezTo>
                      <a:pt x="324" y="0"/>
                      <a:pt x="307" y="3"/>
                      <a:pt x="289" y="9"/>
                    </a:cubicBezTo>
                    <a:cubicBezTo>
                      <a:pt x="1" y="103"/>
                      <a:pt x="151" y="684"/>
                      <a:pt x="309" y="684"/>
                    </a:cubicBezTo>
                    <a:cubicBezTo>
                      <a:pt x="312" y="684"/>
                      <a:pt x="315" y="684"/>
                      <a:pt x="318" y="683"/>
                    </a:cubicBezTo>
                    <a:cubicBezTo>
                      <a:pt x="696" y="635"/>
                      <a:pt x="597" y="0"/>
                      <a:pt x="341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7" name="Google Shape;3247;p29"/>
              <p:cNvSpPr/>
              <p:nvPr/>
            </p:nvSpPr>
            <p:spPr>
              <a:xfrm>
                <a:off x="3331152" y="4855249"/>
                <a:ext cx="104513" cy="94773"/>
              </a:xfrm>
              <a:custGeom>
                <a:rect b="b" l="l" r="r" t="t"/>
                <a:pathLst>
                  <a:path extrusionOk="0" h="506" w="558">
                    <a:moveTo>
                      <a:pt x="270" y="1"/>
                    </a:moveTo>
                    <a:cubicBezTo>
                      <a:pt x="258" y="1"/>
                      <a:pt x="245" y="3"/>
                      <a:pt x="231" y="6"/>
                    </a:cubicBezTo>
                    <a:cubicBezTo>
                      <a:pt x="1" y="71"/>
                      <a:pt x="125" y="505"/>
                      <a:pt x="247" y="505"/>
                    </a:cubicBezTo>
                    <a:cubicBezTo>
                      <a:pt x="249" y="505"/>
                      <a:pt x="251" y="505"/>
                      <a:pt x="253" y="505"/>
                    </a:cubicBezTo>
                    <a:cubicBezTo>
                      <a:pt x="557" y="470"/>
                      <a:pt x="471" y="1"/>
                      <a:pt x="270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8" name="Google Shape;3248;p29"/>
              <p:cNvSpPr/>
              <p:nvPr/>
            </p:nvSpPr>
            <p:spPr>
              <a:xfrm>
                <a:off x="2274211" y="4939910"/>
                <a:ext cx="143472" cy="117248"/>
              </a:xfrm>
              <a:custGeom>
                <a:rect b="b" l="l" r="r" t="t"/>
                <a:pathLst>
                  <a:path extrusionOk="0" h="626" w="766">
                    <a:moveTo>
                      <a:pt x="375" y="1"/>
                    </a:moveTo>
                    <a:cubicBezTo>
                      <a:pt x="356" y="1"/>
                      <a:pt x="337" y="3"/>
                      <a:pt x="317" y="9"/>
                    </a:cubicBezTo>
                    <a:cubicBezTo>
                      <a:pt x="1" y="88"/>
                      <a:pt x="157" y="625"/>
                      <a:pt x="336" y="625"/>
                    </a:cubicBezTo>
                    <a:cubicBezTo>
                      <a:pt x="339" y="625"/>
                      <a:pt x="343" y="625"/>
                      <a:pt x="347" y="625"/>
                    </a:cubicBezTo>
                    <a:cubicBezTo>
                      <a:pt x="766" y="577"/>
                      <a:pt x="650" y="1"/>
                      <a:pt x="375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9" name="Google Shape;3249;p29"/>
              <p:cNvSpPr/>
              <p:nvPr/>
            </p:nvSpPr>
            <p:spPr>
              <a:xfrm>
                <a:off x="2220268" y="4962198"/>
                <a:ext cx="144221" cy="118185"/>
              </a:xfrm>
              <a:custGeom>
                <a:rect b="b" l="l" r="r" t="t"/>
                <a:pathLst>
                  <a:path extrusionOk="0" h="631" w="770">
                    <a:moveTo>
                      <a:pt x="366" y="0"/>
                    </a:moveTo>
                    <a:cubicBezTo>
                      <a:pt x="349" y="0"/>
                      <a:pt x="331" y="3"/>
                      <a:pt x="312" y="7"/>
                    </a:cubicBezTo>
                    <a:cubicBezTo>
                      <a:pt x="1" y="94"/>
                      <a:pt x="161" y="631"/>
                      <a:pt x="341" y="631"/>
                    </a:cubicBezTo>
                    <a:cubicBezTo>
                      <a:pt x="344" y="631"/>
                      <a:pt x="346" y="631"/>
                      <a:pt x="349" y="630"/>
                    </a:cubicBezTo>
                    <a:cubicBezTo>
                      <a:pt x="770" y="582"/>
                      <a:pt x="651" y="0"/>
                      <a:pt x="366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0" name="Google Shape;3250;p29"/>
              <p:cNvSpPr/>
              <p:nvPr/>
            </p:nvSpPr>
            <p:spPr>
              <a:xfrm>
                <a:off x="2196856" y="4859183"/>
                <a:ext cx="108072" cy="94960"/>
              </a:xfrm>
              <a:custGeom>
                <a:rect b="b" l="l" r="r" t="t"/>
                <a:pathLst>
                  <a:path extrusionOk="0" h="507" w="577">
                    <a:moveTo>
                      <a:pt x="283" y="1"/>
                    </a:moveTo>
                    <a:cubicBezTo>
                      <a:pt x="269" y="1"/>
                      <a:pt x="254" y="3"/>
                      <a:pt x="239" y="7"/>
                    </a:cubicBezTo>
                    <a:cubicBezTo>
                      <a:pt x="1" y="72"/>
                      <a:pt x="125" y="506"/>
                      <a:pt x="255" y="506"/>
                    </a:cubicBezTo>
                    <a:cubicBezTo>
                      <a:pt x="257" y="506"/>
                      <a:pt x="259" y="506"/>
                      <a:pt x="261" y="506"/>
                    </a:cubicBezTo>
                    <a:cubicBezTo>
                      <a:pt x="577" y="472"/>
                      <a:pt x="488" y="1"/>
                      <a:pt x="283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1" name="Google Shape;3251;p29"/>
              <p:cNvSpPr/>
              <p:nvPr/>
            </p:nvSpPr>
            <p:spPr>
              <a:xfrm>
                <a:off x="2416747" y="4872106"/>
                <a:ext cx="106761" cy="173999"/>
              </a:xfrm>
              <a:custGeom>
                <a:rect b="b" l="l" r="r" t="t"/>
                <a:pathLst>
                  <a:path extrusionOk="0" h="929" w="570">
                    <a:moveTo>
                      <a:pt x="279" y="1"/>
                    </a:moveTo>
                    <a:cubicBezTo>
                      <a:pt x="266" y="1"/>
                      <a:pt x="252" y="4"/>
                      <a:pt x="238" y="12"/>
                    </a:cubicBezTo>
                    <a:cubicBezTo>
                      <a:pt x="0" y="127"/>
                      <a:pt x="124" y="929"/>
                      <a:pt x="253" y="929"/>
                    </a:cubicBezTo>
                    <a:cubicBezTo>
                      <a:pt x="255" y="929"/>
                      <a:pt x="258" y="929"/>
                      <a:pt x="260" y="928"/>
                    </a:cubicBezTo>
                    <a:cubicBezTo>
                      <a:pt x="570" y="852"/>
                      <a:pt x="485" y="1"/>
                      <a:pt x="279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2" name="Google Shape;3252;p29"/>
              <p:cNvSpPr/>
              <p:nvPr/>
            </p:nvSpPr>
            <p:spPr>
              <a:xfrm>
                <a:off x="1171756" y="2234906"/>
                <a:ext cx="9927" cy="44202"/>
              </a:xfrm>
              <a:custGeom>
                <a:rect b="b" l="l" r="r" t="t"/>
                <a:pathLst>
                  <a:path extrusionOk="0" h="236" w="53">
                    <a:moveTo>
                      <a:pt x="52" y="1"/>
                    </a:moveTo>
                    <a:lnTo>
                      <a:pt x="52" y="1"/>
                    </a:lnTo>
                    <a:cubicBezTo>
                      <a:pt x="15" y="74"/>
                      <a:pt x="1" y="155"/>
                      <a:pt x="1" y="235"/>
                    </a:cubicBezTo>
                    <a:cubicBezTo>
                      <a:pt x="8" y="155"/>
                      <a:pt x="30" y="74"/>
                      <a:pt x="52" y="1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3" name="Google Shape;3253;p29"/>
              <p:cNvSpPr/>
              <p:nvPr/>
            </p:nvSpPr>
            <p:spPr>
              <a:xfrm>
                <a:off x="1171194" y="2278921"/>
                <a:ext cx="749" cy="8990"/>
              </a:xfrm>
              <a:custGeom>
                <a:rect b="b" l="l" r="r" t="t"/>
                <a:pathLst>
                  <a:path extrusionOk="0" h="48" w="4">
                    <a:moveTo>
                      <a:pt x="4" y="0"/>
                    </a:moveTo>
                    <a:cubicBezTo>
                      <a:pt x="0" y="31"/>
                      <a:pt x="0" y="47"/>
                      <a:pt x="1" y="47"/>
                    </a:cubicBezTo>
                    <a:cubicBezTo>
                      <a:pt x="2" y="47"/>
                      <a:pt x="4" y="32"/>
                      <a:pt x="4" y="0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4" name="Google Shape;3254;p29"/>
              <p:cNvSpPr/>
              <p:nvPr/>
            </p:nvSpPr>
            <p:spPr>
              <a:xfrm>
                <a:off x="1149860" y="1962759"/>
                <a:ext cx="1565641" cy="306419"/>
              </a:xfrm>
              <a:custGeom>
                <a:rect b="b" l="l" r="r" t="t"/>
                <a:pathLst>
                  <a:path extrusionOk="0" h="1636" w="8359">
                    <a:moveTo>
                      <a:pt x="8359" y="1"/>
                    </a:moveTo>
                    <a:cubicBezTo>
                      <a:pt x="8315" y="38"/>
                      <a:pt x="8278" y="67"/>
                      <a:pt x="8241" y="103"/>
                    </a:cubicBezTo>
                    <a:cubicBezTo>
                      <a:pt x="7999" y="320"/>
                      <a:pt x="7751" y="759"/>
                      <a:pt x="7537" y="759"/>
                    </a:cubicBezTo>
                    <a:cubicBezTo>
                      <a:pt x="7504" y="759"/>
                      <a:pt x="7473" y="749"/>
                      <a:pt x="7442" y="727"/>
                    </a:cubicBezTo>
                    <a:cubicBezTo>
                      <a:pt x="7404" y="699"/>
                      <a:pt x="7369" y="686"/>
                      <a:pt x="7335" y="686"/>
                    </a:cubicBezTo>
                    <a:cubicBezTo>
                      <a:pt x="7115" y="686"/>
                      <a:pt x="6975" y="1211"/>
                      <a:pt x="6797" y="1211"/>
                    </a:cubicBezTo>
                    <a:cubicBezTo>
                      <a:pt x="6548" y="1211"/>
                      <a:pt x="6584" y="785"/>
                      <a:pt x="6379" y="785"/>
                    </a:cubicBezTo>
                    <a:cubicBezTo>
                      <a:pt x="6195" y="785"/>
                      <a:pt x="6035" y="632"/>
                      <a:pt x="5924" y="632"/>
                    </a:cubicBezTo>
                    <a:cubicBezTo>
                      <a:pt x="5911" y="632"/>
                      <a:pt x="5899" y="634"/>
                      <a:pt x="5888" y="639"/>
                    </a:cubicBezTo>
                    <a:cubicBezTo>
                      <a:pt x="5477" y="807"/>
                      <a:pt x="5873" y="1321"/>
                      <a:pt x="5382" y="1321"/>
                    </a:cubicBezTo>
                    <a:cubicBezTo>
                      <a:pt x="5133" y="1321"/>
                      <a:pt x="4561" y="1211"/>
                      <a:pt x="4246" y="1005"/>
                    </a:cubicBezTo>
                    <a:cubicBezTo>
                      <a:pt x="4153" y="946"/>
                      <a:pt x="4071" y="923"/>
                      <a:pt x="4002" y="923"/>
                    </a:cubicBezTo>
                    <a:cubicBezTo>
                      <a:pt x="3798" y="923"/>
                      <a:pt x="3696" y="1115"/>
                      <a:pt x="3696" y="1115"/>
                    </a:cubicBezTo>
                    <a:cubicBezTo>
                      <a:pt x="3315" y="1115"/>
                      <a:pt x="4224" y="837"/>
                      <a:pt x="1577" y="602"/>
                    </a:cubicBezTo>
                    <a:cubicBezTo>
                      <a:pt x="1504" y="580"/>
                      <a:pt x="1430" y="543"/>
                      <a:pt x="1372" y="499"/>
                    </a:cubicBezTo>
                    <a:cubicBezTo>
                      <a:pt x="426" y="661"/>
                      <a:pt x="111" y="1233"/>
                      <a:pt x="1" y="1592"/>
                    </a:cubicBezTo>
                    <a:cubicBezTo>
                      <a:pt x="235" y="1049"/>
                      <a:pt x="1276" y="888"/>
                      <a:pt x="1973" y="888"/>
                    </a:cubicBezTo>
                    <a:cubicBezTo>
                      <a:pt x="2618" y="903"/>
                      <a:pt x="3241" y="1093"/>
                      <a:pt x="3776" y="1445"/>
                    </a:cubicBezTo>
                    <a:cubicBezTo>
                      <a:pt x="3945" y="1445"/>
                      <a:pt x="3930" y="1233"/>
                      <a:pt x="4055" y="1233"/>
                    </a:cubicBezTo>
                    <a:cubicBezTo>
                      <a:pt x="4634" y="1548"/>
                      <a:pt x="5595" y="1636"/>
                      <a:pt x="5719" y="1636"/>
                    </a:cubicBezTo>
                    <a:cubicBezTo>
                      <a:pt x="5763" y="1636"/>
                      <a:pt x="5807" y="1636"/>
                      <a:pt x="5851" y="1628"/>
                    </a:cubicBezTo>
                    <a:cubicBezTo>
                      <a:pt x="5947" y="1577"/>
                      <a:pt x="6020" y="1496"/>
                      <a:pt x="6064" y="1401"/>
                    </a:cubicBezTo>
                    <a:cubicBezTo>
                      <a:pt x="6240" y="1489"/>
                      <a:pt x="6423" y="1540"/>
                      <a:pt x="6614" y="1540"/>
                    </a:cubicBezTo>
                    <a:cubicBezTo>
                      <a:pt x="7406" y="1540"/>
                      <a:pt x="7853" y="492"/>
                      <a:pt x="8359" y="1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5" name="Google Shape;3255;p29"/>
              <p:cNvSpPr/>
              <p:nvPr/>
            </p:nvSpPr>
            <p:spPr>
              <a:xfrm>
                <a:off x="2797718" y="2330055"/>
                <a:ext cx="188424" cy="138600"/>
              </a:xfrm>
              <a:custGeom>
                <a:rect b="b" l="l" r="r" t="t"/>
                <a:pathLst>
                  <a:path extrusionOk="0" h="740" w="1006">
                    <a:moveTo>
                      <a:pt x="175" y="0"/>
                    </a:moveTo>
                    <a:cubicBezTo>
                      <a:pt x="144" y="0"/>
                      <a:pt x="113" y="2"/>
                      <a:pt x="81" y="6"/>
                    </a:cubicBezTo>
                    <a:cubicBezTo>
                      <a:pt x="44" y="72"/>
                      <a:pt x="22" y="145"/>
                      <a:pt x="0" y="219"/>
                    </a:cubicBezTo>
                    <a:cubicBezTo>
                      <a:pt x="78" y="167"/>
                      <a:pt x="163" y="144"/>
                      <a:pt x="245" y="144"/>
                    </a:cubicBezTo>
                    <a:cubicBezTo>
                      <a:pt x="455" y="144"/>
                      <a:pt x="645" y="297"/>
                      <a:pt x="645" y="519"/>
                    </a:cubicBezTo>
                    <a:cubicBezTo>
                      <a:pt x="645" y="592"/>
                      <a:pt x="631" y="673"/>
                      <a:pt x="594" y="739"/>
                    </a:cubicBezTo>
                    <a:cubicBezTo>
                      <a:pt x="1006" y="389"/>
                      <a:pt x="634" y="0"/>
                      <a:pt x="175" y="0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6" name="Google Shape;3256;p29"/>
              <p:cNvSpPr/>
              <p:nvPr/>
            </p:nvSpPr>
            <p:spPr>
              <a:xfrm>
                <a:off x="2653496" y="2325185"/>
                <a:ext cx="2282438" cy="441460"/>
              </a:xfrm>
              <a:custGeom>
                <a:rect b="b" l="l" r="r" t="t"/>
                <a:pathLst>
                  <a:path extrusionOk="0" h="2357" w="12186">
                    <a:moveTo>
                      <a:pt x="5718" y="1"/>
                    </a:moveTo>
                    <a:cubicBezTo>
                      <a:pt x="3581" y="1"/>
                      <a:pt x="2600" y="1924"/>
                      <a:pt x="1269" y="1924"/>
                    </a:cubicBezTo>
                    <a:cubicBezTo>
                      <a:pt x="1254" y="1924"/>
                      <a:pt x="1239" y="1924"/>
                      <a:pt x="1225" y="1923"/>
                    </a:cubicBezTo>
                    <a:cubicBezTo>
                      <a:pt x="807" y="1909"/>
                      <a:pt x="272" y="1579"/>
                      <a:pt x="272" y="1007"/>
                    </a:cubicBezTo>
                    <a:cubicBezTo>
                      <a:pt x="264" y="758"/>
                      <a:pt x="301" y="501"/>
                      <a:pt x="382" y="259"/>
                    </a:cubicBezTo>
                    <a:lnTo>
                      <a:pt x="382" y="259"/>
                    </a:lnTo>
                    <a:cubicBezTo>
                      <a:pt x="169" y="472"/>
                      <a:pt x="0" y="838"/>
                      <a:pt x="0" y="1440"/>
                    </a:cubicBezTo>
                    <a:cubicBezTo>
                      <a:pt x="0" y="2004"/>
                      <a:pt x="536" y="2341"/>
                      <a:pt x="961" y="2356"/>
                    </a:cubicBezTo>
                    <a:cubicBezTo>
                      <a:pt x="975" y="2356"/>
                      <a:pt x="990" y="2357"/>
                      <a:pt x="1004" y="2357"/>
                    </a:cubicBezTo>
                    <a:cubicBezTo>
                      <a:pt x="2329" y="2357"/>
                      <a:pt x="3317" y="426"/>
                      <a:pt x="5455" y="426"/>
                    </a:cubicBezTo>
                    <a:cubicBezTo>
                      <a:pt x="5494" y="426"/>
                      <a:pt x="5533" y="427"/>
                      <a:pt x="5572" y="428"/>
                    </a:cubicBezTo>
                    <a:cubicBezTo>
                      <a:pt x="6298" y="450"/>
                      <a:pt x="6657" y="750"/>
                      <a:pt x="6657" y="750"/>
                    </a:cubicBezTo>
                    <a:cubicBezTo>
                      <a:pt x="6775" y="750"/>
                      <a:pt x="6841" y="567"/>
                      <a:pt x="6995" y="567"/>
                    </a:cubicBezTo>
                    <a:cubicBezTo>
                      <a:pt x="7083" y="567"/>
                      <a:pt x="7273" y="692"/>
                      <a:pt x="7391" y="692"/>
                    </a:cubicBezTo>
                    <a:cubicBezTo>
                      <a:pt x="7394" y="692"/>
                      <a:pt x="7397" y="692"/>
                      <a:pt x="7400" y="692"/>
                    </a:cubicBezTo>
                    <a:cubicBezTo>
                      <a:pt x="7518" y="692"/>
                      <a:pt x="7575" y="553"/>
                      <a:pt x="7610" y="553"/>
                    </a:cubicBezTo>
                    <a:cubicBezTo>
                      <a:pt x="7742" y="553"/>
                      <a:pt x="7735" y="970"/>
                      <a:pt x="8050" y="978"/>
                    </a:cubicBezTo>
                    <a:cubicBezTo>
                      <a:pt x="8055" y="978"/>
                      <a:pt x="8060" y="978"/>
                      <a:pt x="8065" y="978"/>
                    </a:cubicBezTo>
                    <a:cubicBezTo>
                      <a:pt x="8221" y="978"/>
                      <a:pt x="8371" y="867"/>
                      <a:pt x="8534" y="831"/>
                    </a:cubicBezTo>
                    <a:cubicBezTo>
                      <a:pt x="8584" y="1316"/>
                      <a:pt x="8999" y="1796"/>
                      <a:pt x="9697" y="1796"/>
                    </a:cubicBezTo>
                    <a:cubicBezTo>
                      <a:pt x="9917" y="1796"/>
                      <a:pt x="10166" y="1748"/>
                      <a:pt x="10440" y="1638"/>
                    </a:cubicBezTo>
                    <a:cubicBezTo>
                      <a:pt x="10614" y="1587"/>
                      <a:pt x="10716" y="1366"/>
                      <a:pt x="10880" y="1366"/>
                    </a:cubicBezTo>
                    <a:cubicBezTo>
                      <a:pt x="10882" y="1366"/>
                      <a:pt x="10885" y="1366"/>
                      <a:pt x="10888" y="1366"/>
                    </a:cubicBezTo>
                    <a:cubicBezTo>
                      <a:pt x="11093" y="1374"/>
                      <a:pt x="11284" y="1674"/>
                      <a:pt x="11547" y="1682"/>
                    </a:cubicBezTo>
                    <a:cubicBezTo>
                      <a:pt x="11550" y="1682"/>
                      <a:pt x="11553" y="1682"/>
                      <a:pt x="11555" y="1682"/>
                    </a:cubicBezTo>
                    <a:cubicBezTo>
                      <a:pt x="11760" y="1682"/>
                      <a:pt x="12033" y="1398"/>
                      <a:pt x="12185" y="1029"/>
                    </a:cubicBezTo>
                    <a:lnTo>
                      <a:pt x="12185" y="1029"/>
                    </a:lnTo>
                    <a:cubicBezTo>
                      <a:pt x="12072" y="1163"/>
                      <a:pt x="11939" y="1257"/>
                      <a:pt x="11824" y="1257"/>
                    </a:cubicBezTo>
                    <a:cubicBezTo>
                      <a:pt x="11820" y="1257"/>
                      <a:pt x="11816" y="1257"/>
                      <a:pt x="11811" y="1256"/>
                    </a:cubicBezTo>
                    <a:cubicBezTo>
                      <a:pt x="11547" y="1249"/>
                      <a:pt x="11364" y="948"/>
                      <a:pt x="11152" y="941"/>
                    </a:cubicBezTo>
                    <a:cubicBezTo>
                      <a:pt x="11149" y="941"/>
                      <a:pt x="11146" y="941"/>
                      <a:pt x="11144" y="941"/>
                    </a:cubicBezTo>
                    <a:cubicBezTo>
                      <a:pt x="10980" y="941"/>
                      <a:pt x="10878" y="1169"/>
                      <a:pt x="10712" y="1212"/>
                    </a:cubicBezTo>
                    <a:cubicBezTo>
                      <a:pt x="10437" y="1322"/>
                      <a:pt x="10189" y="1370"/>
                      <a:pt x="9969" y="1370"/>
                    </a:cubicBezTo>
                    <a:cubicBezTo>
                      <a:pt x="9267" y="1370"/>
                      <a:pt x="8854" y="884"/>
                      <a:pt x="8798" y="399"/>
                    </a:cubicBezTo>
                    <a:cubicBezTo>
                      <a:pt x="8635" y="441"/>
                      <a:pt x="8485" y="553"/>
                      <a:pt x="8336" y="553"/>
                    </a:cubicBezTo>
                    <a:cubicBezTo>
                      <a:pt x="8331" y="553"/>
                      <a:pt x="8326" y="553"/>
                      <a:pt x="8322" y="553"/>
                    </a:cubicBezTo>
                    <a:cubicBezTo>
                      <a:pt x="8006" y="545"/>
                      <a:pt x="8006" y="135"/>
                      <a:pt x="7874" y="127"/>
                    </a:cubicBezTo>
                    <a:cubicBezTo>
                      <a:pt x="7839" y="127"/>
                      <a:pt x="7768" y="267"/>
                      <a:pt x="7669" y="267"/>
                    </a:cubicBezTo>
                    <a:cubicBezTo>
                      <a:pt x="7667" y="267"/>
                      <a:pt x="7664" y="267"/>
                      <a:pt x="7662" y="267"/>
                    </a:cubicBezTo>
                    <a:cubicBezTo>
                      <a:pt x="7552" y="267"/>
                      <a:pt x="7354" y="149"/>
                      <a:pt x="7259" y="142"/>
                    </a:cubicBezTo>
                    <a:cubicBezTo>
                      <a:pt x="7112" y="142"/>
                      <a:pt x="7039" y="325"/>
                      <a:pt x="6921" y="325"/>
                    </a:cubicBezTo>
                    <a:cubicBezTo>
                      <a:pt x="6921" y="325"/>
                      <a:pt x="6555" y="25"/>
                      <a:pt x="5836" y="3"/>
                    </a:cubicBezTo>
                    <a:cubicBezTo>
                      <a:pt x="5797" y="1"/>
                      <a:pt x="5757" y="1"/>
                      <a:pt x="5718" y="1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7" name="Google Shape;3257;p29"/>
              <p:cNvSpPr/>
              <p:nvPr/>
            </p:nvSpPr>
            <p:spPr>
              <a:xfrm>
                <a:off x="1170445" y="2347474"/>
                <a:ext cx="188236" cy="219887"/>
              </a:xfrm>
              <a:custGeom>
                <a:rect b="b" l="l" r="r" t="t"/>
                <a:pathLst>
                  <a:path extrusionOk="0" h="1174" w="1005">
                    <a:moveTo>
                      <a:pt x="116" y="1"/>
                    </a:moveTo>
                    <a:cubicBezTo>
                      <a:pt x="59" y="1"/>
                      <a:pt x="44" y="304"/>
                      <a:pt x="15" y="470"/>
                    </a:cubicBezTo>
                    <a:cubicBezTo>
                      <a:pt x="0" y="763"/>
                      <a:pt x="15" y="705"/>
                      <a:pt x="59" y="844"/>
                    </a:cubicBezTo>
                    <a:cubicBezTo>
                      <a:pt x="66" y="961"/>
                      <a:pt x="132" y="1057"/>
                      <a:pt x="242" y="1108"/>
                    </a:cubicBezTo>
                    <a:cubicBezTo>
                      <a:pt x="264" y="1108"/>
                      <a:pt x="294" y="1093"/>
                      <a:pt x="323" y="1093"/>
                    </a:cubicBezTo>
                    <a:cubicBezTo>
                      <a:pt x="352" y="1101"/>
                      <a:pt x="352" y="1145"/>
                      <a:pt x="352" y="1145"/>
                    </a:cubicBezTo>
                    <a:cubicBezTo>
                      <a:pt x="374" y="1159"/>
                      <a:pt x="411" y="1167"/>
                      <a:pt x="440" y="1174"/>
                    </a:cubicBezTo>
                    <a:cubicBezTo>
                      <a:pt x="536" y="1167"/>
                      <a:pt x="616" y="1137"/>
                      <a:pt x="690" y="1079"/>
                    </a:cubicBezTo>
                    <a:cubicBezTo>
                      <a:pt x="705" y="1081"/>
                      <a:pt x="722" y="1082"/>
                      <a:pt x="738" y="1082"/>
                    </a:cubicBezTo>
                    <a:cubicBezTo>
                      <a:pt x="783" y="1082"/>
                      <a:pt x="830" y="1075"/>
                      <a:pt x="873" y="1064"/>
                    </a:cubicBezTo>
                    <a:cubicBezTo>
                      <a:pt x="954" y="1064"/>
                      <a:pt x="998" y="697"/>
                      <a:pt x="1005" y="609"/>
                    </a:cubicBezTo>
                    <a:cubicBezTo>
                      <a:pt x="1005" y="580"/>
                      <a:pt x="976" y="551"/>
                      <a:pt x="946" y="551"/>
                    </a:cubicBezTo>
                    <a:cubicBezTo>
                      <a:pt x="880" y="543"/>
                      <a:pt x="844" y="485"/>
                      <a:pt x="778" y="485"/>
                    </a:cubicBezTo>
                    <a:cubicBezTo>
                      <a:pt x="775" y="484"/>
                      <a:pt x="772" y="484"/>
                      <a:pt x="769" y="484"/>
                    </a:cubicBezTo>
                    <a:cubicBezTo>
                      <a:pt x="716" y="484"/>
                      <a:pt x="657" y="544"/>
                      <a:pt x="609" y="544"/>
                    </a:cubicBezTo>
                    <a:cubicBezTo>
                      <a:pt x="607" y="544"/>
                      <a:pt x="604" y="544"/>
                      <a:pt x="602" y="543"/>
                    </a:cubicBezTo>
                    <a:cubicBezTo>
                      <a:pt x="558" y="543"/>
                      <a:pt x="184" y="302"/>
                      <a:pt x="162" y="250"/>
                    </a:cubicBezTo>
                    <a:cubicBezTo>
                      <a:pt x="140" y="199"/>
                      <a:pt x="184" y="1"/>
                      <a:pt x="118" y="1"/>
                    </a:cubicBezTo>
                    <a:cubicBezTo>
                      <a:pt x="117" y="1"/>
                      <a:pt x="116" y="1"/>
                      <a:pt x="116" y="1"/>
                    </a:cubicBezTo>
                    <a:close/>
                  </a:path>
                </a:pathLst>
              </a:custGeom>
              <a:solidFill>
                <a:srgbClr val="CFD1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8" name="Google Shape;3258;p29"/>
              <p:cNvSpPr/>
              <p:nvPr/>
            </p:nvSpPr>
            <p:spPr>
              <a:xfrm>
                <a:off x="4772247" y="4934665"/>
                <a:ext cx="136167" cy="151149"/>
              </a:xfrm>
              <a:custGeom>
                <a:rect b="b" l="l" r="r" t="t"/>
                <a:pathLst>
                  <a:path extrusionOk="0" h="807" w="727">
                    <a:moveTo>
                      <a:pt x="397" y="0"/>
                    </a:moveTo>
                    <a:cubicBezTo>
                      <a:pt x="382" y="0"/>
                      <a:pt x="367" y="0"/>
                      <a:pt x="360" y="8"/>
                    </a:cubicBezTo>
                    <a:cubicBezTo>
                      <a:pt x="250" y="66"/>
                      <a:pt x="177" y="220"/>
                      <a:pt x="96" y="308"/>
                    </a:cubicBezTo>
                    <a:cubicBezTo>
                      <a:pt x="45" y="345"/>
                      <a:pt x="15" y="404"/>
                      <a:pt x="1" y="462"/>
                    </a:cubicBezTo>
                    <a:cubicBezTo>
                      <a:pt x="1" y="550"/>
                      <a:pt x="243" y="807"/>
                      <a:pt x="433" y="807"/>
                    </a:cubicBezTo>
                    <a:cubicBezTo>
                      <a:pt x="558" y="807"/>
                      <a:pt x="719" y="536"/>
                      <a:pt x="719" y="404"/>
                    </a:cubicBezTo>
                    <a:cubicBezTo>
                      <a:pt x="727" y="191"/>
                      <a:pt x="492" y="0"/>
                      <a:pt x="397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59" name="Google Shape;3259;p29"/>
            <p:cNvSpPr/>
            <p:nvPr/>
          </p:nvSpPr>
          <p:spPr>
            <a:xfrm>
              <a:off x="2737204" y="3638607"/>
              <a:ext cx="108634" cy="120620"/>
            </a:xfrm>
            <a:custGeom>
              <a:rect b="b" l="l" r="r" t="t"/>
              <a:pathLst>
                <a:path extrusionOk="0" h="644" w="580">
                  <a:moveTo>
                    <a:pt x="298" y="0"/>
                  </a:moveTo>
                  <a:cubicBezTo>
                    <a:pt x="294" y="0"/>
                    <a:pt x="290" y="2"/>
                    <a:pt x="287" y="6"/>
                  </a:cubicBezTo>
                  <a:cubicBezTo>
                    <a:pt x="199" y="50"/>
                    <a:pt x="133" y="174"/>
                    <a:pt x="67" y="248"/>
                  </a:cubicBezTo>
                  <a:cubicBezTo>
                    <a:pt x="30" y="284"/>
                    <a:pt x="8" y="321"/>
                    <a:pt x="1" y="372"/>
                  </a:cubicBezTo>
                  <a:cubicBezTo>
                    <a:pt x="1" y="446"/>
                    <a:pt x="191" y="643"/>
                    <a:pt x="353" y="643"/>
                  </a:cubicBezTo>
                  <a:cubicBezTo>
                    <a:pt x="448" y="643"/>
                    <a:pt x="580" y="424"/>
                    <a:pt x="580" y="321"/>
                  </a:cubicBezTo>
                  <a:cubicBezTo>
                    <a:pt x="580" y="152"/>
                    <a:pt x="389" y="6"/>
                    <a:pt x="309" y="6"/>
                  </a:cubicBezTo>
                  <a:cubicBezTo>
                    <a:pt x="305" y="2"/>
                    <a:pt x="301" y="0"/>
                    <a:pt x="298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60" name="Google Shape;3260;p29"/>
          <p:cNvSpPr/>
          <p:nvPr/>
        </p:nvSpPr>
        <p:spPr>
          <a:xfrm flipH="1">
            <a:off x="854217" y="841683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1" name="Google Shape;3261;p29"/>
          <p:cNvSpPr/>
          <p:nvPr/>
        </p:nvSpPr>
        <p:spPr>
          <a:xfrm flipH="1">
            <a:off x="8759033" y="1126870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2" name="Google Shape;3262;p29"/>
          <p:cNvSpPr/>
          <p:nvPr/>
        </p:nvSpPr>
        <p:spPr>
          <a:xfrm flipH="1">
            <a:off x="8129448" y="842220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3" name="Google Shape;3263;p29"/>
          <p:cNvSpPr/>
          <p:nvPr/>
        </p:nvSpPr>
        <p:spPr>
          <a:xfrm>
            <a:off x="2878923" y="1536658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4" name="Google Shape;3264;p29"/>
          <p:cNvSpPr/>
          <p:nvPr/>
        </p:nvSpPr>
        <p:spPr>
          <a:xfrm>
            <a:off x="5703775" y="669395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5" name="Google Shape;3265;p29"/>
          <p:cNvSpPr/>
          <p:nvPr/>
        </p:nvSpPr>
        <p:spPr>
          <a:xfrm>
            <a:off x="433379" y="1616408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6" name="Google Shape;3266;p29"/>
          <p:cNvGrpSpPr/>
          <p:nvPr/>
        </p:nvGrpSpPr>
        <p:grpSpPr>
          <a:xfrm flipH="1" rot="-307674">
            <a:off x="6367784" y="3805928"/>
            <a:ext cx="3333865" cy="1472248"/>
            <a:chOff x="-3215700" y="1486175"/>
            <a:chExt cx="4362794" cy="1926626"/>
          </a:xfrm>
        </p:grpSpPr>
        <p:sp>
          <p:nvSpPr>
            <p:cNvPr id="3267" name="Google Shape;3267;p29"/>
            <p:cNvSpPr/>
            <p:nvPr/>
          </p:nvSpPr>
          <p:spPr>
            <a:xfrm>
              <a:off x="-3215700" y="1486175"/>
              <a:ext cx="4362794" cy="1879392"/>
            </a:xfrm>
            <a:custGeom>
              <a:rect b="b" l="l" r="r" t="t"/>
              <a:pathLst>
                <a:path extrusionOk="0" h="6724" w="15609">
                  <a:moveTo>
                    <a:pt x="15588" y="5839"/>
                  </a:moveTo>
                  <a:cubicBezTo>
                    <a:pt x="15579" y="5839"/>
                    <a:pt x="15571" y="5850"/>
                    <a:pt x="15564" y="5862"/>
                  </a:cubicBezTo>
                  <a:lnTo>
                    <a:pt x="15564" y="5862"/>
                  </a:lnTo>
                  <a:lnTo>
                    <a:pt x="15609" y="5859"/>
                  </a:lnTo>
                  <a:cubicBezTo>
                    <a:pt x="15602" y="5845"/>
                    <a:pt x="15595" y="5839"/>
                    <a:pt x="15588" y="5839"/>
                  </a:cubicBezTo>
                  <a:close/>
                  <a:moveTo>
                    <a:pt x="15564" y="5862"/>
                  </a:moveTo>
                  <a:lnTo>
                    <a:pt x="15541" y="5863"/>
                  </a:lnTo>
                  <a:lnTo>
                    <a:pt x="15541" y="5863"/>
                  </a:lnTo>
                  <a:cubicBezTo>
                    <a:pt x="15541" y="5864"/>
                    <a:pt x="15542" y="5865"/>
                    <a:pt x="15543" y="5866"/>
                  </a:cubicBezTo>
                  <a:cubicBezTo>
                    <a:pt x="15543" y="5883"/>
                    <a:pt x="15544" y="5889"/>
                    <a:pt x="15547" y="5889"/>
                  </a:cubicBezTo>
                  <a:cubicBezTo>
                    <a:pt x="15550" y="5889"/>
                    <a:pt x="15556" y="5875"/>
                    <a:pt x="15564" y="5862"/>
                  </a:cubicBezTo>
                  <a:close/>
                  <a:moveTo>
                    <a:pt x="6980" y="0"/>
                  </a:moveTo>
                  <a:cubicBezTo>
                    <a:pt x="6973" y="0"/>
                    <a:pt x="6965" y="1"/>
                    <a:pt x="6958" y="1"/>
                  </a:cubicBezTo>
                  <a:cubicBezTo>
                    <a:pt x="6496" y="30"/>
                    <a:pt x="6151" y="646"/>
                    <a:pt x="6195" y="1819"/>
                  </a:cubicBezTo>
                  <a:cubicBezTo>
                    <a:pt x="6210" y="2341"/>
                    <a:pt x="6256" y="2420"/>
                    <a:pt x="6237" y="2420"/>
                  </a:cubicBezTo>
                  <a:cubicBezTo>
                    <a:pt x="6228" y="2420"/>
                    <a:pt x="6208" y="2406"/>
                    <a:pt x="6167" y="2406"/>
                  </a:cubicBezTo>
                  <a:cubicBezTo>
                    <a:pt x="6165" y="2406"/>
                    <a:pt x="6162" y="2406"/>
                    <a:pt x="6159" y="2406"/>
                  </a:cubicBezTo>
                  <a:cubicBezTo>
                    <a:pt x="5851" y="2413"/>
                    <a:pt x="5609" y="2684"/>
                    <a:pt x="5638" y="2985"/>
                  </a:cubicBezTo>
                  <a:cubicBezTo>
                    <a:pt x="5638" y="3146"/>
                    <a:pt x="5682" y="3315"/>
                    <a:pt x="5682" y="3469"/>
                  </a:cubicBezTo>
                  <a:cubicBezTo>
                    <a:pt x="5686" y="3552"/>
                    <a:pt x="5685" y="3583"/>
                    <a:pt x="5679" y="3583"/>
                  </a:cubicBezTo>
                  <a:cubicBezTo>
                    <a:pt x="5665" y="3583"/>
                    <a:pt x="5620" y="3351"/>
                    <a:pt x="5567" y="3351"/>
                  </a:cubicBezTo>
                  <a:cubicBezTo>
                    <a:pt x="5566" y="3351"/>
                    <a:pt x="5565" y="3351"/>
                    <a:pt x="5565" y="3351"/>
                  </a:cubicBezTo>
                  <a:cubicBezTo>
                    <a:pt x="5162" y="3249"/>
                    <a:pt x="4788" y="3051"/>
                    <a:pt x="4487" y="2765"/>
                  </a:cubicBezTo>
                  <a:cubicBezTo>
                    <a:pt x="4450" y="2765"/>
                    <a:pt x="4436" y="2772"/>
                    <a:pt x="4443" y="2934"/>
                  </a:cubicBezTo>
                  <a:cubicBezTo>
                    <a:pt x="4443" y="3029"/>
                    <a:pt x="4458" y="3132"/>
                    <a:pt x="4465" y="3176"/>
                  </a:cubicBezTo>
                  <a:cubicBezTo>
                    <a:pt x="3929" y="2270"/>
                    <a:pt x="3536" y="477"/>
                    <a:pt x="2869" y="477"/>
                  </a:cubicBezTo>
                  <a:cubicBezTo>
                    <a:pt x="2861" y="477"/>
                    <a:pt x="2853" y="477"/>
                    <a:pt x="2845" y="478"/>
                  </a:cubicBezTo>
                  <a:cubicBezTo>
                    <a:pt x="2442" y="500"/>
                    <a:pt x="1855" y="1218"/>
                    <a:pt x="1884" y="2149"/>
                  </a:cubicBezTo>
                  <a:cubicBezTo>
                    <a:pt x="1899" y="2640"/>
                    <a:pt x="2038" y="3066"/>
                    <a:pt x="2178" y="3483"/>
                  </a:cubicBezTo>
                  <a:cubicBezTo>
                    <a:pt x="1943" y="3740"/>
                    <a:pt x="1694" y="3835"/>
                    <a:pt x="1496" y="4253"/>
                  </a:cubicBezTo>
                  <a:cubicBezTo>
                    <a:pt x="1496" y="4187"/>
                    <a:pt x="1452" y="4129"/>
                    <a:pt x="1445" y="4063"/>
                  </a:cubicBezTo>
                  <a:cubicBezTo>
                    <a:pt x="1445" y="3938"/>
                    <a:pt x="1305" y="3923"/>
                    <a:pt x="1254" y="3923"/>
                  </a:cubicBezTo>
                  <a:cubicBezTo>
                    <a:pt x="0" y="4004"/>
                    <a:pt x="726" y="6563"/>
                    <a:pt x="1972" y="6724"/>
                  </a:cubicBezTo>
                  <a:lnTo>
                    <a:pt x="15541" y="5863"/>
                  </a:lnTo>
                  <a:lnTo>
                    <a:pt x="15541" y="5863"/>
                  </a:lnTo>
                  <a:cubicBezTo>
                    <a:pt x="15300" y="5549"/>
                    <a:pt x="15088" y="5213"/>
                    <a:pt x="14912" y="4862"/>
                  </a:cubicBezTo>
                  <a:cubicBezTo>
                    <a:pt x="14846" y="4722"/>
                    <a:pt x="14766" y="4686"/>
                    <a:pt x="14685" y="4686"/>
                  </a:cubicBezTo>
                  <a:cubicBezTo>
                    <a:pt x="14531" y="4700"/>
                    <a:pt x="14363" y="4869"/>
                    <a:pt x="14216" y="4876"/>
                  </a:cubicBezTo>
                  <a:cubicBezTo>
                    <a:pt x="14212" y="4877"/>
                    <a:pt x="14208" y="4877"/>
                    <a:pt x="14204" y="4877"/>
                  </a:cubicBezTo>
                  <a:cubicBezTo>
                    <a:pt x="13800" y="4877"/>
                    <a:pt x="13643" y="3431"/>
                    <a:pt x="13142" y="3431"/>
                  </a:cubicBezTo>
                  <a:cubicBezTo>
                    <a:pt x="13136" y="3431"/>
                    <a:pt x="13130" y="3432"/>
                    <a:pt x="13124" y="3432"/>
                  </a:cubicBezTo>
                  <a:cubicBezTo>
                    <a:pt x="12911" y="3447"/>
                    <a:pt x="12728" y="3740"/>
                    <a:pt x="12552" y="4041"/>
                  </a:cubicBezTo>
                  <a:cubicBezTo>
                    <a:pt x="12467" y="3872"/>
                    <a:pt x="12558" y="3710"/>
                    <a:pt x="12391" y="3710"/>
                  </a:cubicBezTo>
                  <a:cubicBezTo>
                    <a:pt x="12384" y="3710"/>
                    <a:pt x="12376" y="3710"/>
                    <a:pt x="12368" y="3711"/>
                  </a:cubicBezTo>
                  <a:cubicBezTo>
                    <a:pt x="12112" y="3725"/>
                    <a:pt x="11855" y="4349"/>
                    <a:pt x="11716" y="4349"/>
                  </a:cubicBezTo>
                  <a:cubicBezTo>
                    <a:pt x="11656" y="4349"/>
                    <a:pt x="11590" y="4318"/>
                    <a:pt x="11523" y="4318"/>
                  </a:cubicBezTo>
                  <a:cubicBezTo>
                    <a:pt x="11517" y="4318"/>
                    <a:pt x="11510" y="4319"/>
                    <a:pt x="11503" y="4319"/>
                  </a:cubicBezTo>
                  <a:cubicBezTo>
                    <a:pt x="11459" y="4319"/>
                    <a:pt x="11408" y="4349"/>
                    <a:pt x="11357" y="4437"/>
                  </a:cubicBezTo>
                  <a:cubicBezTo>
                    <a:pt x="11283" y="4283"/>
                    <a:pt x="11239" y="4041"/>
                    <a:pt x="11166" y="3967"/>
                  </a:cubicBezTo>
                  <a:cubicBezTo>
                    <a:pt x="11155" y="3968"/>
                    <a:pt x="11145" y="3968"/>
                    <a:pt x="11135" y="3968"/>
                  </a:cubicBezTo>
                  <a:cubicBezTo>
                    <a:pt x="10581" y="3968"/>
                    <a:pt x="10973" y="3005"/>
                    <a:pt x="10153" y="3005"/>
                  </a:cubicBezTo>
                  <a:cubicBezTo>
                    <a:pt x="10130" y="3005"/>
                    <a:pt x="10106" y="3005"/>
                    <a:pt x="10081" y="3007"/>
                  </a:cubicBezTo>
                  <a:cubicBezTo>
                    <a:pt x="9766" y="3029"/>
                    <a:pt x="9458" y="3263"/>
                    <a:pt x="9179" y="3689"/>
                  </a:cubicBezTo>
                  <a:cubicBezTo>
                    <a:pt x="9157" y="3722"/>
                    <a:pt x="9136" y="3737"/>
                    <a:pt x="9117" y="3737"/>
                  </a:cubicBezTo>
                  <a:cubicBezTo>
                    <a:pt x="8992" y="3737"/>
                    <a:pt x="8923" y="3130"/>
                    <a:pt x="8739" y="3073"/>
                  </a:cubicBezTo>
                  <a:cubicBezTo>
                    <a:pt x="8666" y="3073"/>
                    <a:pt x="8600" y="3117"/>
                    <a:pt x="8534" y="3117"/>
                  </a:cubicBezTo>
                  <a:cubicBezTo>
                    <a:pt x="8532" y="3117"/>
                    <a:pt x="8531" y="3117"/>
                    <a:pt x="8529" y="3117"/>
                  </a:cubicBezTo>
                  <a:cubicBezTo>
                    <a:pt x="8303" y="3117"/>
                    <a:pt x="8369" y="2149"/>
                    <a:pt x="8082" y="2149"/>
                  </a:cubicBezTo>
                  <a:cubicBezTo>
                    <a:pt x="8079" y="2149"/>
                    <a:pt x="8075" y="2149"/>
                    <a:pt x="8072" y="2149"/>
                  </a:cubicBezTo>
                  <a:cubicBezTo>
                    <a:pt x="8021" y="2149"/>
                    <a:pt x="7962" y="2186"/>
                    <a:pt x="7911" y="2193"/>
                  </a:cubicBezTo>
                  <a:cubicBezTo>
                    <a:pt x="7889" y="2193"/>
                    <a:pt x="7867" y="2178"/>
                    <a:pt x="7860" y="2156"/>
                  </a:cubicBezTo>
                  <a:cubicBezTo>
                    <a:pt x="7635" y="1360"/>
                    <a:pt x="7547" y="0"/>
                    <a:pt x="6980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8" name="Google Shape;3268;p29"/>
            <p:cNvSpPr/>
            <p:nvPr/>
          </p:nvSpPr>
          <p:spPr>
            <a:xfrm>
              <a:off x="-3213743" y="2580435"/>
              <a:ext cx="4342390" cy="832366"/>
            </a:xfrm>
            <a:custGeom>
              <a:rect b="b" l="l" r="r" t="t"/>
              <a:pathLst>
                <a:path extrusionOk="0" h="2978" w="15536">
                  <a:moveTo>
                    <a:pt x="1731" y="1"/>
                  </a:moveTo>
                  <a:cubicBezTo>
                    <a:pt x="1635" y="104"/>
                    <a:pt x="1555" y="221"/>
                    <a:pt x="1496" y="346"/>
                  </a:cubicBezTo>
                  <a:cubicBezTo>
                    <a:pt x="1496" y="280"/>
                    <a:pt x="1452" y="221"/>
                    <a:pt x="1445" y="155"/>
                  </a:cubicBezTo>
                  <a:cubicBezTo>
                    <a:pt x="1445" y="30"/>
                    <a:pt x="1306" y="16"/>
                    <a:pt x="1254" y="16"/>
                  </a:cubicBezTo>
                  <a:cubicBezTo>
                    <a:pt x="1" y="96"/>
                    <a:pt x="734" y="2816"/>
                    <a:pt x="1973" y="2978"/>
                  </a:cubicBezTo>
                  <a:lnTo>
                    <a:pt x="15536" y="1951"/>
                  </a:lnTo>
                  <a:lnTo>
                    <a:pt x="15419" y="1783"/>
                  </a:lnTo>
                  <a:cubicBezTo>
                    <a:pt x="15143" y="1726"/>
                    <a:pt x="14881" y="1451"/>
                    <a:pt x="14547" y="1451"/>
                  </a:cubicBezTo>
                  <a:cubicBezTo>
                    <a:pt x="14535" y="1451"/>
                    <a:pt x="14522" y="1452"/>
                    <a:pt x="14509" y="1453"/>
                  </a:cubicBezTo>
                  <a:cubicBezTo>
                    <a:pt x="14246" y="1467"/>
                    <a:pt x="13945" y="1423"/>
                    <a:pt x="13710" y="1614"/>
                  </a:cubicBezTo>
                  <a:cubicBezTo>
                    <a:pt x="13601" y="1704"/>
                    <a:pt x="13492" y="1742"/>
                    <a:pt x="13389" y="1742"/>
                  </a:cubicBezTo>
                  <a:cubicBezTo>
                    <a:pt x="13150" y="1742"/>
                    <a:pt x="12947" y="1533"/>
                    <a:pt x="12860" y="1291"/>
                  </a:cubicBezTo>
                  <a:cubicBezTo>
                    <a:pt x="12688" y="1459"/>
                    <a:pt x="12201" y="1620"/>
                    <a:pt x="11790" y="1620"/>
                  </a:cubicBezTo>
                  <a:cubicBezTo>
                    <a:pt x="11445" y="1620"/>
                    <a:pt x="11155" y="1506"/>
                    <a:pt x="11152" y="1189"/>
                  </a:cubicBezTo>
                  <a:cubicBezTo>
                    <a:pt x="10523" y="1229"/>
                    <a:pt x="10005" y="1246"/>
                    <a:pt x="9580" y="1246"/>
                  </a:cubicBezTo>
                  <a:cubicBezTo>
                    <a:pt x="6441" y="1246"/>
                    <a:pt x="8330" y="285"/>
                    <a:pt x="7647" y="285"/>
                  </a:cubicBezTo>
                  <a:cubicBezTo>
                    <a:pt x="7627" y="285"/>
                    <a:pt x="7605" y="285"/>
                    <a:pt x="7581" y="287"/>
                  </a:cubicBezTo>
                  <a:cubicBezTo>
                    <a:pt x="7481" y="325"/>
                    <a:pt x="7349" y="389"/>
                    <a:pt x="7236" y="389"/>
                  </a:cubicBezTo>
                  <a:cubicBezTo>
                    <a:pt x="7107" y="389"/>
                    <a:pt x="7003" y="307"/>
                    <a:pt x="6995" y="16"/>
                  </a:cubicBezTo>
                  <a:cubicBezTo>
                    <a:pt x="6606" y="228"/>
                    <a:pt x="6262" y="610"/>
                    <a:pt x="5851" y="631"/>
                  </a:cubicBezTo>
                  <a:cubicBezTo>
                    <a:pt x="5213" y="675"/>
                    <a:pt x="5470" y="1101"/>
                    <a:pt x="4971" y="1130"/>
                  </a:cubicBezTo>
                  <a:cubicBezTo>
                    <a:pt x="4960" y="1131"/>
                    <a:pt x="4949" y="1131"/>
                    <a:pt x="4937" y="1131"/>
                  </a:cubicBezTo>
                  <a:cubicBezTo>
                    <a:pt x="4467" y="1131"/>
                    <a:pt x="4288" y="543"/>
                    <a:pt x="4117" y="543"/>
                  </a:cubicBezTo>
                  <a:cubicBezTo>
                    <a:pt x="4116" y="543"/>
                    <a:pt x="4115" y="543"/>
                    <a:pt x="4114" y="544"/>
                  </a:cubicBezTo>
                  <a:cubicBezTo>
                    <a:pt x="3718" y="573"/>
                    <a:pt x="3314" y="741"/>
                    <a:pt x="2918" y="771"/>
                  </a:cubicBezTo>
                  <a:cubicBezTo>
                    <a:pt x="2897" y="772"/>
                    <a:pt x="2875" y="773"/>
                    <a:pt x="2853" y="773"/>
                  </a:cubicBezTo>
                  <a:cubicBezTo>
                    <a:pt x="2385" y="773"/>
                    <a:pt x="2004" y="471"/>
                    <a:pt x="1731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2" name="Shape 3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3" name="Google Shape;3273;p30"/>
          <p:cNvSpPr txBox="1"/>
          <p:nvPr>
            <p:ph type="title"/>
          </p:nvPr>
        </p:nvSpPr>
        <p:spPr>
          <a:xfrm>
            <a:off x="713250" y="493275"/>
            <a:ext cx="77175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Economic and Social Basis</a:t>
            </a:r>
            <a:endParaRPr/>
          </a:p>
        </p:txBody>
      </p:sp>
      <p:sp>
        <p:nvSpPr>
          <p:cNvPr id="3274" name="Google Shape;3274;p30"/>
          <p:cNvSpPr txBox="1"/>
          <p:nvPr>
            <p:ph idx="1" type="body"/>
          </p:nvPr>
        </p:nvSpPr>
        <p:spPr>
          <a:xfrm>
            <a:off x="1007650" y="977475"/>
            <a:ext cx="3914400" cy="3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Economic Foundations:</a:t>
            </a:r>
            <a:br>
              <a:rPr b="1" lang="en">
                <a:solidFill>
                  <a:schemeClr val="lt2"/>
                </a:solidFill>
              </a:rPr>
            </a:br>
            <a:r>
              <a:rPr lang="en">
                <a:solidFill>
                  <a:schemeClr val="lt2"/>
                </a:solidFill>
              </a:rPr>
              <a:t>- Confined to stigmatized jobs (butchery, leatherwork, execution)</a:t>
            </a:r>
            <a:br>
              <a:rPr lang="en">
                <a:solidFill>
                  <a:schemeClr val="lt2"/>
                </a:solidFill>
              </a:rPr>
            </a:br>
            <a:r>
              <a:rPr lang="en">
                <a:solidFill>
                  <a:schemeClr val="lt2"/>
                </a:solidFill>
              </a:rPr>
              <a:t>- Limited upward mobility → generational poverty</a:t>
            </a:r>
            <a:br>
              <a:rPr lang="en">
                <a:solidFill>
                  <a:schemeClr val="lt2"/>
                </a:solidFill>
              </a:rPr>
            </a:br>
            <a:r>
              <a:rPr lang="en">
                <a:solidFill>
                  <a:schemeClr val="lt2"/>
                </a:solidFill>
              </a:rPr>
              <a:t>- Employment discrimination persists even today</a:t>
            </a:r>
            <a:endParaRPr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Social Foundations:</a:t>
            </a:r>
            <a:br>
              <a:rPr b="1" lang="en">
                <a:solidFill>
                  <a:schemeClr val="lt2"/>
                </a:solidFill>
              </a:rPr>
            </a:br>
            <a:r>
              <a:rPr lang="en">
                <a:solidFill>
                  <a:schemeClr val="lt2"/>
                </a:solidFill>
              </a:rPr>
              <a:t>- Rooted in Japan’s feudal class system (Edo period)</a:t>
            </a:r>
            <a:br>
              <a:rPr lang="en">
                <a:solidFill>
                  <a:schemeClr val="lt2"/>
                </a:solidFill>
              </a:rPr>
            </a:br>
            <a:r>
              <a:rPr lang="en">
                <a:solidFill>
                  <a:schemeClr val="lt2"/>
                </a:solidFill>
              </a:rPr>
              <a:t>- Labeled as “unclean” due to beliefs tied to death</a:t>
            </a:r>
            <a:br>
              <a:rPr lang="en">
                <a:solidFill>
                  <a:schemeClr val="lt2"/>
                </a:solidFill>
              </a:rPr>
            </a:br>
            <a:r>
              <a:rPr lang="en">
                <a:solidFill>
                  <a:schemeClr val="lt2"/>
                </a:solidFill>
              </a:rPr>
              <a:t>- Residential segregation into Buraku (separate communities)</a:t>
            </a:r>
            <a:endParaRPr>
              <a:solidFill>
                <a:schemeClr val="lt2"/>
              </a:solidFill>
            </a:endParaRPr>
          </a:p>
        </p:txBody>
      </p:sp>
      <p:pic>
        <p:nvPicPr>
          <p:cNvPr id="3275" name="Google Shape;32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7900" y="1605975"/>
            <a:ext cx="3647700" cy="2449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9" name="Shape 3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" name="Google Shape;3280;p31"/>
          <p:cNvSpPr/>
          <p:nvPr/>
        </p:nvSpPr>
        <p:spPr>
          <a:xfrm rot="3232540">
            <a:off x="3512502" y="1298436"/>
            <a:ext cx="1324276" cy="1001026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1" name="Google Shape;3281;p31"/>
          <p:cNvSpPr/>
          <p:nvPr/>
        </p:nvSpPr>
        <p:spPr>
          <a:xfrm rot="3232540">
            <a:off x="3512502" y="2462702"/>
            <a:ext cx="1324276" cy="1001026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2" name="Google Shape;3282;p31"/>
          <p:cNvSpPr/>
          <p:nvPr/>
        </p:nvSpPr>
        <p:spPr>
          <a:xfrm rot="3232540">
            <a:off x="3512502" y="3610813"/>
            <a:ext cx="1324276" cy="1001026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83" name="Google Shape;3283;p31"/>
          <p:cNvGrpSpPr/>
          <p:nvPr/>
        </p:nvGrpSpPr>
        <p:grpSpPr>
          <a:xfrm>
            <a:off x="1746729" y="2217189"/>
            <a:ext cx="1822448" cy="2148912"/>
            <a:chOff x="3654816" y="1094981"/>
            <a:chExt cx="2939906" cy="3466546"/>
          </a:xfrm>
        </p:grpSpPr>
        <p:sp>
          <p:nvSpPr>
            <p:cNvPr id="3284" name="Google Shape;3284;p31"/>
            <p:cNvSpPr/>
            <p:nvPr/>
          </p:nvSpPr>
          <p:spPr>
            <a:xfrm>
              <a:off x="5639815" y="2616043"/>
              <a:ext cx="954907" cy="154164"/>
            </a:xfrm>
            <a:custGeom>
              <a:rect b="b" l="l" r="r" t="t"/>
              <a:pathLst>
                <a:path extrusionOk="0" h="644" w="3989">
                  <a:moveTo>
                    <a:pt x="1631" y="1"/>
                  </a:moveTo>
                  <a:cubicBezTo>
                    <a:pt x="970" y="1"/>
                    <a:pt x="340" y="91"/>
                    <a:pt x="0" y="377"/>
                  </a:cubicBezTo>
                  <a:cubicBezTo>
                    <a:pt x="0" y="377"/>
                    <a:pt x="864" y="643"/>
                    <a:pt x="1960" y="643"/>
                  </a:cubicBezTo>
                  <a:cubicBezTo>
                    <a:pt x="2599" y="643"/>
                    <a:pt x="3317" y="553"/>
                    <a:pt x="3988" y="267"/>
                  </a:cubicBezTo>
                  <a:cubicBezTo>
                    <a:pt x="3988" y="267"/>
                    <a:pt x="2765" y="1"/>
                    <a:pt x="1631" y="1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5" name="Google Shape;3285;p31"/>
            <p:cNvSpPr/>
            <p:nvPr/>
          </p:nvSpPr>
          <p:spPr>
            <a:xfrm>
              <a:off x="5639815" y="2651712"/>
              <a:ext cx="954907" cy="118974"/>
            </a:xfrm>
            <a:custGeom>
              <a:rect b="b" l="l" r="r" t="t"/>
              <a:pathLst>
                <a:path extrusionOk="0" h="497" w="3989">
                  <a:moveTo>
                    <a:pt x="447" y="1"/>
                  </a:moveTo>
                  <a:lnTo>
                    <a:pt x="447" y="1"/>
                  </a:lnTo>
                  <a:cubicBezTo>
                    <a:pt x="286" y="45"/>
                    <a:pt x="132" y="125"/>
                    <a:pt x="0" y="235"/>
                  </a:cubicBezTo>
                  <a:cubicBezTo>
                    <a:pt x="0" y="235"/>
                    <a:pt x="857" y="497"/>
                    <a:pt x="1947" y="497"/>
                  </a:cubicBezTo>
                  <a:cubicBezTo>
                    <a:pt x="2589" y="497"/>
                    <a:pt x="3312" y="406"/>
                    <a:pt x="3988" y="118"/>
                  </a:cubicBezTo>
                  <a:cubicBezTo>
                    <a:pt x="3988" y="118"/>
                    <a:pt x="3768" y="74"/>
                    <a:pt x="3424" y="15"/>
                  </a:cubicBezTo>
                  <a:cubicBezTo>
                    <a:pt x="3079" y="147"/>
                    <a:pt x="2720" y="250"/>
                    <a:pt x="2361" y="309"/>
                  </a:cubicBezTo>
                  <a:cubicBezTo>
                    <a:pt x="2024" y="367"/>
                    <a:pt x="1703" y="395"/>
                    <a:pt x="1424" y="395"/>
                  </a:cubicBezTo>
                  <a:cubicBezTo>
                    <a:pt x="866" y="395"/>
                    <a:pt x="472" y="284"/>
                    <a:pt x="433" y="89"/>
                  </a:cubicBezTo>
                  <a:cubicBezTo>
                    <a:pt x="425" y="59"/>
                    <a:pt x="433" y="30"/>
                    <a:pt x="447" y="1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6" name="Google Shape;3286;p31"/>
            <p:cNvSpPr/>
            <p:nvPr/>
          </p:nvSpPr>
          <p:spPr>
            <a:xfrm>
              <a:off x="5678356" y="2676369"/>
              <a:ext cx="507496" cy="28247"/>
            </a:xfrm>
            <a:custGeom>
              <a:rect b="b" l="l" r="r" t="t"/>
              <a:pathLst>
                <a:path extrusionOk="0" h="118" w="2120">
                  <a:moveTo>
                    <a:pt x="1224" y="0"/>
                  </a:moveTo>
                  <a:cubicBezTo>
                    <a:pt x="458" y="0"/>
                    <a:pt x="0" y="118"/>
                    <a:pt x="0" y="118"/>
                  </a:cubicBezTo>
                  <a:lnTo>
                    <a:pt x="2119" y="52"/>
                  </a:lnTo>
                  <a:cubicBezTo>
                    <a:pt x="1788" y="14"/>
                    <a:pt x="1488" y="0"/>
                    <a:pt x="1224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7" name="Google Shape;3287;p31"/>
            <p:cNvSpPr/>
            <p:nvPr/>
          </p:nvSpPr>
          <p:spPr>
            <a:xfrm>
              <a:off x="5664232" y="2715867"/>
              <a:ext cx="795237" cy="529280"/>
            </a:xfrm>
            <a:custGeom>
              <a:rect b="b" l="l" r="r" t="t"/>
              <a:pathLst>
                <a:path extrusionOk="0" h="2211" w="3322">
                  <a:moveTo>
                    <a:pt x="86" y="0"/>
                  </a:moveTo>
                  <a:cubicBezTo>
                    <a:pt x="57" y="0"/>
                    <a:pt x="29" y="1"/>
                    <a:pt x="1" y="4"/>
                  </a:cubicBezTo>
                  <a:cubicBezTo>
                    <a:pt x="1" y="4"/>
                    <a:pt x="1386" y="1785"/>
                    <a:pt x="3322" y="2211"/>
                  </a:cubicBezTo>
                  <a:cubicBezTo>
                    <a:pt x="3322" y="2211"/>
                    <a:pt x="1300" y="0"/>
                    <a:pt x="86" y="0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8" name="Google Shape;3288;p31"/>
            <p:cNvSpPr/>
            <p:nvPr/>
          </p:nvSpPr>
          <p:spPr>
            <a:xfrm>
              <a:off x="5664232" y="2716346"/>
              <a:ext cx="795237" cy="528801"/>
            </a:xfrm>
            <a:custGeom>
              <a:rect b="b" l="l" r="r" t="t"/>
              <a:pathLst>
                <a:path extrusionOk="0" h="2209" w="3322">
                  <a:moveTo>
                    <a:pt x="64" y="1"/>
                  </a:moveTo>
                  <a:cubicBezTo>
                    <a:pt x="43" y="1"/>
                    <a:pt x="22" y="1"/>
                    <a:pt x="1" y="2"/>
                  </a:cubicBezTo>
                  <a:cubicBezTo>
                    <a:pt x="1" y="2"/>
                    <a:pt x="1386" y="1783"/>
                    <a:pt x="3322" y="2209"/>
                  </a:cubicBezTo>
                  <a:cubicBezTo>
                    <a:pt x="3322" y="2209"/>
                    <a:pt x="3168" y="2040"/>
                    <a:pt x="2926" y="1798"/>
                  </a:cubicBezTo>
                  <a:cubicBezTo>
                    <a:pt x="2559" y="1710"/>
                    <a:pt x="2215" y="1578"/>
                    <a:pt x="1878" y="1417"/>
                  </a:cubicBezTo>
                  <a:cubicBezTo>
                    <a:pt x="954" y="977"/>
                    <a:pt x="309" y="405"/>
                    <a:pt x="433" y="134"/>
                  </a:cubicBezTo>
                  <a:cubicBezTo>
                    <a:pt x="448" y="105"/>
                    <a:pt x="470" y="83"/>
                    <a:pt x="499" y="68"/>
                  </a:cubicBezTo>
                  <a:cubicBezTo>
                    <a:pt x="358" y="23"/>
                    <a:pt x="211" y="1"/>
                    <a:pt x="64" y="1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9" name="Google Shape;3289;p31"/>
            <p:cNvSpPr/>
            <p:nvPr/>
          </p:nvSpPr>
          <p:spPr>
            <a:xfrm>
              <a:off x="5697746" y="2735976"/>
              <a:ext cx="422993" cy="279362"/>
            </a:xfrm>
            <a:custGeom>
              <a:rect b="b" l="l" r="r" t="t"/>
              <a:pathLst>
                <a:path extrusionOk="0" h="1167" w="1767">
                  <a:moveTo>
                    <a:pt x="0" y="1"/>
                  </a:moveTo>
                  <a:lnTo>
                    <a:pt x="1767" y="1166"/>
                  </a:lnTo>
                  <a:cubicBezTo>
                    <a:pt x="799" y="30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0" name="Google Shape;3290;p31"/>
            <p:cNvSpPr/>
            <p:nvPr/>
          </p:nvSpPr>
          <p:spPr>
            <a:xfrm>
              <a:off x="5645081" y="2721852"/>
              <a:ext cx="598702" cy="746163"/>
            </a:xfrm>
            <a:custGeom>
              <a:rect b="b" l="l" r="r" t="t"/>
              <a:pathLst>
                <a:path extrusionOk="0" h="3117" w="250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777" y="2120"/>
                    <a:pt x="2500" y="3117"/>
                  </a:cubicBezTo>
                  <a:cubicBezTo>
                    <a:pt x="2500" y="3109"/>
                    <a:pt x="1180" y="265"/>
                    <a:pt x="0" y="1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1" name="Google Shape;3291;p31"/>
            <p:cNvSpPr/>
            <p:nvPr/>
          </p:nvSpPr>
          <p:spPr>
            <a:xfrm>
              <a:off x="5645081" y="2721852"/>
              <a:ext cx="598702" cy="746163"/>
            </a:xfrm>
            <a:custGeom>
              <a:rect b="b" l="l" r="r" t="t"/>
              <a:pathLst>
                <a:path extrusionOk="0" h="3117" w="2501">
                  <a:moveTo>
                    <a:pt x="0" y="1"/>
                  </a:moveTo>
                  <a:cubicBezTo>
                    <a:pt x="0" y="1"/>
                    <a:pt x="777" y="2120"/>
                    <a:pt x="2500" y="3117"/>
                  </a:cubicBezTo>
                  <a:cubicBezTo>
                    <a:pt x="2500" y="3117"/>
                    <a:pt x="2405" y="2912"/>
                    <a:pt x="2244" y="2604"/>
                  </a:cubicBezTo>
                  <a:cubicBezTo>
                    <a:pt x="1921" y="2406"/>
                    <a:pt x="1628" y="2178"/>
                    <a:pt x="1356" y="1922"/>
                  </a:cubicBezTo>
                  <a:cubicBezTo>
                    <a:pt x="609" y="1218"/>
                    <a:pt x="169" y="477"/>
                    <a:pt x="374" y="258"/>
                  </a:cubicBezTo>
                  <a:cubicBezTo>
                    <a:pt x="396" y="236"/>
                    <a:pt x="425" y="221"/>
                    <a:pt x="455" y="214"/>
                  </a:cubicBezTo>
                  <a:cubicBezTo>
                    <a:pt x="323" y="111"/>
                    <a:pt x="169" y="38"/>
                    <a:pt x="0" y="1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2" name="Google Shape;3292;p31"/>
            <p:cNvSpPr/>
            <p:nvPr/>
          </p:nvSpPr>
          <p:spPr>
            <a:xfrm>
              <a:off x="5671414" y="2750100"/>
              <a:ext cx="319579" cy="394985"/>
            </a:xfrm>
            <a:custGeom>
              <a:rect b="b" l="l" r="r" t="t"/>
              <a:pathLst>
                <a:path extrusionOk="0" h="1650" w="1335">
                  <a:moveTo>
                    <a:pt x="0" y="0"/>
                  </a:moveTo>
                  <a:lnTo>
                    <a:pt x="1334" y="1650"/>
                  </a:lnTo>
                  <a:cubicBezTo>
                    <a:pt x="675" y="52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3" name="Google Shape;3293;p31"/>
            <p:cNvSpPr/>
            <p:nvPr/>
          </p:nvSpPr>
          <p:spPr>
            <a:xfrm>
              <a:off x="3803954" y="1739170"/>
              <a:ext cx="774171" cy="479249"/>
            </a:xfrm>
            <a:custGeom>
              <a:rect b="b" l="l" r="r" t="t"/>
              <a:pathLst>
                <a:path extrusionOk="0" h="2002" w="3234">
                  <a:moveTo>
                    <a:pt x="3234" y="0"/>
                  </a:moveTo>
                  <a:cubicBezTo>
                    <a:pt x="3233" y="0"/>
                    <a:pt x="1151" y="455"/>
                    <a:pt x="0" y="2002"/>
                  </a:cubicBezTo>
                  <a:cubicBezTo>
                    <a:pt x="0" y="2002"/>
                    <a:pt x="2838" y="1122"/>
                    <a:pt x="3234" y="0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4" name="Google Shape;3294;p31"/>
            <p:cNvSpPr/>
            <p:nvPr/>
          </p:nvSpPr>
          <p:spPr>
            <a:xfrm>
              <a:off x="3803954" y="1739170"/>
              <a:ext cx="774171" cy="479249"/>
            </a:xfrm>
            <a:custGeom>
              <a:rect b="b" l="l" r="r" t="t"/>
              <a:pathLst>
                <a:path extrusionOk="0" h="2002" w="3234">
                  <a:moveTo>
                    <a:pt x="3234" y="0"/>
                  </a:moveTo>
                  <a:cubicBezTo>
                    <a:pt x="3233" y="0"/>
                    <a:pt x="1151" y="455"/>
                    <a:pt x="0" y="2002"/>
                  </a:cubicBezTo>
                  <a:cubicBezTo>
                    <a:pt x="0" y="2002"/>
                    <a:pt x="206" y="1936"/>
                    <a:pt x="514" y="1819"/>
                  </a:cubicBezTo>
                  <a:cubicBezTo>
                    <a:pt x="734" y="1540"/>
                    <a:pt x="990" y="1283"/>
                    <a:pt x="1261" y="1056"/>
                  </a:cubicBezTo>
                  <a:cubicBezTo>
                    <a:pt x="1855" y="561"/>
                    <a:pt x="2448" y="251"/>
                    <a:pt x="2760" y="251"/>
                  </a:cubicBezTo>
                  <a:cubicBezTo>
                    <a:pt x="2846" y="251"/>
                    <a:pt x="2910" y="274"/>
                    <a:pt x="2948" y="323"/>
                  </a:cubicBezTo>
                  <a:cubicBezTo>
                    <a:pt x="2962" y="352"/>
                    <a:pt x="2977" y="382"/>
                    <a:pt x="2977" y="411"/>
                  </a:cubicBezTo>
                  <a:cubicBezTo>
                    <a:pt x="3087" y="294"/>
                    <a:pt x="3175" y="147"/>
                    <a:pt x="3234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5" name="Google Shape;3295;p31"/>
            <p:cNvSpPr/>
            <p:nvPr/>
          </p:nvSpPr>
          <p:spPr>
            <a:xfrm>
              <a:off x="4137420" y="1760236"/>
              <a:ext cx="412700" cy="256381"/>
            </a:xfrm>
            <a:custGeom>
              <a:rect b="b" l="l" r="r" t="t"/>
              <a:pathLst>
                <a:path extrusionOk="0" h="1071" w="1724">
                  <a:moveTo>
                    <a:pt x="1723" y="0"/>
                  </a:moveTo>
                  <a:lnTo>
                    <a:pt x="0" y="1071"/>
                  </a:lnTo>
                  <a:cubicBezTo>
                    <a:pt x="1129" y="580"/>
                    <a:pt x="1723" y="0"/>
                    <a:pt x="1723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6" name="Google Shape;3296;p31"/>
            <p:cNvSpPr/>
            <p:nvPr/>
          </p:nvSpPr>
          <p:spPr>
            <a:xfrm>
              <a:off x="3654816" y="1620434"/>
              <a:ext cx="900566" cy="177863"/>
            </a:xfrm>
            <a:custGeom>
              <a:rect b="b" l="l" r="r" t="t"/>
              <a:pathLst>
                <a:path extrusionOk="0" h="743" w="3762">
                  <a:moveTo>
                    <a:pt x="1300" y="0"/>
                  </a:moveTo>
                  <a:cubicBezTo>
                    <a:pt x="877" y="0"/>
                    <a:pt x="434" y="52"/>
                    <a:pt x="0" y="188"/>
                  </a:cubicBezTo>
                  <a:cubicBezTo>
                    <a:pt x="6" y="188"/>
                    <a:pt x="1578" y="742"/>
                    <a:pt x="2766" y="742"/>
                  </a:cubicBezTo>
                  <a:cubicBezTo>
                    <a:pt x="3166" y="742"/>
                    <a:pt x="3523" y="679"/>
                    <a:pt x="3761" y="511"/>
                  </a:cubicBezTo>
                  <a:cubicBezTo>
                    <a:pt x="3761" y="511"/>
                    <a:pt x="2631" y="0"/>
                    <a:pt x="1300" y="0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7" name="Google Shape;3297;p31"/>
            <p:cNvSpPr/>
            <p:nvPr/>
          </p:nvSpPr>
          <p:spPr>
            <a:xfrm>
              <a:off x="3654816" y="1618998"/>
              <a:ext cx="900566" cy="167809"/>
            </a:xfrm>
            <a:custGeom>
              <a:rect b="b" l="l" r="r" t="t"/>
              <a:pathLst>
                <a:path extrusionOk="0" h="701" w="3762">
                  <a:moveTo>
                    <a:pt x="1293" y="0"/>
                  </a:moveTo>
                  <a:cubicBezTo>
                    <a:pt x="872" y="0"/>
                    <a:pt x="431" y="52"/>
                    <a:pt x="0" y="187"/>
                  </a:cubicBezTo>
                  <a:cubicBezTo>
                    <a:pt x="0" y="187"/>
                    <a:pt x="206" y="260"/>
                    <a:pt x="521" y="356"/>
                  </a:cubicBezTo>
                  <a:cubicBezTo>
                    <a:pt x="858" y="260"/>
                    <a:pt x="1210" y="202"/>
                    <a:pt x="1562" y="187"/>
                  </a:cubicBezTo>
                  <a:cubicBezTo>
                    <a:pt x="1691" y="178"/>
                    <a:pt x="1816" y="174"/>
                    <a:pt x="1938" y="174"/>
                  </a:cubicBezTo>
                  <a:cubicBezTo>
                    <a:pt x="2722" y="174"/>
                    <a:pt x="3324" y="351"/>
                    <a:pt x="3343" y="605"/>
                  </a:cubicBezTo>
                  <a:cubicBezTo>
                    <a:pt x="3343" y="634"/>
                    <a:pt x="3336" y="671"/>
                    <a:pt x="3321" y="700"/>
                  </a:cubicBezTo>
                  <a:cubicBezTo>
                    <a:pt x="3475" y="664"/>
                    <a:pt x="3622" y="605"/>
                    <a:pt x="3761" y="517"/>
                  </a:cubicBezTo>
                  <a:cubicBezTo>
                    <a:pt x="3761" y="517"/>
                    <a:pt x="2626" y="0"/>
                    <a:pt x="1293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8" name="Google Shape;3298;p31"/>
            <p:cNvSpPr/>
            <p:nvPr/>
          </p:nvSpPr>
          <p:spPr>
            <a:xfrm>
              <a:off x="4040947" y="1700629"/>
              <a:ext cx="477573" cy="46680"/>
            </a:xfrm>
            <a:custGeom>
              <a:rect b="b" l="l" r="r" t="t"/>
              <a:pathLst>
                <a:path extrusionOk="0" h="195" w="1995">
                  <a:moveTo>
                    <a:pt x="0" y="0"/>
                  </a:moveTo>
                  <a:lnTo>
                    <a:pt x="0" y="0"/>
                  </a:lnTo>
                  <a:cubicBezTo>
                    <a:pt x="646" y="159"/>
                    <a:pt x="1176" y="195"/>
                    <a:pt x="1527" y="195"/>
                  </a:cubicBezTo>
                  <a:cubicBezTo>
                    <a:pt x="1826" y="195"/>
                    <a:pt x="1994" y="169"/>
                    <a:pt x="1994" y="1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9" name="Google Shape;3299;p31"/>
            <p:cNvSpPr/>
            <p:nvPr/>
          </p:nvSpPr>
          <p:spPr>
            <a:xfrm>
              <a:off x="5537836" y="2882720"/>
              <a:ext cx="203956" cy="104851"/>
            </a:xfrm>
            <a:custGeom>
              <a:rect b="b" l="l" r="r" t="t"/>
              <a:pathLst>
                <a:path extrusionOk="0" h="438" w="852">
                  <a:moveTo>
                    <a:pt x="287" y="0"/>
                  </a:moveTo>
                  <a:cubicBezTo>
                    <a:pt x="125" y="0"/>
                    <a:pt x="1" y="82"/>
                    <a:pt x="1" y="187"/>
                  </a:cubicBezTo>
                  <a:cubicBezTo>
                    <a:pt x="1" y="304"/>
                    <a:pt x="155" y="421"/>
                    <a:pt x="345" y="436"/>
                  </a:cubicBezTo>
                  <a:cubicBezTo>
                    <a:pt x="355" y="437"/>
                    <a:pt x="364" y="438"/>
                    <a:pt x="374" y="438"/>
                  </a:cubicBezTo>
                  <a:cubicBezTo>
                    <a:pt x="566" y="438"/>
                    <a:pt x="851" y="239"/>
                    <a:pt x="851" y="121"/>
                  </a:cubicBezTo>
                  <a:cubicBezTo>
                    <a:pt x="851" y="3"/>
                    <a:pt x="536" y="25"/>
                    <a:pt x="345" y="3"/>
                  </a:cubicBezTo>
                  <a:cubicBezTo>
                    <a:pt x="326" y="1"/>
                    <a:pt x="306" y="0"/>
                    <a:pt x="287" y="0"/>
                  </a:cubicBezTo>
                  <a:close/>
                </a:path>
              </a:pathLst>
            </a:custGeom>
            <a:solidFill>
              <a:srgbClr val="8E7B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0" name="Google Shape;3300;p31"/>
            <p:cNvSpPr/>
            <p:nvPr/>
          </p:nvSpPr>
          <p:spPr>
            <a:xfrm>
              <a:off x="4560657" y="2681396"/>
              <a:ext cx="221192" cy="166612"/>
            </a:xfrm>
            <a:custGeom>
              <a:rect b="b" l="l" r="r" t="t"/>
              <a:pathLst>
                <a:path extrusionOk="0" h="696" w="924">
                  <a:moveTo>
                    <a:pt x="280" y="1"/>
                  </a:moveTo>
                  <a:cubicBezTo>
                    <a:pt x="1" y="1"/>
                    <a:pt x="30" y="304"/>
                    <a:pt x="80" y="405"/>
                  </a:cubicBezTo>
                  <a:cubicBezTo>
                    <a:pt x="183" y="607"/>
                    <a:pt x="369" y="696"/>
                    <a:pt x="530" y="696"/>
                  </a:cubicBezTo>
                  <a:cubicBezTo>
                    <a:pt x="667" y="696"/>
                    <a:pt x="787" y="633"/>
                    <a:pt x="828" y="522"/>
                  </a:cubicBezTo>
                  <a:cubicBezTo>
                    <a:pt x="923" y="280"/>
                    <a:pt x="608" y="16"/>
                    <a:pt x="300" y="1"/>
                  </a:cubicBezTo>
                  <a:cubicBezTo>
                    <a:pt x="293" y="1"/>
                    <a:pt x="286" y="1"/>
                    <a:pt x="280" y="1"/>
                  </a:cubicBezTo>
                  <a:close/>
                </a:path>
              </a:pathLst>
            </a:custGeom>
            <a:solidFill>
              <a:srgbClr val="8E7B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1" name="Google Shape;3301;p31"/>
            <p:cNvSpPr/>
            <p:nvPr/>
          </p:nvSpPr>
          <p:spPr>
            <a:xfrm>
              <a:off x="5004481" y="2780262"/>
              <a:ext cx="326521" cy="171400"/>
            </a:xfrm>
            <a:custGeom>
              <a:rect b="b" l="l" r="r" t="t"/>
              <a:pathLst>
                <a:path extrusionOk="0" h="716" w="1364">
                  <a:moveTo>
                    <a:pt x="828" y="1"/>
                  </a:moveTo>
                  <a:cubicBezTo>
                    <a:pt x="715" y="1"/>
                    <a:pt x="591" y="17"/>
                    <a:pt x="469" y="50"/>
                  </a:cubicBezTo>
                  <a:cubicBezTo>
                    <a:pt x="7" y="182"/>
                    <a:pt x="0" y="512"/>
                    <a:pt x="81" y="593"/>
                  </a:cubicBezTo>
                  <a:cubicBezTo>
                    <a:pt x="168" y="680"/>
                    <a:pt x="298" y="716"/>
                    <a:pt x="442" y="716"/>
                  </a:cubicBezTo>
                  <a:cubicBezTo>
                    <a:pt x="770" y="716"/>
                    <a:pt x="1164" y="528"/>
                    <a:pt x="1261" y="329"/>
                  </a:cubicBezTo>
                  <a:cubicBezTo>
                    <a:pt x="1363" y="120"/>
                    <a:pt x="1135" y="1"/>
                    <a:pt x="828" y="1"/>
                  </a:cubicBezTo>
                  <a:close/>
                </a:path>
              </a:pathLst>
            </a:custGeom>
            <a:solidFill>
              <a:srgbClr val="8E7B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2" name="Google Shape;3302;p31"/>
            <p:cNvSpPr/>
            <p:nvPr/>
          </p:nvSpPr>
          <p:spPr>
            <a:xfrm>
              <a:off x="5016690" y="2841306"/>
              <a:ext cx="360035" cy="1718545"/>
            </a:xfrm>
            <a:custGeom>
              <a:rect b="b" l="l" r="r" t="t"/>
              <a:pathLst>
                <a:path extrusionOk="0" h="7179" w="1504">
                  <a:moveTo>
                    <a:pt x="1232" y="0"/>
                  </a:moveTo>
                  <a:lnTo>
                    <a:pt x="1232" y="0"/>
                  </a:lnTo>
                  <a:cubicBezTo>
                    <a:pt x="1044" y="275"/>
                    <a:pt x="742" y="345"/>
                    <a:pt x="484" y="345"/>
                  </a:cubicBezTo>
                  <a:cubicBezTo>
                    <a:pt x="219" y="345"/>
                    <a:pt x="1" y="272"/>
                    <a:pt x="0" y="272"/>
                  </a:cubicBezTo>
                  <a:lnTo>
                    <a:pt x="0" y="272"/>
                  </a:lnTo>
                  <a:cubicBezTo>
                    <a:pt x="103" y="873"/>
                    <a:pt x="719" y="3915"/>
                    <a:pt x="514" y="6650"/>
                  </a:cubicBezTo>
                  <a:cubicBezTo>
                    <a:pt x="482" y="7069"/>
                    <a:pt x="709" y="7178"/>
                    <a:pt x="953" y="7178"/>
                  </a:cubicBezTo>
                  <a:cubicBezTo>
                    <a:pt x="1218" y="7178"/>
                    <a:pt x="1503" y="7050"/>
                    <a:pt x="1503" y="7046"/>
                  </a:cubicBezTo>
                  <a:cubicBezTo>
                    <a:pt x="1093" y="5594"/>
                    <a:pt x="1232" y="1"/>
                    <a:pt x="1232" y="0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3" name="Google Shape;3303;p31"/>
            <p:cNvSpPr/>
            <p:nvPr/>
          </p:nvSpPr>
          <p:spPr>
            <a:xfrm>
              <a:off x="4862285" y="1210365"/>
              <a:ext cx="484515" cy="1681680"/>
            </a:xfrm>
            <a:custGeom>
              <a:rect b="b" l="l" r="r" t="t"/>
              <a:pathLst>
                <a:path extrusionOk="0" h="7025" w="2024">
                  <a:moveTo>
                    <a:pt x="1673" y="0"/>
                  </a:moveTo>
                  <a:cubicBezTo>
                    <a:pt x="1383" y="0"/>
                    <a:pt x="555" y="45"/>
                    <a:pt x="308" y="538"/>
                  </a:cubicBezTo>
                  <a:cubicBezTo>
                    <a:pt x="0" y="1146"/>
                    <a:pt x="851" y="4247"/>
                    <a:pt x="682" y="6953"/>
                  </a:cubicBezTo>
                  <a:cubicBezTo>
                    <a:pt x="682" y="6953"/>
                    <a:pt x="904" y="7024"/>
                    <a:pt x="1154" y="7024"/>
                  </a:cubicBezTo>
                  <a:cubicBezTo>
                    <a:pt x="1397" y="7024"/>
                    <a:pt x="1666" y="6956"/>
                    <a:pt x="1782" y="6689"/>
                  </a:cubicBezTo>
                  <a:cubicBezTo>
                    <a:pt x="2024" y="6154"/>
                    <a:pt x="1019" y="3067"/>
                    <a:pt x="1775" y="3"/>
                  </a:cubicBezTo>
                  <a:cubicBezTo>
                    <a:pt x="1775" y="3"/>
                    <a:pt x="1737" y="0"/>
                    <a:pt x="1673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4" name="Google Shape;3304;p31"/>
            <p:cNvSpPr/>
            <p:nvPr/>
          </p:nvSpPr>
          <p:spPr>
            <a:xfrm>
              <a:off x="4862285" y="1210126"/>
              <a:ext cx="424908" cy="1673541"/>
            </a:xfrm>
            <a:custGeom>
              <a:rect b="b" l="l" r="r" t="t"/>
              <a:pathLst>
                <a:path extrusionOk="0" h="6991" w="1775">
                  <a:moveTo>
                    <a:pt x="1658" y="1"/>
                  </a:moveTo>
                  <a:cubicBezTo>
                    <a:pt x="1354" y="1"/>
                    <a:pt x="550" y="48"/>
                    <a:pt x="308" y="539"/>
                  </a:cubicBezTo>
                  <a:cubicBezTo>
                    <a:pt x="0" y="1147"/>
                    <a:pt x="858" y="4248"/>
                    <a:pt x="682" y="6954"/>
                  </a:cubicBezTo>
                  <a:cubicBezTo>
                    <a:pt x="733" y="6968"/>
                    <a:pt x="785" y="6976"/>
                    <a:pt x="836" y="6990"/>
                  </a:cubicBezTo>
                  <a:cubicBezTo>
                    <a:pt x="785" y="6580"/>
                    <a:pt x="763" y="6169"/>
                    <a:pt x="763" y="5759"/>
                  </a:cubicBezTo>
                  <a:cubicBezTo>
                    <a:pt x="763" y="4314"/>
                    <a:pt x="917" y="2159"/>
                    <a:pt x="1261" y="2159"/>
                  </a:cubicBezTo>
                  <a:cubicBezTo>
                    <a:pt x="1298" y="2159"/>
                    <a:pt x="1371" y="2474"/>
                    <a:pt x="1503" y="3193"/>
                  </a:cubicBezTo>
                  <a:cubicBezTo>
                    <a:pt x="1437" y="2122"/>
                    <a:pt x="1533" y="1045"/>
                    <a:pt x="1775" y="4"/>
                  </a:cubicBezTo>
                  <a:cubicBezTo>
                    <a:pt x="1775" y="4"/>
                    <a:pt x="1731" y="1"/>
                    <a:pt x="1658" y="1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5" name="Google Shape;3305;p31"/>
            <p:cNvSpPr/>
            <p:nvPr/>
          </p:nvSpPr>
          <p:spPr>
            <a:xfrm>
              <a:off x="4860370" y="1210844"/>
              <a:ext cx="486430" cy="1680243"/>
            </a:xfrm>
            <a:custGeom>
              <a:rect b="b" l="l" r="r" t="t"/>
              <a:pathLst>
                <a:path extrusionOk="0" h="7019" w="2032">
                  <a:moveTo>
                    <a:pt x="1629" y="1"/>
                  </a:moveTo>
                  <a:cubicBezTo>
                    <a:pt x="1585" y="646"/>
                    <a:pt x="1240" y="2369"/>
                    <a:pt x="1687" y="5433"/>
                  </a:cubicBezTo>
                  <a:cubicBezTo>
                    <a:pt x="1812" y="6269"/>
                    <a:pt x="1577" y="6738"/>
                    <a:pt x="1350" y="6760"/>
                  </a:cubicBezTo>
                  <a:cubicBezTo>
                    <a:pt x="1341" y="6761"/>
                    <a:pt x="1331" y="6761"/>
                    <a:pt x="1321" y="6761"/>
                  </a:cubicBezTo>
                  <a:cubicBezTo>
                    <a:pt x="1093" y="6761"/>
                    <a:pt x="750" y="6586"/>
                    <a:pt x="771" y="5778"/>
                  </a:cubicBezTo>
                  <a:cubicBezTo>
                    <a:pt x="822" y="3989"/>
                    <a:pt x="265" y="983"/>
                    <a:pt x="991" y="81"/>
                  </a:cubicBezTo>
                  <a:lnTo>
                    <a:pt x="991" y="81"/>
                  </a:lnTo>
                  <a:cubicBezTo>
                    <a:pt x="719" y="155"/>
                    <a:pt x="441" y="287"/>
                    <a:pt x="309" y="536"/>
                  </a:cubicBezTo>
                  <a:cubicBezTo>
                    <a:pt x="1" y="1144"/>
                    <a:pt x="859" y="4245"/>
                    <a:pt x="690" y="6943"/>
                  </a:cubicBezTo>
                  <a:cubicBezTo>
                    <a:pt x="690" y="6943"/>
                    <a:pt x="918" y="7019"/>
                    <a:pt x="1171" y="7019"/>
                  </a:cubicBezTo>
                  <a:cubicBezTo>
                    <a:pt x="1412" y="7019"/>
                    <a:pt x="1676" y="6951"/>
                    <a:pt x="1790" y="6687"/>
                  </a:cubicBezTo>
                  <a:cubicBezTo>
                    <a:pt x="2032" y="6152"/>
                    <a:pt x="1035" y="3065"/>
                    <a:pt x="1783" y="1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6" name="Google Shape;3306;p31"/>
            <p:cNvSpPr/>
            <p:nvPr/>
          </p:nvSpPr>
          <p:spPr>
            <a:xfrm>
              <a:off x="5523951" y="1249864"/>
              <a:ext cx="307370" cy="1691255"/>
            </a:xfrm>
            <a:custGeom>
              <a:rect b="b" l="l" r="r" t="t"/>
              <a:pathLst>
                <a:path extrusionOk="0" h="7065" w="1284">
                  <a:moveTo>
                    <a:pt x="776" y="0"/>
                  </a:moveTo>
                  <a:cubicBezTo>
                    <a:pt x="397" y="0"/>
                    <a:pt x="0" y="475"/>
                    <a:pt x="0" y="475"/>
                  </a:cubicBezTo>
                  <a:cubicBezTo>
                    <a:pt x="719" y="2880"/>
                    <a:pt x="96" y="6934"/>
                    <a:pt x="96" y="6934"/>
                  </a:cubicBezTo>
                  <a:cubicBezTo>
                    <a:pt x="160" y="7023"/>
                    <a:pt x="269" y="7065"/>
                    <a:pt x="393" y="7065"/>
                  </a:cubicBezTo>
                  <a:cubicBezTo>
                    <a:pt x="566" y="7065"/>
                    <a:pt x="767" y="6984"/>
                    <a:pt x="917" y="6839"/>
                  </a:cubicBezTo>
                  <a:cubicBezTo>
                    <a:pt x="704" y="6055"/>
                    <a:pt x="1283" y="446"/>
                    <a:pt x="1225" y="343"/>
                  </a:cubicBezTo>
                  <a:cubicBezTo>
                    <a:pt x="1101" y="89"/>
                    <a:pt x="940" y="0"/>
                    <a:pt x="776" y="0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7" name="Google Shape;3307;p31"/>
            <p:cNvSpPr/>
            <p:nvPr/>
          </p:nvSpPr>
          <p:spPr>
            <a:xfrm>
              <a:off x="5523951" y="1249864"/>
              <a:ext cx="294922" cy="1691255"/>
            </a:xfrm>
            <a:custGeom>
              <a:rect b="b" l="l" r="r" t="t"/>
              <a:pathLst>
                <a:path extrusionOk="0" h="7065" w="1232">
                  <a:moveTo>
                    <a:pt x="776" y="0"/>
                  </a:moveTo>
                  <a:cubicBezTo>
                    <a:pt x="397" y="0"/>
                    <a:pt x="0" y="475"/>
                    <a:pt x="0" y="475"/>
                  </a:cubicBezTo>
                  <a:cubicBezTo>
                    <a:pt x="719" y="2880"/>
                    <a:pt x="96" y="6934"/>
                    <a:pt x="96" y="6934"/>
                  </a:cubicBezTo>
                  <a:cubicBezTo>
                    <a:pt x="160" y="7023"/>
                    <a:pt x="269" y="7065"/>
                    <a:pt x="393" y="7065"/>
                  </a:cubicBezTo>
                  <a:cubicBezTo>
                    <a:pt x="566" y="7065"/>
                    <a:pt x="767" y="6984"/>
                    <a:pt x="917" y="6839"/>
                  </a:cubicBezTo>
                  <a:cubicBezTo>
                    <a:pt x="895" y="6766"/>
                    <a:pt x="887" y="6692"/>
                    <a:pt x="880" y="6619"/>
                  </a:cubicBezTo>
                  <a:cubicBezTo>
                    <a:pt x="832" y="6686"/>
                    <a:pt x="653" y="6883"/>
                    <a:pt x="468" y="6883"/>
                  </a:cubicBezTo>
                  <a:cubicBezTo>
                    <a:pt x="429" y="6883"/>
                    <a:pt x="390" y="6874"/>
                    <a:pt x="352" y="6854"/>
                  </a:cubicBezTo>
                  <a:cubicBezTo>
                    <a:pt x="242" y="6802"/>
                    <a:pt x="316" y="6238"/>
                    <a:pt x="374" y="5541"/>
                  </a:cubicBezTo>
                  <a:cubicBezTo>
                    <a:pt x="513" y="3951"/>
                    <a:pt x="814" y="4178"/>
                    <a:pt x="968" y="3929"/>
                  </a:cubicBezTo>
                  <a:cubicBezTo>
                    <a:pt x="975" y="3855"/>
                    <a:pt x="983" y="3789"/>
                    <a:pt x="983" y="3716"/>
                  </a:cubicBezTo>
                  <a:lnTo>
                    <a:pt x="983" y="3716"/>
                  </a:lnTo>
                  <a:cubicBezTo>
                    <a:pt x="969" y="3751"/>
                    <a:pt x="873" y="3832"/>
                    <a:pt x="766" y="3832"/>
                  </a:cubicBezTo>
                  <a:cubicBezTo>
                    <a:pt x="581" y="3832"/>
                    <a:pt x="363" y="3594"/>
                    <a:pt x="469" y="2477"/>
                  </a:cubicBezTo>
                  <a:cubicBezTo>
                    <a:pt x="550" y="1692"/>
                    <a:pt x="66" y="519"/>
                    <a:pt x="433" y="189"/>
                  </a:cubicBezTo>
                  <a:cubicBezTo>
                    <a:pt x="543" y="91"/>
                    <a:pt x="664" y="37"/>
                    <a:pt x="776" y="37"/>
                  </a:cubicBezTo>
                  <a:cubicBezTo>
                    <a:pt x="1022" y="37"/>
                    <a:pt x="1228" y="292"/>
                    <a:pt x="1203" y="886"/>
                  </a:cubicBezTo>
                  <a:cubicBezTo>
                    <a:pt x="1225" y="703"/>
                    <a:pt x="1232" y="519"/>
                    <a:pt x="1225" y="343"/>
                  </a:cubicBezTo>
                  <a:cubicBezTo>
                    <a:pt x="1101" y="89"/>
                    <a:pt x="940" y="0"/>
                    <a:pt x="776" y="0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8" name="Google Shape;3308;p31"/>
            <p:cNvSpPr/>
            <p:nvPr/>
          </p:nvSpPr>
          <p:spPr>
            <a:xfrm>
              <a:off x="5500970" y="2916713"/>
              <a:ext cx="268829" cy="1599331"/>
            </a:xfrm>
            <a:custGeom>
              <a:rect b="b" l="l" r="r" t="t"/>
              <a:pathLst>
                <a:path extrusionOk="0" h="6681" w="1123">
                  <a:moveTo>
                    <a:pt x="983" y="1"/>
                  </a:moveTo>
                  <a:lnTo>
                    <a:pt x="983" y="1"/>
                  </a:lnTo>
                  <a:cubicBezTo>
                    <a:pt x="853" y="193"/>
                    <a:pt x="639" y="356"/>
                    <a:pt x="451" y="356"/>
                  </a:cubicBezTo>
                  <a:cubicBezTo>
                    <a:pt x="375" y="356"/>
                    <a:pt x="303" y="329"/>
                    <a:pt x="243" y="265"/>
                  </a:cubicBezTo>
                  <a:lnTo>
                    <a:pt x="243" y="265"/>
                  </a:lnTo>
                  <a:cubicBezTo>
                    <a:pt x="448" y="1042"/>
                    <a:pt x="1" y="5895"/>
                    <a:pt x="60" y="5998"/>
                  </a:cubicBezTo>
                  <a:cubicBezTo>
                    <a:pt x="349" y="6593"/>
                    <a:pt x="759" y="6680"/>
                    <a:pt x="976" y="6680"/>
                  </a:cubicBezTo>
                  <a:cubicBezTo>
                    <a:pt x="1066" y="6680"/>
                    <a:pt x="1123" y="6665"/>
                    <a:pt x="1123" y="6665"/>
                  </a:cubicBezTo>
                  <a:cubicBezTo>
                    <a:pt x="478" y="4136"/>
                    <a:pt x="983" y="1"/>
                    <a:pt x="983" y="1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9" name="Google Shape;3309;p31"/>
            <p:cNvSpPr/>
            <p:nvPr/>
          </p:nvSpPr>
          <p:spPr>
            <a:xfrm>
              <a:off x="5494028" y="2916713"/>
              <a:ext cx="289895" cy="1619679"/>
            </a:xfrm>
            <a:custGeom>
              <a:rect b="b" l="l" r="r" t="t"/>
              <a:pathLst>
                <a:path extrusionOk="0" h="6766" w="1211">
                  <a:moveTo>
                    <a:pt x="1012" y="1"/>
                  </a:moveTo>
                  <a:lnTo>
                    <a:pt x="1012" y="1"/>
                  </a:lnTo>
                  <a:cubicBezTo>
                    <a:pt x="907" y="160"/>
                    <a:pt x="723" y="243"/>
                    <a:pt x="546" y="243"/>
                  </a:cubicBezTo>
                  <a:cubicBezTo>
                    <a:pt x="414" y="243"/>
                    <a:pt x="286" y="197"/>
                    <a:pt x="199" y="103"/>
                  </a:cubicBezTo>
                  <a:lnTo>
                    <a:pt x="199" y="103"/>
                  </a:lnTo>
                  <a:cubicBezTo>
                    <a:pt x="404" y="888"/>
                    <a:pt x="1" y="5968"/>
                    <a:pt x="52" y="6078"/>
                  </a:cubicBezTo>
                  <a:cubicBezTo>
                    <a:pt x="348" y="6681"/>
                    <a:pt x="820" y="6765"/>
                    <a:pt x="1060" y="6765"/>
                  </a:cubicBezTo>
                  <a:cubicBezTo>
                    <a:pt x="1152" y="6765"/>
                    <a:pt x="1210" y="6753"/>
                    <a:pt x="1210" y="6753"/>
                  </a:cubicBezTo>
                  <a:cubicBezTo>
                    <a:pt x="939" y="5837"/>
                    <a:pt x="844" y="4664"/>
                    <a:pt x="829" y="3542"/>
                  </a:cubicBezTo>
                  <a:cubicBezTo>
                    <a:pt x="748" y="3762"/>
                    <a:pt x="668" y="3908"/>
                    <a:pt x="602" y="3908"/>
                  </a:cubicBezTo>
                  <a:cubicBezTo>
                    <a:pt x="389" y="3908"/>
                    <a:pt x="404" y="2523"/>
                    <a:pt x="404" y="1775"/>
                  </a:cubicBezTo>
                  <a:cubicBezTo>
                    <a:pt x="404" y="1027"/>
                    <a:pt x="572" y="419"/>
                    <a:pt x="785" y="419"/>
                  </a:cubicBezTo>
                  <a:cubicBezTo>
                    <a:pt x="844" y="419"/>
                    <a:pt x="902" y="470"/>
                    <a:pt x="954" y="565"/>
                  </a:cubicBezTo>
                  <a:cubicBezTo>
                    <a:pt x="990" y="213"/>
                    <a:pt x="1012" y="1"/>
                    <a:pt x="1012" y="1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0" name="Google Shape;3310;p31"/>
            <p:cNvSpPr/>
            <p:nvPr/>
          </p:nvSpPr>
          <p:spPr>
            <a:xfrm>
              <a:off x="4572626" y="2767575"/>
              <a:ext cx="307370" cy="1657262"/>
            </a:xfrm>
            <a:custGeom>
              <a:rect b="b" l="l" r="r" t="t"/>
              <a:pathLst>
                <a:path extrusionOk="0" h="6923" w="1284">
                  <a:moveTo>
                    <a:pt x="1" y="1"/>
                  </a:moveTo>
                  <a:cubicBezTo>
                    <a:pt x="1" y="1"/>
                    <a:pt x="719" y="4421"/>
                    <a:pt x="103" y="6914"/>
                  </a:cubicBezTo>
                  <a:cubicBezTo>
                    <a:pt x="105" y="6914"/>
                    <a:pt x="150" y="6922"/>
                    <a:pt x="222" y="6922"/>
                  </a:cubicBezTo>
                  <a:cubicBezTo>
                    <a:pt x="449" y="6922"/>
                    <a:pt x="950" y="6842"/>
                    <a:pt x="1240" y="6174"/>
                  </a:cubicBezTo>
                  <a:cubicBezTo>
                    <a:pt x="1284" y="6064"/>
                    <a:pt x="653" y="873"/>
                    <a:pt x="829" y="6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C6B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1" name="Google Shape;3311;p31"/>
            <p:cNvSpPr/>
            <p:nvPr/>
          </p:nvSpPr>
          <p:spPr>
            <a:xfrm>
              <a:off x="4572626" y="2767575"/>
              <a:ext cx="296837" cy="1657262"/>
            </a:xfrm>
            <a:custGeom>
              <a:rect b="b" l="l" r="r" t="t"/>
              <a:pathLst>
                <a:path extrusionOk="0" h="6923" w="1240">
                  <a:moveTo>
                    <a:pt x="1" y="1"/>
                  </a:moveTo>
                  <a:cubicBezTo>
                    <a:pt x="1" y="1"/>
                    <a:pt x="719" y="4421"/>
                    <a:pt x="103" y="6914"/>
                  </a:cubicBezTo>
                  <a:cubicBezTo>
                    <a:pt x="103" y="6914"/>
                    <a:pt x="147" y="6922"/>
                    <a:pt x="218" y="6922"/>
                  </a:cubicBezTo>
                  <a:cubicBezTo>
                    <a:pt x="444" y="6922"/>
                    <a:pt x="948" y="6842"/>
                    <a:pt x="1232" y="6174"/>
                  </a:cubicBezTo>
                  <a:cubicBezTo>
                    <a:pt x="1240" y="6056"/>
                    <a:pt x="1232" y="5939"/>
                    <a:pt x="1218" y="5829"/>
                  </a:cubicBezTo>
                  <a:cubicBezTo>
                    <a:pt x="1111" y="6184"/>
                    <a:pt x="970" y="6409"/>
                    <a:pt x="841" y="6409"/>
                  </a:cubicBezTo>
                  <a:cubicBezTo>
                    <a:pt x="837" y="6409"/>
                    <a:pt x="833" y="6409"/>
                    <a:pt x="829" y="6408"/>
                  </a:cubicBezTo>
                  <a:cubicBezTo>
                    <a:pt x="572" y="6394"/>
                    <a:pt x="441" y="5558"/>
                    <a:pt x="521" y="4553"/>
                  </a:cubicBezTo>
                  <a:cubicBezTo>
                    <a:pt x="587" y="3798"/>
                    <a:pt x="756" y="3160"/>
                    <a:pt x="946" y="2896"/>
                  </a:cubicBezTo>
                  <a:cubicBezTo>
                    <a:pt x="939" y="2845"/>
                    <a:pt x="932" y="2786"/>
                    <a:pt x="932" y="2728"/>
                  </a:cubicBezTo>
                  <a:cubicBezTo>
                    <a:pt x="888" y="2786"/>
                    <a:pt x="829" y="2823"/>
                    <a:pt x="763" y="2838"/>
                  </a:cubicBezTo>
                  <a:cubicBezTo>
                    <a:pt x="756" y="2839"/>
                    <a:pt x="750" y="2840"/>
                    <a:pt x="744" y="2840"/>
                  </a:cubicBezTo>
                  <a:cubicBezTo>
                    <a:pt x="508" y="2840"/>
                    <a:pt x="410" y="2065"/>
                    <a:pt x="367" y="1430"/>
                  </a:cubicBezTo>
                  <a:cubicBezTo>
                    <a:pt x="331" y="814"/>
                    <a:pt x="580" y="220"/>
                    <a:pt x="814" y="133"/>
                  </a:cubicBezTo>
                  <a:cubicBezTo>
                    <a:pt x="822" y="111"/>
                    <a:pt x="822" y="89"/>
                    <a:pt x="829" y="6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2" name="Google Shape;3312;p31"/>
            <p:cNvSpPr/>
            <p:nvPr/>
          </p:nvSpPr>
          <p:spPr>
            <a:xfrm>
              <a:off x="4456763" y="1094981"/>
              <a:ext cx="305695" cy="1658699"/>
            </a:xfrm>
            <a:custGeom>
              <a:rect b="b" l="l" r="r" t="t"/>
              <a:pathLst>
                <a:path extrusionOk="0" h="6929" w="1277">
                  <a:moveTo>
                    <a:pt x="1067" y="1"/>
                  </a:moveTo>
                  <a:cubicBezTo>
                    <a:pt x="847" y="1"/>
                    <a:pt x="339" y="79"/>
                    <a:pt x="52" y="749"/>
                  </a:cubicBezTo>
                  <a:cubicBezTo>
                    <a:pt x="1" y="866"/>
                    <a:pt x="631" y="6049"/>
                    <a:pt x="463" y="6856"/>
                  </a:cubicBezTo>
                  <a:lnTo>
                    <a:pt x="1276" y="6929"/>
                  </a:lnTo>
                  <a:cubicBezTo>
                    <a:pt x="1276" y="6929"/>
                    <a:pt x="565" y="2508"/>
                    <a:pt x="1174" y="8"/>
                  </a:cubicBezTo>
                  <a:cubicBezTo>
                    <a:pt x="1174" y="8"/>
                    <a:pt x="1133" y="1"/>
                    <a:pt x="1067" y="1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3" name="Google Shape;3313;p31"/>
            <p:cNvSpPr/>
            <p:nvPr/>
          </p:nvSpPr>
          <p:spPr>
            <a:xfrm>
              <a:off x="4456763" y="1140704"/>
              <a:ext cx="305695" cy="1619440"/>
            </a:xfrm>
            <a:custGeom>
              <a:rect b="b" l="l" r="r" t="t"/>
              <a:pathLst>
                <a:path extrusionOk="0" h="6765" w="1277">
                  <a:moveTo>
                    <a:pt x="477" y="0"/>
                  </a:moveTo>
                  <a:lnTo>
                    <a:pt x="477" y="0"/>
                  </a:lnTo>
                  <a:cubicBezTo>
                    <a:pt x="287" y="147"/>
                    <a:pt x="140" y="338"/>
                    <a:pt x="52" y="558"/>
                  </a:cubicBezTo>
                  <a:cubicBezTo>
                    <a:pt x="1" y="675"/>
                    <a:pt x="631" y="5858"/>
                    <a:pt x="463" y="6665"/>
                  </a:cubicBezTo>
                  <a:cubicBezTo>
                    <a:pt x="631" y="6732"/>
                    <a:pt x="812" y="6765"/>
                    <a:pt x="993" y="6765"/>
                  </a:cubicBezTo>
                  <a:cubicBezTo>
                    <a:pt x="1088" y="6765"/>
                    <a:pt x="1183" y="6756"/>
                    <a:pt x="1276" y="6738"/>
                  </a:cubicBezTo>
                  <a:cubicBezTo>
                    <a:pt x="1276" y="6738"/>
                    <a:pt x="1262" y="6628"/>
                    <a:pt x="1232" y="6437"/>
                  </a:cubicBezTo>
                  <a:cubicBezTo>
                    <a:pt x="1228" y="6438"/>
                    <a:pt x="1224" y="6438"/>
                    <a:pt x="1220" y="6438"/>
                  </a:cubicBezTo>
                  <a:cubicBezTo>
                    <a:pt x="1002" y="6438"/>
                    <a:pt x="724" y="5708"/>
                    <a:pt x="595" y="4780"/>
                  </a:cubicBezTo>
                  <a:cubicBezTo>
                    <a:pt x="463" y="3827"/>
                    <a:pt x="536" y="3036"/>
                    <a:pt x="756" y="3006"/>
                  </a:cubicBezTo>
                  <a:cubicBezTo>
                    <a:pt x="760" y="3006"/>
                    <a:pt x="764" y="3005"/>
                    <a:pt x="769" y="3005"/>
                  </a:cubicBezTo>
                  <a:cubicBezTo>
                    <a:pt x="823" y="3005"/>
                    <a:pt x="878" y="3049"/>
                    <a:pt x="939" y="3131"/>
                  </a:cubicBezTo>
                  <a:cubicBezTo>
                    <a:pt x="939" y="2984"/>
                    <a:pt x="932" y="2838"/>
                    <a:pt x="932" y="2684"/>
                  </a:cubicBezTo>
                  <a:cubicBezTo>
                    <a:pt x="908" y="2691"/>
                    <a:pt x="885" y="2695"/>
                    <a:pt x="862" y="2695"/>
                  </a:cubicBezTo>
                  <a:cubicBezTo>
                    <a:pt x="571" y="2695"/>
                    <a:pt x="337" y="2104"/>
                    <a:pt x="323" y="1261"/>
                  </a:cubicBezTo>
                  <a:cubicBezTo>
                    <a:pt x="316" y="836"/>
                    <a:pt x="367" y="411"/>
                    <a:pt x="477" y="0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4" name="Google Shape;3314;p31"/>
            <p:cNvSpPr/>
            <p:nvPr/>
          </p:nvSpPr>
          <p:spPr>
            <a:xfrm>
              <a:off x="4584835" y="2518373"/>
              <a:ext cx="79236" cy="193184"/>
            </a:xfrm>
            <a:custGeom>
              <a:rect b="b" l="l" r="r" t="t"/>
              <a:pathLst>
                <a:path extrusionOk="0" h="807" w="331">
                  <a:moveTo>
                    <a:pt x="45" y="0"/>
                  </a:moveTo>
                  <a:cubicBezTo>
                    <a:pt x="1" y="0"/>
                    <a:pt x="38" y="565"/>
                    <a:pt x="38" y="792"/>
                  </a:cubicBezTo>
                  <a:lnTo>
                    <a:pt x="331" y="807"/>
                  </a:lnTo>
                  <a:cubicBezTo>
                    <a:pt x="331" y="807"/>
                    <a:pt x="89" y="0"/>
                    <a:pt x="45" y="0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5" name="Google Shape;3315;p31"/>
            <p:cNvSpPr/>
            <p:nvPr/>
          </p:nvSpPr>
          <p:spPr>
            <a:xfrm>
              <a:off x="4660481" y="3376574"/>
              <a:ext cx="79236" cy="300428"/>
            </a:xfrm>
            <a:custGeom>
              <a:rect b="b" l="l" r="r" t="t"/>
              <a:pathLst>
                <a:path extrusionOk="0" h="1255" w="331">
                  <a:moveTo>
                    <a:pt x="0" y="1"/>
                  </a:moveTo>
                  <a:lnTo>
                    <a:pt x="0" y="1"/>
                  </a:lnTo>
                  <a:cubicBezTo>
                    <a:pt x="22" y="213"/>
                    <a:pt x="74" y="1254"/>
                    <a:pt x="125" y="1254"/>
                  </a:cubicBezTo>
                  <a:cubicBezTo>
                    <a:pt x="169" y="1247"/>
                    <a:pt x="330" y="492"/>
                    <a:pt x="330" y="49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6B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6" name="Google Shape;3316;p31"/>
            <p:cNvSpPr/>
            <p:nvPr/>
          </p:nvSpPr>
          <p:spPr>
            <a:xfrm>
              <a:off x="4876169" y="1294629"/>
              <a:ext cx="129747" cy="648255"/>
            </a:xfrm>
            <a:custGeom>
              <a:rect b="b" l="l" r="r" t="t"/>
              <a:pathLst>
                <a:path extrusionOk="0" h="2708" w="542">
                  <a:moveTo>
                    <a:pt x="474" y="1"/>
                  </a:moveTo>
                  <a:cubicBezTo>
                    <a:pt x="472" y="1"/>
                    <a:pt x="471" y="1"/>
                    <a:pt x="470" y="2"/>
                  </a:cubicBezTo>
                  <a:cubicBezTo>
                    <a:pt x="1" y="398"/>
                    <a:pt x="478" y="2708"/>
                    <a:pt x="478" y="2708"/>
                  </a:cubicBezTo>
                  <a:cubicBezTo>
                    <a:pt x="492" y="1986"/>
                    <a:pt x="542" y="1"/>
                    <a:pt x="474" y="1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7" name="Google Shape;3317;p31"/>
            <p:cNvSpPr/>
            <p:nvPr/>
          </p:nvSpPr>
          <p:spPr>
            <a:xfrm>
              <a:off x="5069355" y="1223292"/>
              <a:ext cx="189593" cy="428260"/>
            </a:xfrm>
            <a:custGeom>
              <a:rect b="b" l="l" r="r" t="t"/>
              <a:pathLst>
                <a:path extrusionOk="0" h="1789" w="792">
                  <a:moveTo>
                    <a:pt x="655" y="1"/>
                  </a:moveTo>
                  <a:cubicBezTo>
                    <a:pt x="477" y="1"/>
                    <a:pt x="178" y="63"/>
                    <a:pt x="132" y="154"/>
                  </a:cubicBezTo>
                  <a:cubicBezTo>
                    <a:pt x="1" y="410"/>
                    <a:pt x="190" y="1788"/>
                    <a:pt x="341" y="1788"/>
                  </a:cubicBezTo>
                  <a:cubicBezTo>
                    <a:pt x="350" y="1788"/>
                    <a:pt x="359" y="1784"/>
                    <a:pt x="367" y="1774"/>
                  </a:cubicBezTo>
                  <a:cubicBezTo>
                    <a:pt x="477" y="1657"/>
                    <a:pt x="682" y="418"/>
                    <a:pt x="785" y="44"/>
                  </a:cubicBezTo>
                  <a:cubicBezTo>
                    <a:pt x="792" y="14"/>
                    <a:pt x="736" y="1"/>
                    <a:pt x="655" y="1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8" name="Google Shape;3318;p31"/>
            <p:cNvSpPr/>
            <p:nvPr/>
          </p:nvSpPr>
          <p:spPr>
            <a:xfrm>
              <a:off x="5015014" y="1986696"/>
              <a:ext cx="117777" cy="607320"/>
            </a:xfrm>
            <a:custGeom>
              <a:rect b="b" l="l" r="r" t="t"/>
              <a:pathLst>
                <a:path extrusionOk="0" h="2537" w="492">
                  <a:moveTo>
                    <a:pt x="0" y="0"/>
                  </a:moveTo>
                  <a:lnTo>
                    <a:pt x="0" y="0"/>
                  </a:lnTo>
                  <a:cubicBezTo>
                    <a:pt x="29" y="733"/>
                    <a:pt x="491" y="2537"/>
                    <a:pt x="491" y="25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9" name="Google Shape;3319;p31"/>
            <p:cNvSpPr/>
            <p:nvPr/>
          </p:nvSpPr>
          <p:spPr>
            <a:xfrm>
              <a:off x="4988681" y="1260397"/>
              <a:ext cx="75646" cy="382537"/>
            </a:xfrm>
            <a:custGeom>
              <a:rect b="b" l="l" r="r" t="t"/>
              <a:pathLst>
                <a:path extrusionOk="0" h="1598" w="316">
                  <a:moveTo>
                    <a:pt x="274" y="0"/>
                  </a:moveTo>
                  <a:cubicBezTo>
                    <a:pt x="228" y="0"/>
                    <a:pt x="150" y="47"/>
                    <a:pt x="88" y="314"/>
                  </a:cubicBezTo>
                  <a:cubicBezTo>
                    <a:pt x="0" y="717"/>
                    <a:pt x="264" y="1597"/>
                    <a:pt x="264" y="1597"/>
                  </a:cubicBezTo>
                  <a:cubicBezTo>
                    <a:pt x="176" y="1018"/>
                    <a:pt x="315" y="14"/>
                    <a:pt x="315" y="14"/>
                  </a:cubicBezTo>
                  <a:cubicBezTo>
                    <a:pt x="315" y="14"/>
                    <a:pt x="299" y="0"/>
                    <a:pt x="274" y="0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0" name="Google Shape;3320;p31"/>
            <p:cNvSpPr/>
            <p:nvPr/>
          </p:nvSpPr>
          <p:spPr>
            <a:xfrm>
              <a:off x="5016690" y="2841306"/>
              <a:ext cx="360035" cy="1720221"/>
            </a:xfrm>
            <a:custGeom>
              <a:rect b="b" l="l" r="r" t="t"/>
              <a:pathLst>
                <a:path extrusionOk="0" h="7186" w="1504">
                  <a:moveTo>
                    <a:pt x="1064" y="377"/>
                  </a:moveTo>
                  <a:cubicBezTo>
                    <a:pt x="1302" y="377"/>
                    <a:pt x="1125" y="898"/>
                    <a:pt x="1137" y="1540"/>
                  </a:cubicBezTo>
                  <a:cubicBezTo>
                    <a:pt x="1144" y="2310"/>
                    <a:pt x="1166" y="2940"/>
                    <a:pt x="968" y="2970"/>
                  </a:cubicBezTo>
                  <a:cubicBezTo>
                    <a:pt x="963" y="2970"/>
                    <a:pt x="958" y="2971"/>
                    <a:pt x="954" y="2971"/>
                  </a:cubicBezTo>
                  <a:cubicBezTo>
                    <a:pt x="753" y="2971"/>
                    <a:pt x="540" y="2387"/>
                    <a:pt x="411" y="1650"/>
                  </a:cubicBezTo>
                  <a:lnTo>
                    <a:pt x="411" y="1643"/>
                  </a:lnTo>
                  <a:cubicBezTo>
                    <a:pt x="176" y="338"/>
                    <a:pt x="587" y="616"/>
                    <a:pt x="756" y="506"/>
                  </a:cubicBezTo>
                  <a:cubicBezTo>
                    <a:pt x="899" y="417"/>
                    <a:pt x="998" y="377"/>
                    <a:pt x="1064" y="377"/>
                  </a:cubicBezTo>
                  <a:close/>
                  <a:moveTo>
                    <a:pt x="1232" y="0"/>
                  </a:moveTo>
                  <a:lnTo>
                    <a:pt x="1232" y="0"/>
                  </a:lnTo>
                  <a:cubicBezTo>
                    <a:pt x="1045" y="279"/>
                    <a:pt x="737" y="349"/>
                    <a:pt x="476" y="349"/>
                  </a:cubicBezTo>
                  <a:cubicBezTo>
                    <a:pt x="215" y="349"/>
                    <a:pt x="1" y="279"/>
                    <a:pt x="0" y="279"/>
                  </a:cubicBezTo>
                  <a:lnTo>
                    <a:pt x="0" y="279"/>
                  </a:lnTo>
                  <a:cubicBezTo>
                    <a:pt x="103" y="880"/>
                    <a:pt x="719" y="3923"/>
                    <a:pt x="514" y="6650"/>
                  </a:cubicBezTo>
                  <a:cubicBezTo>
                    <a:pt x="482" y="7076"/>
                    <a:pt x="712" y="7186"/>
                    <a:pt x="959" y="7186"/>
                  </a:cubicBezTo>
                  <a:cubicBezTo>
                    <a:pt x="1222" y="7186"/>
                    <a:pt x="1503" y="7061"/>
                    <a:pt x="1503" y="7061"/>
                  </a:cubicBezTo>
                  <a:cubicBezTo>
                    <a:pt x="1467" y="6907"/>
                    <a:pt x="1430" y="6745"/>
                    <a:pt x="1408" y="6591"/>
                  </a:cubicBezTo>
                  <a:cubicBezTo>
                    <a:pt x="1371" y="6716"/>
                    <a:pt x="1305" y="6789"/>
                    <a:pt x="1225" y="6789"/>
                  </a:cubicBezTo>
                  <a:cubicBezTo>
                    <a:pt x="1005" y="6789"/>
                    <a:pt x="697" y="6767"/>
                    <a:pt x="697" y="6130"/>
                  </a:cubicBezTo>
                  <a:cubicBezTo>
                    <a:pt x="697" y="5499"/>
                    <a:pt x="844" y="3322"/>
                    <a:pt x="1064" y="3322"/>
                  </a:cubicBezTo>
                  <a:cubicBezTo>
                    <a:pt x="1159" y="3322"/>
                    <a:pt x="1203" y="3622"/>
                    <a:pt x="1232" y="4018"/>
                  </a:cubicBezTo>
                  <a:cubicBezTo>
                    <a:pt x="1181" y="2068"/>
                    <a:pt x="1232" y="1"/>
                    <a:pt x="1232" y="0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1" name="Google Shape;3321;p31"/>
            <p:cNvSpPr/>
            <p:nvPr/>
          </p:nvSpPr>
          <p:spPr>
            <a:xfrm>
              <a:off x="5121541" y="2928203"/>
              <a:ext cx="174512" cy="408630"/>
            </a:xfrm>
            <a:custGeom>
              <a:rect b="b" l="l" r="r" t="t"/>
              <a:pathLst>
                <a:path extrusionOk="0" h="1707" w="729">
                  <a:moveTo>
                    <a:pt x="630" y="0"/>
                  </a:moveTo>
                  <a:cubicBezTo>
                    <a:pt x="523" y="0"/>
                    <a:pt x="341" y="126"/>
                    <a:pt x="244" y="239"/>
                  </a:cubicBezTo>
                  <a:cubicBezTo>
                    <a:pt x="0" y="526"/>
                    <a:pt x="452" y="1706"/>
                    <a:pt x="492" y="1706"/>
                  </a:cubicBezTo>
                  <a:cubicBezTo>
                    <a:pt x="492" y="1706"/>
                    <a:pt x="493" y="1706"/>
                    <a:pt x="494" y="1705"/>
                  </a:cubicBezTo>
                  <a:cubicBezTo>
                    <a:pt x="655" y="1177"/>
                    <a:pt x="728" y="635"/>
                    <a:pt x="714" y="85"/>
                  </a:cubicBezTo>
                  <a:cubicBezTo>
                    <a:pt x="709" y="24"/>
                    <a:pt x="677" y="0"/>
                    <a:pt x="630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2" name="Google Shape;3322;p31"/>
            <p:cNvSpPr/>
            <p:nvPr/>
          </p:nvSpPr>
          <p:spPr>
            <a:xfrm>
              <a:off x="5203651" y="3411285"/>
              <a:ext cx="99105" cy="118496"/>
            </a:xfrm>
            <a:custGeom>
              <a:rect b="b" l="l" r="r" t="t"/>
              <a:pathLst>
                <a:path extrusionOk="0" h="495" w="414">
                  <a:moveTo>
                    <a:pt x="195" y="1"/>
                  </a:moveTo>
                  <a:cubicBezTo>
                    <a:pt x="193" y="1"/>
                    <a:pt x="190" y="1"/>
                    <a:pt x="187" y="2"/>
                  </a:cubicBezTo>
                  <a:cubicBezTo>
                    <a:pt x="94" y="31"/>
                    <a:pt x="1" y="494"/>
                    <a:pt x="141" y="494"/>
                  </a:cubicBezTo>
                  <a:cubicBezTo>
                    <a:pt x="144" y="494"/>
                    <a:pt x="147" y="494"/>
                    <a:pt x="151" y="493"/>
                  </a:cubicBezTo>
                  <a:cubicBezTo>
                    <a:pt x="414" y="451"/>
                    <a:pt x="284" y="1"/>
                    <a:pt x="195" y="1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3" name="Google Shape;3323;p31"/>
            <p:cNvSpPr/>
            <p:nvPr/>
          </p:nvSpPr>
          <p:spPr>
            <a:xfrm>
              <a:off x="5202694" y="3843378"/>
              <a:ext cx="172357" cy="541728"/>
            </a:xfrm>
            <a:custGeom>
              <a:rect b="b" l="l" r="r" t="t"/>
              <a:pathLst>
                <a:path extrusionOk="0" h="2263" w="720">
                  <a:moveTo>
                    <a:pt x="367" y="1"/>
                  </a:moveTo>
                  <a:cubicBezTo>
                    <a:pt x="311" y="1"/>
                    <a:pt x="0" y="2262"/>
                    <a:pt x="213" y="2262"/>
                  </a:cubicBezTo>
                  <a:cubicBezTo>
                    <a:pt x="218" y="2262"/>
                    <a:pt x="223" y="2261"/>
                    <a:pt x="228" y="2259"/>
                  </a:cubicBezTo>
                  <a:cubicBezTo>
                    <a:pt x="719" y="2054"/>
                    <a:pt x="426" y="639"/>
                    <a:pt x="375" y="30"/>
                  </a:cubicBezTo>
                  <a:cubicBezTo>
                    <a:pt x="373" y="10"/>
                    <a:pt x="371" y="1"/>
                    <a:pt x="367" y="1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4" name="Google Shape;3324;p31"/>
            <p:cNvSpPr/>
            <p:nvPr/>
          </p:nvSpPr>
          <p:spPr>
            <a:xfrm>
              <a:off x="4656891" y="3701182"/>
              <a:ext cx="221671" cy="541489"/>
            </a:xfrm>
            <a:custGeom>
              <a:rect b="b" l="l" r="r" t="t"/>
              <a:pathLst>
                <a:path extrusionOk="0" h="2262" w="926">
                  <a:moveTo>
                    <a:pt x="450" y="1"/>
                  </a:moveTo>
                  <a:cubicBezTo>
                    <a:pt x="446" y="1"/>
                    <a:pt x="442" y="10"/>
                    <a:pt x="440" y="30"/>
                  </a:cubicBezTo>
                  <a:cubicBezTo>
                    <a:pt x="382" y="639"/>
                    <a:pt x="1" y="2054"/>
                    <a:pt x="638" y="2259"/>
                  </a:cubicBezTo>
                  <a:cubicBezTo>
                    <a:pt x="644" y="2261"/>
                    <a:pt x="650" y="2262"/>
                    <a:pt x="656" y="2262"/>
                  </a:cubicBezTo>
                  <a:cubicBezTo>
                    <a:pt x="925" y="2262"/>
                    <a:pt x="524" y="1"/>
                    <a:pt x="450" y="1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5" name="Google Shape;3325;p31"/>
            <p:cNvSpPr/>
            <p:nvPr/>
          </p:nvSpPr>
          <p:spPr>
            <a:xfrm>
              <a:off x="5202694" y="3564493"/>
              <a:ext cx="80912" cy="456507"/>
            </a:xfrm>
            <a:custGeom>
              <a:rect b="b" l="l" r="r" t="t"/>
              <a:pathLst>
                <a:path extrusionOk="0" h="1907" w="338">
                  <a:moveTo>
                    <a:pt x="89" y="0"/>
                  </a:moveTo>
                  <a:lnTo>
                    <a:pt x="89" y="0"/>
                  </a:lnTo>
                  <a:cubicBezTo>
                    <a:pt x="1" y="631"/>
                    <a:pt x="30" y="1283"/>
                    <a:pt x="169" y="1906"/>
                  </a:cubicBezTo>
                  <a:cubicBezTo>
                    <a:pt x="169" y="1906"/>
                    <a:pt x="59" y="623"/>
                    <a:pt x="338" y="235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6" name="Google Shape;3326;p31"/>
            <p:cNvSpPr/>
            <p:nvPr/>
          </p:nvSpPr>
          <p:spPr>
            <a:xfrm>
              <a:off x="4686814" y="3874977"/>
              <a:ext cx="58171" cy="449565"/>
            </a:xfrm>
            <a:custGeom>
              <a:rect b="b" l="l" r="r" t="t"/>
              <a:pathLst>
                <a:path extrusionOk="0" h="1878" w="243">
                  <a:moveTo>
                    <a:pt x="147" y="1"/>
                  </a:moveTo>
                  <a:cubicBezTo>
                    <a:pt x="147" y="1"/>
                    <a:pt x="147" y="1247"/>
                    <a:pt x="0" y="1680"/>
                  </a:cubicBezTo>
                  <a:lnTo>
                    <a:pt x="242" y="1878"/>
                  </a:lnTo>
                  <a:cubicBezTo>
                    <a:pt x="176" y="1254"/>
                    <a:pt x="147" y="624"/>
                    <a:pt x="147" y="1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7" name="Google Shape;3327;p31"/>
            <p:cNvSpPr/>
            <p:nvPr/>
          </p:nvSpPr>
          <p:spPr>
            <a:xfrm>
              <a:off x="4728946" y="3417031"/>
              <a:ext cx="77321" cy="402167"/>
            </a:xfrm>
            <a:custGeom>
              <a:rect b="b" l="l" r="r" t="t"/>
              <a:pathLst>
                <a:path extrusionOk="0" h="1680" w="323">
                  <a:moveTo>
                    <a:pt x="0" y="0"/>
                  </a:moveTo>
                  <a:lnTo>
                    <a:pt x="0" y="0"/>
                  </a:lnTo>
                  <a:cubicBezTo>
                    <a:pt x="227" y="623"/>
                    <a:pt x="125" y="770"/>
                    <a:pt x="323" y="1679"/>
                  </a:cubicBezTo>
                  <a:cubicBezTo>
                    <a:pt x="323" y="1679"/>
                    <a:pt x="205" y="748"/>
                    <a:pt x="257" y="1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8" name="Google Shape;3328;p31"/>
            <p:cNvSpPr/>
            <p:nvPr/>
          </p:nvSpPr>
          <p:spPr>
            <a:xfrm>
              <a:off x="5169419" y="4182110"/>
              <a:ext cx="44047" cy="324845"/>
            </a:xfrm>
            <a:custGeom>
              <a:rect b="b" l="l" r="r" t="t"/>
              <a:pathLst>
                <a:path extrusionOk="0" h="1357" w="184">
                  <a:moveTo>
                    <a:pt x="103" y="1"/>
                  </a:moveTo>
                  <a:lnTo>
                    <a:pt x="103" y="1"/>
                  </a:lnTo>
                  <a:cubicBezTo>
                    <a:pt x="15" y="448"/>
                    <a:pt x="0" y="902"/>
                    <a:pt x="44" y="1357"/>
                  </a:cubicBezTo>
                  <a:lnTo>
                    <a:pt x="184" y="1188"/>
                  </a:lnTo>
                  <a:cubicBezTo>
                    <a:pt x="30" y="917"/>
                    <a:pt x="103" y="1"/>
                    <a:pt x="103" y="1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9" name="Google Shape;3329;p31"/>
            <p:cNvSpPr/>
            <p:nvPr/>
          </p:nvSpPr>
          <p:spPr>
            <a:xfrm>
              <a:off x="5102630" y="3419903"/>
              <a:ext cx="88094" cy="353572"/>
            </a:xfrm>
            <a:custGeom>
              <a:rect b="b" l="l" r="r" t="t"/>
              <a:pathLst>
                <a:path extrusionOk="0" h="1477" w="368">
                  <a:moveTo>
                    <a:pt x="43" y="0"/>
                  </a:moveTo>
                  <a:cubicBezTo>
                    <a:pt x="41" y="0"/>
                    <a:pt x="39" y="1"/>
                    <a:pt x="37" y="3"/>
                  </a:cubicBezTo>
                  <a:cubicBezTo>
                    <a:pt x="1" y="39"/>
                    <a:pt x="111" y="406"/>
                    <a:pt x="155" y="692"/>
                  </a:cubicBezTo>
                  <a:cubicBezTo>
                    <a:pt x="206" y="1066"/>
                    <a:pt x="213" y="1476"/>
                    <a:pt x="250" y="1476"/>
                  </a:cubicBezTo>
                  <a:cubicBezTo>
                    <a:pt x="323" y="1469"/>
                    <a:pt x="367" y="831"/>
                    <a:pt x="323" y="421"/>
                  </a:cubicBezTo>
                  <a:cubicBezTo>
                    <a:pt x="309" y="344"/>
                    <a:pt x="89" y="0"/>
                    <a:pt x="43" y="0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0" name="Google Shape;3330;p31"/>
            <p:cNvSpPr/>
            <p:nvPr/>
          </p:nvSpPr>
          <p:spPr>
            <a:xfrm>
              <a:off x="5653699" y="1323595"/>
              <a:ext cx="140758" cy="359556"/>
            </a:xfrm>
            <a:custGeom>
              <a:rect b="b" l="l" r="r" t="t"/>
              <a:pathLst>
                <a:path extrusionOk="0" h="1502" w="588">
                  <a:moveTo>
                    <a:pt x="174" y="0"/>
                  </a:moveTo>
                  <a:cubicBezTo>
                    <a:pt x="166" y="0"/>
                    <a:pt x="160" y="2"/>
                    <a:pt x="155" y="6"/>
                  </a:cubicBezTo>
                  <a:cubicBezTo>
                    <a:pt x="1" y="138"/>
                    <a:pt x="206" y="1502"/>
                    <a:pt x="367" y="1502"/>
                  </a:cubicBezTo>
                  <a:cubicBezTo>
                    <a:pt x="529" y="1502"/>
                    <a:pt x="587" y="695"/>
                    <a:pt x="587" y="483"/>
                  </a:cubicBezTo>
                  <a:cubicBezTo>
                    <a:pt x="587" y="279"/>
                    <a:pt x="274" y="0"/>
                    <a:pt x="174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1" name="Google Shape;3331;p31"/>
            <p:cNvSpPr/>
            <p:nvPr/>
          </p:nvSpPr>
          <p:spPr>
            <a:xfrm>
              <a:off x="5644363" y="2273720"/>
              <a:ext cx="105808" cy="495288"/>
            </a:xfrm>
            <a:custGeom>
              <a:rect b="b" l="l" r="r" t="t"/>
              <a:pathLst>
                <a:path extrusionOk="0" h="2069" w="442">
                  <a:moveTo>
                    <a:pt x="334" y="1"/>
                  </a:moveTo>
                  <a:cubicBezTo>
                    <a:pt x="332" y="1"/>
                    <a:pt x="329" y="2"/>
                    <a:pt x="326" y="3"/>
                  </a:cubicBezTo>
                  <a:cubicBezTo>
                    <a:pt x="208" y="77"/>
                    <a:pt x="32" y="1110"/>
                    <a:pt x="18" y="1499"/>
                  </a:cubicBezTo>
                  <a:cubicBezTo>
                    <a:pt x="0" y="1836"/>
                    <a:pt x="183" y="2068"/>
                    <a:pt x="254" y="2068"/>
                  </a:cubicBezTo>
                  <a:cubicBezTo>
                    <a:pt x="271" y="2068"/>
                    <a:pt x="282" y="2055"/>
                    <a:pt x="282" y="2027"/>
                  </a:cubicBezTo>
                  <a:cubicBezTo>
                    <a:pt x="267" y="1405"/>
                    <a:pt x="442" y="1"/>
                    <a:pt x="334" y="1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2" name="Google Shape;3332;p31"/>
            <p:cNvSpPr/>
            <p:nvPr/>
          </p:nvSpPr>
          <p:spPr>
            <a:xfrm>
              <a:off x="5611567" y="3039757"/>
              <a:ext cx="99345" cy="495766"/>
            </a:xfrm>
            <a:custGeom>
              <a:rect b="b" l="l" r="r" t="t"/>
              <a:pathLst>
                <a:path extrusionOk="0" h="2071" w="415">
                  <a:moveTo>
                    <a:pt x="380" y="0"/>
                  </a:moveTo>
                  <a:cubicBezTo>
                    <a:pt x="293" y="0"/>
                    <a:pt x="59" y="217"/>
                    <a:pt x="30" y="550"/>
                  </a:cubicBezTo>
                  <a:cubicBezTo>
                    <a:pt x="1" y="938"/>
                    <a:pt x="81" y="1987"/>
                    <a:pt x="213" y="2067"/>
                  </a:cubicBezTo>
                  <a:cubicBezTo>
                    <a:pt x="217" y="2070"/>
                    <a:pt x="221" y="2071"/>
                    <a:pt x="224" y="2071"/>
                  </a:cubicBezTo>
                  <a:cubicBezTo>
                    <a:pt x="351" y="2071"/>
                    <a:pt x="319" y="665"/>
                    <a:pt x="411" y="44"/>
                  </a:cubicBezTo>
                  <a:cubicBezTo>
                    <a:pt x="414" y="14"/>
                    <a:pt x="402" y="0"/>
                    <a:pt x="380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3" name="Google Shape;3333;p31"/>
            <p:cNvSpPr/>
            <p:nvPr/>
          </p:nvSpPr>
          <p:spPr>
            <a:xfrm>
              <a:off x="5627367" y="1796144"/>
              <a:ext cx="156558" cy="355726"/>
            </a:xfrm>
            <a:custGeom>
              <a:rect b="b" l="l" r="r" t="t"/>
              <a:pathLst>
                <a:path extrusionOk="0" h="1486" w="654">
                  <a:moveTo>
                    <a:pt x="522" y="0"/>
                  </a:moveTo>
                  <a:cubicBezTo>
                    <a:pt x="513" y="0"/>
                    <a:pt x="503" y="6"/>
                    <a:pt x="492" y="19"/>
                  </a:cubicBezTo>
                  <a:cubicBezTo>
                    <a:pt x="397" y="122"/>
                    <a:pt x="1" y="1273"/>
                    <a:pt x="169" y="1390"/>
                  </a:cubicBezTo>
                  <a:cubicBezTo>
                    <a:pt x="268" y="1460"/>
                    <a:pt x="340" y="1485"/>
                    <a:pt x="389" y="1485"/>
                  </a:cubicBezTo>
                  <a:cubicBezTo>
                    <a:pt x="439" y="1485"/>
                    <a:pt x="466" y="1460"/>
                    <a:pt x="477" y="1427"/>
                  </a:cubicBezTo>
                  <a:cubicBezTo>
                    <a:pt x="498" y="1358"/>
                    <a:pt x="654" y="0"/>
                    <a:pt x="522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4" name="Google Shape;3334;p31"/>
            <p:cNvSpPr/>
            <p:nvPr/>
          </p:nvSpPr>
          <p:spPr>
            <a:xfrm>
              <a:off x="5613482" y="2207650"/>
              <a:ext cx="70379" cy="389958"/>
            </a:xfrm>
            <a:custGeom>
              <a:rect b="b" l="l" r="r" t="t"/>
              <a:pathLst>
                <a:path extrusionOk="0" h="1629" w="294">
                  <a:moveTo>
                    <a:pt x="147" y="1"/>
                  </a:moveTo>
                  <a:cubicBezTo>
                    <a:pt x="51" y="536"/>
                    <a:pt x="0" y="1086"/>
                    <a:pt x="7" y="1628"/>
                  </a:cubicBezTo>
                  <a:cubicBezTo>
                    <a:pt x="7" y="1628"/>
                    <a:pt x="293" y="551"/>
                    <a:pt x="235" y="521"/>
                  </a:cubicBezTo>
                  <a:cubicBezTo>
                    <a:pt x="176" y="499"/>
                    <a:pt x="147" y="1"/>
                    <a:pt x="147" y="1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5" name="Google Shape;3335;p31"/>
            <p:cNvSpPr/>
            <p:nvPr/>
          </p:nvSpPr>
          <p:spPr>
            <a:xfrm>
              <a:off x="5613961" y="1637431"/>
              <a:ext cx="59367" cy="335378"/>
            </a:xfrm>
            <a:custGeom>
              <a:rect b="b" l="l" r="r" t="t"/>
              <a:pathLst>
                <a:path extrusionOk="0" h="1401" w="248">
                  <a:moveTo>
                    <a:pt x="247" y="0"/>
                  </a:moveTo>
                  <a:cubicBezTo>
                    <a:pt x="247" y="1"/>
                    <a:pt x="169" y="579"/>
                    <a:pt x="75" y="579"/>
                  </a:cubicBezTo>
                  <a:cubicBezTo>
                    <a:pt x="69" y="579"/>
                    <a:pt x="63" y="577"/>
                    <a:pt x="57" y="572"/>
                  </a:cubicBezTo>
                  <a:cubicBezTo>
                    <a:pt x="55" y="571"/>
                    <a:pt x="54" y="570"/>
                    <a:pt x="52" y="570"/>
                  </a:cubicBezTo>
                  <a:cubicBezTo>
                    <a:pt x="1" y="570"/>
                    <a:pt x="42" y="1400"/>
                    <a:pt x="42" y="1400"/>
                  </a:cubicBezTo>
                  <a:cubicBezTo>
                    <a:pt x="145" y="939"/>
                    <a:pt x="218" y="469"/>
                    <a:pt x="247" y="0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6" name="Google Shape;3336;p31"/>
            <p:cNvSpPr/>
            <p:nvPr/>
          </p:nvSpPr>
          <p:spPr>
            <a:xfrm>
              <a:off x="5551960" y="3932669"/>
              <a:ext cx="189593" cy="546037"/>
            </a:xfrm>
            <a:custGeom>
              <a:rect b="b" l="l" r="r" t="t"/>
              <a:pathLst>
                <a:path extrusionOk="0" h="2281" w="792">
                  <a:moveTo>
                    <a:pt x="423" y="0"/>
                  </a:moveTo>
                  <a:cubicBezTo>
                    <a:pt x="421" y="0"/>
                    <a:pt x="420" y="1"/>
                    <a:pt x="418" y="2"/>
                  </a:cubicBezTo>
                  <a:cubicBezTo>
                    <a:pt x="323" y="60"/>
                    <a:pt x="1" y="1365"/>
                    <a:pt x="37" y="1702"/>
                  </a:cubicBezTo>
                  <a:cubicBezTo>
                    <a:pt x="67" y="1972"/>
                    <a:pt x="572" y="2281"/>
                    <a:pt x="736" y="2281"/>
                  </a:cubicBezTo>
                  <a:cubicBezTo>
                    <a:pt x="772" y="2281"/>
                    <a:pt x="792" y="2265"/>
                    <a:pt x="785" y="2230"/>
                  </a:cubicBezTo>
                  <a:cubicBezTo>
                    <a:pt x="634" y="1516"/>
                    <a:pt x="510" y="0"/>
                    <a:pt x="423" y="0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7" name="Google Shape;3337;p31"/>
            <p:cNvSpPr/>
            <p:nvPr/>
          </p:nvSpPr>
          <p:spPr>
            <a:xfrm>
              <a:off x="5608216" y="3937696"/>
              <a:ext cx="103414" cy="377031"/>
            </a:xfrm>
            <a:custGeom>
              <a:rect b="b" l="l" r="r" t="t"/>
              <a:pathLst>
                <a:path extrusionOk="0" h="1575" w="432">
                  <a:moveTo>
                    <a:pt x="200" y="0"/>
                  </a:moveTo>
                  <a:cubicBezTo>
                    <a:pt x="197" y="0"/>
                    <a:pt x="194" y="1"/>
                    <a:pt x="191" y="3"/>
                  </a:cubicBezTo>
                  <a:cubicBezTo>
                    <a:pt x="59" y="61"/>
                    <a:pt x="0" y="853"/>
                    <a:pt x="44" y="1154"/>
                  </a:cubicBezTo>
                  <a:cubicBezTo>
                    <a:pt x="74" y="1406"/>
                    <a:pt x="320" y="1574"/>
                    <a:pt x="401" y="1574"/>
                  </a:cubicBezTo>
                  <a:cubicBezTo>
                    <a:pt x="421" y="1574"/>
                    <a:pt x="431" y="1564"/>
                    <a:pt x="425" y="1542"/>
                  </a:cubicBezTo>
                  <a:cubicBezTo>
                    <a:pt x="325" y="1071"/>
                    <a:pt x="316" y="0"/>
                    <a:pt x="200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8" name="Google Shape;3338;p31"/>
            <p:cNvSpPr/>
            <p:nvPr/>
          </p:nvSpPr>
          <p:spPr>
            <a:xfrm>
              <a:off x="5585234" y="3025634"/>
              <a:ext cx="72294" cy="614501"/>
            </a:xfrm>
            <a:custGeom>
              <a:rect b="b" l="l" r="r" t="t"/>
              <a:pathLst>
                <a:path extrusionOk="0" h="2567" w="302">
                  <a:moveTo>
                    <a:pt x="38" y="0"/>
                  </a:moveTo>
                  <a:lnTo>
                    <a:pt x="38" y="0"/>
                  </a:lnTo>
                  <a:cubicBezTo>
                    <a:pt x="1" y="733"/>
                    <a:pt x="301" y="2566"/>
                    <a:pt x="301" y="2566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9" name="Google Shape;3339;p31"/>
            <p:cNvSpPr/>
            <p:nvPr/>
          </p:nvSpPr>
          <p:spPr>
            <a:xfrm>
              <a:off x="5657290" y="2047979"/>
              <a:ext cx="28247" cy="618092"/>
            </a:xfrm>
            <a:custGeom>
              <a:rect b="b" l="l" r="r" t="t"/>
              <a:pathLst>
                <a:path extrusionOk="0" h="2582" w="118">
                  <a:moveTo>
                    <a:pt x="0" y="1"/>
                  </a:moveTo>
                  <a:lnTo>
                    <a:pt x="15" y="2581"/>
                  </a:lnTo>
                  <a:cubicBezTo>
                    <a:pt x="118" y="1856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0" name="Google Shape;3340;p31"/>
            <p:cNvSpPr/>
            <p:nvPr/>
          </p:nvSpPr>
          <p:spPr>
            <a:xfrm>
              <a:off x="4502246" y="1108626"/>
              <a:ext cx="224064" cy="374638"/>
            </a:xfrm>
            <a:custGeom>
              <a:rect b="b" l="l" r="r" t="t"/>
              <a:pathLst>
                <a:path extrusionOk="0" h="1565" w="936">
                  <a:moveTo>
                    <a:pt x="733" y="1"/>
                  </a:moveTo>
                  <a:cubicBezTo>
                    <a:pt x="1" y="1"/>
                    <a:pt x="316" y="1430"/>
                    <a:pt x="456" y="1557"/>
                  </a:cubicBezTo>
                  <a:cubicBezTo>
                    <a:pt x="462" y="1562"/>
                    <a:pt x="467" y="1564"/>
                    <a:pt x="474" y="1564"/>
                  </a:cubicBezTo>
                  <a:cubicBezTo>
                    <a:pt x="628" y="1564"/>
                    <a:pt x="936" y="31"/>
                    <a:pt x="837" y="10"/>
                  </a:cubicBezTo>
                  <a:cubicBezTo>
                    <a:pt x="800" y="4"/>
                    <a:pt x="765" y="1"/>
                    <a:pt x="733" y="1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1" name="Google Shape;3341;p31"/>
            <p:cNvSpPr/>
            <p:nvPr/>
          </p:nvSpPr>
          <p:spPr>
            <a:xfrm>
              <a:off x="4465620" y="1221616"/>
              <a:ext cx="76364" cy="147461"/>
            </a:xfrm>
            <a:custGeom>
              <a:rect b="b" l="l" r="r" t="t"/>
              <a:pathLst>
                <a:path extrusionOk="0" h="616" w="319">
                  <a:moveTo>
                    <a:pt x="246" y="1"/>
                  </a:moveTo>
                  <a:cubicBezTo>
                    <a:pt x="220" y="1"/>
                    <a:pt x="170" y="56"/>
                    <a:pt x="81" y="198"/>
                  </a:cubicBezTo>
                  <a:cubicBezTo>
                    <a:pt x="0" y="271"/>
                    <a:pt x="169" y="615"/>
                    <a:pt x="169" y="615"/>
                  </a:cubicBezTo>
                  <a:cubicBezTo>
                    <a:pt x="185" y="458"/>
                    <a:pt x="319" y="1"/>
                    <a:pt x="246" y="1"/>
                  </a:cubicBezTo>
                  <a:close/>
                </a:path>
              </a:pathLst>
            </a:custGeom>
            <a:solidFill>
              <a:srgbClr val="CEBB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2" name="Google Shape;3342;p31"/>
            <p:cNvSpPr/>
            <p:nvPr/>
          </p:nvSpPr>
          <p:spPr>
            <a:xfrm>
              <a:off x="4506077" y="1867242"/>
              <a:ext cx="135253" cy="375834"/>
            </a:xfrm>
            <a:custGeom>
              <a:rect b="b" l="l" r="r" t="t"/>
              <a:pathLst>
                <a:path extrusionOk="0" h="1570" w="565">
                  <a:moveTo>
                    <a:pt x="308" y="1"/>
                  </a:moveTo>
                  <a:cubicBezTo>
                    <a:pt x="308" y="1"/>
                    <a:pt x="0" y="1"/>
                    <a:pt x="235" y="272"/>
                  </a:cubicBezTo>
                  <a:cubicBezTo>
                    <a:pt x="403" y="470"/>
                    <a:pt x="565" y="1569"/>
                    <a:pt x="565" y="1569"/>
                  </a:cubicBezTo>
                  <a:cubicBezTo>
                    <a:pt x="535" y="983"/>
                    <a:pt x="293" y="206"/>
                    <a:pt x="308" y="1"/>
                  </a:cubicBezTo>
                  <a:close/>
                </a:path>
              </a:pathLst>
            </a:custGeom>
            <a:solidFill>
              <a:srgbClr val="B7A3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3" name="Google Shape;3343;p31"/>
            <p:cNvSpPr/>
            <p:nvPr/>
          </p:nvSpPr>
          <p:spPr>
            <a:xfrm>
              <a:off x="4620504" y="2278508"/>
              <a:ext cx="105090" cy="343039"/>
            </a:xfrm>
            <a:custGeom>
              <a:rect b="b" l="l" r="r" t="t"/>
              <a:pathLst>
                <a:path extrusionOk="0" h="1433" w="439">
                  <a:moveTo>
                    <a:pt x="186" y="0"/>
                  </a:moveTo>
                  <a:cubicBezTo>
                    <a:pt x="161" y="0"/>
                    <a:pt x="135" y="27"/>
                    <a:pt x="109" y="86"/>
                  </a:cubicBezTo>
                  <a:cubicBezTo>
                    <a:pt x="1" y="315"/>
                    <a:pt x="315" y="1432"/>
                    <a:pt x="383" y="1432"/>
                  </a:cubicBezTo>
                  <a:cubicBezTo>
                    <a:pt x="389" y="1432"/>
                    <a:pt x="393" y="1424"/>
                    <a:pt x="394" y="1406"/>
                  </a:cubicBezTo>
                  <a:cubicBezTo>
                    <a:pt x="439" y="996"/>
                    <a:pt x="336" y="0"/>
                    <a:pt x="186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4" name="Google Shape;3344;p31"/>
            <p:cNvSpPr/>
            <p:nvPr/>
          </p:nvSpPr>
          <p:spPr>
            <a:xfrm>
              <a:off x="4671493" y="3062499"/>
              <a:ext cx="97430" cy="344714"/>
            </a:xfrm>
            <a:custGeom>
              <a:rect b="b" l="l" r="r" t="t"/>
              <a:pathLst>
                <a:path extrusionOk="0" h="1440" w="407">
                  <a:moveTo>
                    <a:pt x="200" y="0"/>
                  </a:moveTo>
                  <a:cubicBezTo>
                    <a:pt x="176" y="0"/>
                    <a:pt x="151" y="25"/>
                    <a:pt x="123" y="81"/>
                  </a:cubicBezTo>
                  <a:cubicBezTo>
                    <a:pt x="1" y="304"/>
                    <a:pt x="267" y="1440"/>
                    <a:pt x="331" y="1440"/>
                  </a:cubicBezTo>
                  <a:cubicBezTo>
                    <a:pt x="337" y="1440"/>
                    <a:pt x="341" y="1432"/>
                    <a:pt x="343" y="1415"/>
                  </a:cubicBezTo>
                  <a:cubicBezTo>
                    <a:pt x="406" y="1003"/>
                    <a:pt x="349" y="0"/>
                    <a:pt x="200" y="0"/>
                  </a:cubicBezTo>
                  <a:close/>
                </a:path>
              </a:pathLst>
            </a:custGeom>
            <a:solidFill>
              <a:srgbClr val="E0CF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5" name="Google Shape;3345;p31"/>
            <p:cNvSpPr/>
            <p:nvPr/>
          </p:nvSpPr>
          <p:spPr>
            <a:xfrm>
              <a:off x="4676281" y="2806116"/>
              <a:ext cx="540771" cy="809361"/>
            </a:xfrm>
            <a:custGeom>
              <a:rect b="b" l="l" r="r" t="t"/>
              <a:pathLst>
                <a:path extrusionOk="0" h="3381" w="2259">
                  <a:moveTo>
                    <a:pt x="2119" y="1"/>
                  </a:moveTo>
                  <a:cubicBezTo>
                    <a:pt x="2119" y="1"/>
                    <a:pt x="374" y="1431"/>
                    <a:pt x="0" y="3381"/>
                  </a:cubicBezTo>
                  <a:cubicBezTo>
                    <a:pt x="0" y="3381"/>
                    <a:pt x="2258" y="1203"/>
                    <a:pt x="2119" y="1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6" name="Google Shape;3346;p31"/>
            <p:cNvSpPr/>
            <p:nvPr/>
          </p:nvSpPr>
          <p:spPr>
            <a:xfrm>
              <a:off x="4676281" y="2806116"/>
              <a:ext cx="510848" cy="809361"/>
            </a:xfrm>
            <a:custGeom>
              <a:rect b="b" l="l" r="r" t="t"/>
              <a:pathLst>
                <a:path extrusionOk="0" h="3381" w="2134">
                  <a:moveTo>
                    <a:pt x="2119" y="1"/>
                  </a:moveTo>
                  <a:lnTo>
                    <a:pt x="2119" y="1"/>
                  </a:lnTo>
                  <a:cubicBezTo>
                    <a:pt x="2119" y="1"/>
                    <a:pt x="374" y="1431"/>
                    <a:pt x="0" y="3381"/>
                  </a:cubicBezTo>
                  <a:cubicBezTo>
                    <a:pt x="0" y="3381"/>
                    <a:pt x="169" y="3227"/>
                    <a:pt x="403" y="2970"/>
                  </a:cubicBezTo>
                  <a:cubicBezTo>
                    <a:pt x="484" y="2603"/>
                    <a:pt x="601" y="2252"/>
                    <a:pt x="755" y="1914"/>
                  </a:cubicBezTo>
                  <a:cubicBezTo>
                    <a:pt x="1134" y="1049"/>
                    <a:pt x="1638" y="420"/>
                    <a:pt x="1926" y="420"/>
                  </a:cubicBezTo>
                  <a:cubicBezTo>
                    <a:pt x="1951" y="420"/>
                    <a:pt x="1973" y="424"/>
                    <a:pt x="1994" y="433"/>
                  </a:cubicBezTo>
                  <a:cubicBezTo>
                    <a:pt x="2024" y="448"/>
                    <a:pt x="2046" y="470"/>
                    <a:pt x="2068" y="499"/>
                  </a:cubicBezTo>
                  <a:cubicBezTo>
                    <a:pt x="2112" y="338"/>
                    <a:pt x="2134" y="169"/>
                    <a:pt x="2119" y="1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7" name="Google Shape;3347;p31"/>
            <p:cNvSpPr/>
            <p:nvPr/>
          </p:nvSpPr>
          <p:spPr>
            <a:xfrm>
              <a:off x="4895560" y="2839630"/>
              <a:ext cx="270505" cy="431851"/>
            </a:xfrm>
            <a:custGeom>
              <a:rect b="b" l="l" r="r" t="t"/>
              <a:pathLst>
                <a:path extrusionOk="0" h="1804" w="1130">
                  <a:moveTo>
                    <a:pt x="1130" y="0"/>
                  </a:moveTo>
                  <a:lnTo>
                    <a:pt x="1" y="1804"/>
                  </a:lnTo>
                  <a:cubicBezTo>
                    <a:pt x="844" y="807"/>
                    <a:pt x="1130" y="0"/>
                    <a:pt x="1130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8" name="Google Shape;3348;p31"/>
            <p:cNvSpPr/>
            <p:nvPr/>
          </p:nvSpPr>
          <p:spPr>
            <a:xfrm>
              <a:off x="4281292" y="2820240"/>
              <a:ext cx="881176" cy="370568"/>
            </a:xfrm>
            <a:custGeom>
              <a:rect b="b" l="l" r="r" t="t"/>
              <a:pathLst>
                <a:path extrusionOk="0" h="1548" w="3681">
                  <a:moveTo>
                    <a:pt x="3681" y="0"/>
                  </a:moveTo>
                  <a:cubicBezTo>
                    <a:pt x="3681" y="1"/>
                    <a:pt x="1423" y="169"/>
                    <a:pt x="1" y="1547"/>
                  </a:cubicBezTo>
                  <a:cubicBezTo>
                    <a:pt x="1" y="1547"/>
                    <a:pt x="3102" y="1064"/>
                    <a:pt x="3681" y="0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9" name="Google Shape;3349;p31"/>
            <p:cNvSpPr/>
            <p:nvPr/>
          </p:nvSpPr>
          <p:spPr>
            <a:xfrm>
              <a:off x="4281292" y="2820240"/>
              <a:ext cx="881176" cy="370568"/>
            </a:xfrm>
            <a:custGeom>
              <a:rect b="b" l="l" r="r" t="t"/>
              <a:pathLst>
                <a:path extrusionOk="0" h="1548" w="3681">
                  <a:moveTo>
                    <a:pt x="3681" y="0"/>
                  </a:moveTo>
                  <a:cubicBezTo>
                    <a:pt x="3681" y="1"/>
                    <a:pt x="1423" y="169"/>
                    <a:pt x="1" y="1547"/>
                  </a:cubicBezTo>
                  <a:cubicBezTo>
                    <a:pt x="1" y="1547"/>
                    <a:pt x="228" y="1518"/>
                    <a:pt x="565" y="1445"/>
                  </a:cubicBezTo>
                  <a:cubicBezTo>
                    <a:pt x="836" y="1196"/>
                    <a:pt x="1137" y="968"/>
                    <a:pt x="1460" y="778"/>
                  </a:cubicBezTo>
                  <a:cubicBezTo>
                    <a:pt x="2092" y="403"/>
                    <a:pt x="2702" y="180"/>
                    <a:pt x="3052" y="180"/>
                  </a:cubicBezTo>
                  <a:cubicBezTo>
                    <a:pt x="3189" y="180"/>
                    <a:pt x="3286" y="214"/>
                    <a:pt x="3329" y="286"/>
                  </a:cubicBezTo>
                  <a:cubicBezTo>
                    <a:pt x="3344" y="316"/>
                    <a:pt x="3351" y="345"/>
                    <a:pt x="3351" y="382"/>
                  </a:cubicBezTo>
                  <a:cubicBezTo>
                    <a:pt x="3483" y="279"/>
                    <a:pt x="3593" y="147"/>
                    <a:pt x="3681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0" name="Google Shape;3350;p31"/>
            <p:cNvSpPr/>
            <p:nvPr/>
          </p:nvSpPr>
          <p:spPr>
            <a:xfrm>
              <a:off x="4658566" y="2837715"/>
              <a:ext cx="468955" cy="196774"/>
            </a:xfrm>
            <a:custGeom>
              <a:rect b="b" l="l" r="r" t="t"/>
              <a:pathLst>
                <a:path extrusionOk="0" h="822" w="1959">
                  <a:moveTo>
                    <a:pt x="1958" y="1"/>
                  </a:moveTo>
                  <a:lnTo>
                    <a:pt x="1" y="822"/>
                  </a:lnTo>
                  <a:cubicBezTo>
                    <a:pt x="1262" y="499"/>
                    <a:pt x="1958" y="1"/>
                    <a:pt x="1958" y="1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1" name="Google Shape;3351;p31"/>
            <p:cNvSpPr/>
            <p:nvPr/>
          </p:nvSpPr>
          <p:spPr>
            <a:xfrm>
              <a:off x="4216418" y="2765181"/>
              <a:ext cx="951316" cy="155361"/>
            </a:xfrm>
            <a:custGeom>
              <a:rect b="b" l="l" r="r" t="t"/>
              <a:pathLst>
                <a:path extrusionOk="0" h="649" w="3974">
                  <a:moveTo>
                    <a:pt x="2437" y="0"/>
                  </a:moveTo>
                  <a:cubicBezTo>
                    <a:pt x="1701" y="0"/>
                    <a:pt x="807" y="109"/>
                    <a:pt x="0" y="509"/>
                  </a:cubicBezTo>
                  <a:cubicBezTo>
                    <a:pt x="0" y="509"/>
                    <a:pt x="893" y="648"/>
                    <a:pt x="1856" y="648"/>
                  </a:cubicBezTo>
                  <a:cubicBezTo>
                    <a:pt x="2687" y="648"/>
                    <a:pt x="3570" y="544"/>
                    <a:pt x="3974" y="157"/>
                  </a:cubicBezTo>
                  <a:cubicBezTo>
                    <a:pt x="3974" y="157"/>
                    <a:pt x="3320" y="0"/>
                    <a:pt x="2437" y="0"/>
                  </a:cubicBezTo>
                  <a:close/>
                </a:path>
              </a:pathLst>
            </a:custGeom>
            <a:solidFill>
              <a:srgbClr val="818E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2" name="Google Shape;3352;p31"/>
            <p:cNvSpPr/>
            <p:nvPr/>
          </p:nvSpPr>
          <p:spPr>
            <a:xfrm>
              <a:off x="4216418" y="2764463"/>
              <a:ext cx="951316" cy="140280"/>
            </a:xfrm>
            <a:custGeom>
              <a:rect b="b" l="l" r="r" t="t"/>
              <a:pathLst>
                <a:path extrusionOk="0" h="586" w="3974">
                  <a:moveTo>
                    <a:pt x="2430" y="0"/>
                  </a:moveTo>
                  <a:cubicBezTo>
                    <a:pt x="1696" y="0"/>
                    <a:pt x="804" y="110"/>
                    <a:pt x="0" y="512"/>
                  </a:cubicBezTo>
                  <a:cubicBezTo>
                    <a:pt x="0" y="512"/>
                    <a:pt x="228" y="549"/>
                    <a:pt x="572" y="585"/>
                  </a:cubicBezTo>
                  <a:cubicBezTo>
                    <a:pt x="909" y="424"/>
                    <a:pt x="1261" y="307"/>
                    <a:pt x="1621" y="226"/>
                  </a:cubicBezTo>
                  <a:cubicBezTo>
                    <a:pt x="2053" y="124"/>
                    <a:pt x="2460" y="75"/>
                    <a:pt x="2789" y="75"/>
                  </a:cubicBezTo>
                  <a:cubicBezTo>
                    <a:pt x="3219" y="75"/>
                    <a:pt x="3515" y="159"/>
                    <a:pt x="3556" y="321"/>
                  </a:cubicBezTo>
                  <a:cubicBezTo>
                    <a:pt x="3556" y="358"/>
                    <a:pt x="3556" y="387"/>
                    <a:pt x="3549" y="417"/>
                  </a:cubicBezTo>
                  <a:cubicBezTo>
                    <a:pt x="3703" y="358"/>
                    <a:pt x="3849" y="270"/>
                    <a:pt x="3974" y="160"/>
                  </a:cubicBezTo>
                  <a:cubicBezTo>
                    <a:pt x="3974" y="160"/>
                    <a:pt x="3316" y="0"/>
                    <a:pt x="2430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3" name="Google Shape;3353;p31"/>
            <p:cNvSpPr/>
            <p:nvPr/>
          </p:nvSpPr>
          <p:spPr>
            <a:xfrm>
              <a:off x="4623616" y="2808031"/>
              <a:ext cx="507257" cy="48835"/>
            </a:xfrm>
            <a:custGeom>
              <a:rect b="b" l="l" r="r" t="t"/>
              <a:pathLst>
                <a:path extrusionOk="0" h="204" w="2119">
                  <a:moveTo>
                    <a:pt x="2119" y="0"/>
                  </a:moveTo>
                  <a:lnTo>
                    <a:pt x="0" y="191"/>
                  </a:lnTo>
                  <a:cubicBezTo>
                    <a:pt x="158" y="200"/>
                    <a:pt x="310" y="204"/>
                    <a:pt x="453" y="204"/>
                  </a:cubicBezTo>
                  <a:cubicBezTo>
                    <a:pt x="1486" y="204"/>
                    <a:pt x="2119" y="0"/>
                    <a:pt x="2119" y="0"/>
                  </a:cubicBezTo>
                  <a:close/>
                </a:path>
              </a:pathLst>
            </a:custGeom>
            <a:solidFill>
              <a:srgbClr val="666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54" name="Google Shape;3354;p31"/>
          <p:cNvSpPr txBox="1"/>
          <p:nvPr>
            <p:ph idx="6" type="title"/>
          </p:nvPr>
        </p:nvSpPr>
        <p:spPr>
          <a:xfrm>
            <a:off x="2637450" y="484825"/>
            <a:ext cx="38691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Justifications</a:t>
            </a:r>
            <a:endParaRPr/>
          </a:p>
        </p:txBody>
      </p:sp>
      <p:sp>
        <p:nvSpPr>
          <p:cNvPr id="3355" name="Google Shape;3355;p31"/>
          <p:cNvSpPr txBox="1"/>
          <p:nvPr>
            <p:ph type="title"/>
          </p:nvPr>
        </p:nvSpPr>
        <p:spPr>
          <a:xfrm>
            <a:off x="4908225" y="1281575"/>
            <a:ext cx="3688200" cy="39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Religious/Cultural Justifications:</a:t>
            </a:r>
            <a:endParaRPr/>
          </a:p>
        </p:txBody>
      </p:sp>
      <p:sp>
        <p:nvSpPr>
          <p:cNvPr id="3356" name="Google Shape;3356;p31"/>
          <p:cNvSpPr txBox="1"/>
          <p:nvPr>
            <p:ph idx="1" type="subTitle"/>
          </p:nvPr>
        </p:nvSpPr>
        <p:spPr>
          <a:xfrm>
            <a:off x="4908225" y="1680250"/>
            <a:ext cx="3848700" cy="6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I</a:t>
            </a:r>
            <a:r>
              <a:rPr lang="en"/>
              <a:t>nfluenced by Buddhism and Shinto ideas of purity vs. pollution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/>
              <a:t>Death seen as spiritually contaminating</a:t>
            </a:r>
            <a:endParaRPr/>
          </a:p>
        </p:txBody>
      </p:sp>
      <p:sp>
        <p:nvSpPr>
          <p:cNvPr id="3357" name="Google Shape;3357;p31"/>
          <p:cNvSpPr txBox="1"/>
          <p:nvPr>
            <p:ph idx="2" type="title"/>
          </p:nvPr>
        </p:nvSpPr>
        <p:spPr>
          <a:xfrm>
            <a:off x="4908225" y="2435689"/>
            <a:ext cx="3242100" cy="39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Justifications:</a:t>
            </a:r>
            <a:endParaRPr/>
          </a:p>
        </p:txBody>
      </p:sp>
      <p:sp>
        <p:nvSpPr>
          <p:cNvPr id="3358" name="Google Shape;3358;p31"/>
          <p:cNvSpPr txBox="1"/>
          <p:nvPr>
            <p:ph idx="3" type="subTitle"/>
          </p:nvPr>
        </p:nvSpPr>
        <p:spPr>
          <a:xfrm>
            <a:off x="4908225" y="2834375"/>
            <a:ext cx="3789000" cy="6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/>
              <a:t>Belief that status is inherited and fixed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Maintaining “social harmony” by keeping hierarchy intact</a:t>
            </a:r>
            <a:endParaRPr/>
          </a:p>
        </p:txBody>
      </p:sp>
      <p:sp>
        <p:nvSpPr>
          <p:cNvPr id="3359" name="Google Shape;3359;p31"/>
          <p:cNvSpPr txBox="1"/>
          <p:nvPr>
            <p:ph idx="4" type="title"/>
          </p:nvPr>
        </p:nvSpPr>
        <p:spPr>
          <a:xfrm>
            <a:off x="4908199" y="3589800"/>
            <a:ext cx="3575100" cy="39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Modern Justifications (Implicit):</a:t>
            </a:r>
            <a:endParaRPr/>
          </a:p>
        </p:txBody>
      </p:sp>
      <p:sp>
        <p:nvSpPr>
          <p:cNvPr id="3360" name="Google Shape;3360;p31"/>
          <p:cNvSpPr txBox="1"/>
          <p:nvPr>
            <p:ph idx="5" type="subTitle"/>
          </p:nvPr>
        </p:nvSpPr>
        <p:spPr>
          <a:xfrm>
            <a:off x="4908225" y="3988475"/>
            <a:ext cx="3789000" cy="6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/>
              <a:t>Denial that discrimination exists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Framing it as a “historical issue” rather than ongoing</a:t>
            </a:r>
            <a:endParaRPr/>
          </a:p>
        </p:txBody>
      </p:sp>
      <p:grpSp>
        <p:nvGrpSpPr>
          <p:cNvPr id="3361" name="Google Shape;3361;p31"/>
          <p:cNvGrpSpPr/>
          <p:nvPr/>
        </p:nvGrpSpPr>
        <p:grpSpPr>
          <a:xfrm>
            <a:off x="568362" y="1182640"/>
            <a:ext cx="1452131" cy="3329666"/>
            <a:chOff x="713225" y="581976"/>
            <a:chExt cx="1720942" cy="3946037"/>
          </a:xfrm>
        </p:grpSpPr>
        <p:sp>
          <p:nvSpPr>
            <p:cNvPr id="3362" name="Google Shape;3362;p31"/>
            <p:cNvSpPr/>
            <p:nvPr/>
          </p:nvSpPr>
          <p:spPr>
            <a:xfrm>
              <a:off x="983493" y="582694"/>
              <a:ext cx="1355158" cy="1321645"/>
            </a:xfrm>
            <a:custGeom>
              <a:rect b="b" l="l" r="r" t="t"/>
              <a:pathLst>
                <a:path extrusionOk="0" h="5521" w="5661">
                  <a:moveTo>
                    <a:pt x="1086" y="0"/>
                  </a:moveTo>
                  <a:cubicBezTo>
                    <a:pt x="887" y="0"/>
                    <a:pt x="699" y="20"/>
                    <a:pt x="529" y="66"/>
                  </a:cubicBezTo>
                  <a:cubicBezTo>
                    <a:pt x="1" y="1466"/>
                    <a:pt x="2098" y="4501"/>
                    <a:pt x="5023" y="5520"/>
                  </a:cubicBezTo>
                  <a:cubicBezTo>
                    <a:pt x="5661" y="4355"/>
                    <a:pt x="4642" y="1342"/>
                    <a:pt x="4620" y="1078"/>
                  </a:cubicBezTo>
                  <a:cubicBezTo>
                    <a:pt x="4549" y="1045"/>
                    <a:pt x="2526" y="0"/>
                    <a:pt x="1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3" name="Google Shape;3363;p31"/>
            <p:cNvSpPr/>
            <p:nvPr/>
          </p:nvSpPr>
          <p:spPr>
            <a:xfrm>
              <a:off x="1239877" y="838837"/>
              <a:ext cx="1098777" cy="1065503"/>
            </a:xfrm>
            <a:custGeom>
              <a:rect b="b" l="l" r="r" t="t"/>
              <a:pathLst>
                <a:path extrusionOk="0" h="4451" w="4590">
                  <a:moveTo>
                    <a:pt x="3541" y="0"/>
                  </a:moveTo>
                  <a:cubicBezTo>
                    <a:pt x="3387" y="748"/>
                    <a:pt x="2214" y="1335"/>
                    <a:pt x="792" y="1335"/>
                  </a:cubicBezTo>
                  <a:cubicBezTo>
                    <a:pt x="528" y="1335"/>
                    <a:pt x="257" y="1313"/>
                    <a:pt x="0" y="1276"/>
                  </a:cubicBezTo>
                  <a:lnTo>
                    <a:pt x="0" y="1276"/>
                  </a:lnTo>
                  <a:cubicBezTo>
                    <a:pt x="777" y="2530"/>
                    <a:pt x="2214" y="3849"/>
                    <a:pt x="3952" y="4450"/>
                  </a:cubicBezTo>
                  <a:cubicBezTo>
                    <a:pt x="4590" y="3285"/>
                    <a:pt x="3571" y="272"/>
                    <a:pt x="3549" y="0"/>
                  </a:cubicBezTo>
                  <a:close/>
                </a:path>
              </a:pathLst>
            </a:custGeom>
            <a:solidFill>
              <a:srgbClr val="C646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4" name="Google Shape;3364;p31"/>
            <p:cNvSpPr/>
            <p:nvPr/>
          </p:nvSpPr>
          <p:spPr>
            <a:xfrm>
              <a:off x="796053" y="583651"/>
              <a:ext cx="1638112" cy="1337683"/>
            </a:xfrm>
            <a:custGeom>
              <a:rect b="b" l="l" r="r" t="t"/>
              <a:pathLst>
                <a:path extrusionOk="0" h="5588" w="6843">
                  <a:moveTo>
                    <a:pt x="1856" y="0"/>
                  </a:moveTo>
                  <a:cubicBezTo>
                    <a:pt x="1664" y="0"/>
                    <a:pt x="1475" y="22"/>
                    <a:pt x="1290" y="69"/>
                  </a:cubicBezTo>
                  <a:cubicBezTo>
                    <a:pt x="1" y="1825"/>
                    <a:pt x="2476" y="5587"/>
                    <a:pt x="5231" y="5587"/>
                  </a:cubicBezTo>
                  <a:cubicBezTo>
                    <a:pt x="5422" y="5587"/>
                    <a:pt x="5614" y="5569"/>
                    <a:pt x="5806" y="5531"/>
                  </a:cubicBezTo>
                  <a:cubicBezTo>
                    <a:pt x="6842" y="3269"/>
                    <a:pt x="4181" y="0"/>
                    <a:pt x="1856" y="0"/>
                  </a:cubicBezTo>
                  <a:close/>
                </a:path>
              </a:pathLst>
            </a:custGeom>
            <a:solidFill>
              <a:srgbClr val="AA47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5" name="Google Shape;3365;p31"/>
            <p:cNvSpPr/>
            <p:nvPr/>
          </p:nvSpPr>
          <p:spPr>
            <a:xfrm>
              <a:off x="944952" y="581976"/>
              <a:ext cx="1167241" cy="862504"/>
            </a:xfrm>
            <a:custGeom>
              <a:rect b="b" l="l" r="r" t="t"/>
              <a:pathLst>
                <a:path extrusionOk="0" h="3603" w="4876">
                  <a:moveTo>
                    <a:pt x="1230" y="0"/>
                  </a:moveTo>
                  <a:cubicBezTo>
                    <a:pt x="1039" y="0"/>
                    <a:pt x="851" y="22"/>
                    <a:pt x="668" y="69"/>
                  </a:cubicBezTo>
                  <a:cubicBezTo>
                    <a:pt x="1" y="978"/>
                    <a:pt x="338" y="2415"/>
                    <a:pt x="1203" y="3603"/>
                  </a:cubicBezTo>
                  <a:cubicBezTo>
                    <a:pt x="1078" y="2906"/>
                    <a:pt x="1225" y="2283"/>
                    <a:pt x="1665" y="1902"/>
                  </a:cubicBezTo>
                  <a:cubicBezTo>
                    <a:pt x="1939" y="1660"/>
                    <a:pt x="2293" y="1545"/>
                    <a:pt x="2686" y="1545"/>
                  </a:cubicBezTo>
                  <a:cubicBezTo>
                    <a:pt x="3377" y="1545"/>
                    <a:pt x="4184" y="1899"/>
                    <a:pt x="4876" y="2540"/>
                  </a:cubicBezTo>
                  <a:cubicBezTo>
                    <a:pt x="4097" y="1143"/>
                    <a:pt x="2600" y="0"/>
                    <a:pt x="1230" y="0"/>
                  </a:cubicBezTo>
                  <a:close/>
                </a:path>
              </a:pathLst>
            </a:custGeom>
            <a:solidFill>
              <a:srgbClr val="9334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6" name="Google Shape;3366;p31"/>
            <p:cNvSpPr/>
            <p:nvPr/>
          </p:nvSpPr>
          <p:spPr>
            <a:xfrm>
              <a:off x="773072" y="1117962"/>
              <a:ext cx="1007571" cy="1074120"/>
            </a:xfrm>
            <a:custGeom>
              <a:rect b="b" l="l" r="r" t="t"/>
              <a:pathLst>
                <a:path extrusionOk="0" h="4487" w="4209">
                  <a:moveTo>
                    <a:pt x="4172" y="0"/>
                  </a:moveTo>
                  <a:lnTo>
                    <a:pt x="0" y="4458"/>
                  </a:lnTo>
                  <a:lnTo>
                    <a:pt x="37" y="4487"/>
                  </a:lnTo>
                  <a:lnTo>
                    <a:pt x="4208" y="29"/>
                  </a:lnTo>
                  <a:lnTo>
                    <a:pt x="4172" y="0"/>
                  </a:lnTo>
                  <a:close/>
                </a:path>
              </a:pathLst>
            </a:custGeom>
            <a:solidFill>
              <a:srgbClr val="6D56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7" name="Google Shape;3367;p31"/>
            <p:cNvSpPr/>
            <p:nvPr/>
          </p:nvSpPr>
          <p:spPr>
            <a:xfrm>
              <a:off x="1392845" y="814899"/>
              <a:ext cx="589605" cy="500793"/>
            </a:xfrm>
            <a:custGeom>
              <a:rect b="b" l="l" r="r" t="t"/>
              <a:pathLst>
                <a:path extrusionOk="0" h="2092" w="2463">
                  <a:moveTo>
                    <a:pt x="756" y="1"/>
                  </a:moveTo>
                  <a:cubicBezTo>
                    <a:pt x="423" y="1"/>
                    <a:pt x="101" y="175"/>
                    <a:pt x="50" y="614"/>
                  </a:cubicBezTo>
                  <a:cubicBezTo>
                    <a:pt x="1" y="1024"/>
                    <a:pt x="872" y="2091"/>
                    <a:pt x="1518" y="2091"/>
                  </a:cubicBezTo>
                  <a:cubicBezTo>
                    <a:pt x="1635" y="2091"/>
                    <a:pt x="1744" y="2057"/>
                    <a:pt x="1839" y="1977"/>
                  </a:cubicBezTo>
                  <a:cubicBezTo>
                    <a:pt x="2462" y="1464"/>
                    <a:pt x="1803" y="152"/>
                    <a:pt x="908" y="12"/>
                  </a:cubicBezTo>
                  <a:cubicBezTo>
                    <a:pt x="858" y="5"/>
                    <a:pt x="807" y="1"/>
                    <a:pt x="756" y="1"/>
                  </a:cubicBezTo>
                  <a:close/>
                </a:path>
              </a:pathLst>
            </a:custGeom>
            <a:solidFill>
              <a:srgbClr val="442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8" name="Google Shape;3368;p31"/>
            <p:cNvSpPr/>
            <p:nvPr/>
          </p:nvSpPr>
          <p:spPr>
            <a:xfrm>
              <a:off x="1661438" y="2109022"/>
              <a:ext cx="415812" cy="1152878"/>
            </a:xfrm>
            <a:custGeom>
              <a:rect b="b" l="l" r="r" t="t"/>
              <a:pathLst>
                <a:path extrusionOk="0" h="4816" w="1737">
                  <a:moveTo>
                    <a:pt x="790" y="0"/>
                  </a:moveTo>
                  <a:cubicBezTo>
                    <a:pt x="666" y="0"/>
                    <a:pt x="544" y="57"/>
                    <a:pt x="439" y="193"/>
                  </a:cubicBezTo>
                  <a:cubicBezTo>
                    <a:pt x="299" y="369"/>
                    <a:pt x="226" y="2099"/>
                    <a:pt x="189" y="2502"/>
                  </a:cubicBezTo>
                  <a:cubicBezTo>
                    <a:pt x="1" y="4449"/>
                    <a:pt x="581" y="4815"/>
                    <a:pt x="956" y="4815"/>
                  </a:cubicBezTo>
                  <a:cubicBezTo>
                    <a:pt x="1047" y="4815"/>
                    <a:pt x="1126" y="4793"/>
                    <a:pt x="1179" y="4768"/>
                  </a:cubicBezTo>
                  <a:cubicBezTo>
                    <a:pt x="1458" y="4636"/>
                    <a:pt x="1736" y="1058"/>
                    <a:pt x="1509" y="596"/>
                  </a:cubicBezTo>
                  <a:cubicBezTo>
                    <a:pt x="1348" y="274"/>
                    <a:pt x="1063" y="0"/>
                    <a:pt x="790" y="0"/>
                  </a:cubicBezTo>
                  <a:close/>
                </a:path>
              </a:pathLst>
            </a:custGeom>
            <a:solidFill>
              <a:srgbClr val="A8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9" name="Google Shape;3369;p31"/>
            <p:cNvSpPr/>
            <p:nvPr/>
          </p:nvSpPr>
          <p:spPr>
            <a:xfrm>
              <a:off x="1754081" y="2067848"/>
              <a:ext cx="344236" cy="1191419"/>
            </a:xfrm>
            <a:custGeom>
              <a:rect b="b" l="l" r="r" t="t"/>
              <a:pathLst>
                <a:path extrusionOk="0" h="4977" w="1438">
                  <a:moveTo>
                    <a:pt x="437" y="1"/>
                  </a:moveTo>
                  <a:cubicBezTo>
                    <a:pt x="307" y="1"/>
                    <a:pt x="179" y="59"/>
                    <a:pt x="66" y="196"/>
                  </a:cubicBezTo>
                  <a:cubicBezTo>
                    <a:pt x="30" y="262"/>
                    <a:pt x="8" y="343"/>
                    <a:pt x="0" y="416"/>
                  </a:cubicBezTo>
                  <a:cubicBezTo>
                    <a:pt x="40" y="404"/>
                    <a:pt x="80" y="399"/>
                    <a:pt x="120" y="399"/>
                  </a:cubicBezTo>
                  <a:cubicBezTo>
                    <a:pt x="404" y="399"/>
                    <a:pt x="706" y="676"/>
                    <a:pt x="873" y="1010"/>
                  </a:cubicBezTo>
                  <a:cubicBezTo>
                    <a:pt x="1071" y="1406"/>
                    <a:pt x="909" y="4016"/>
                    <a:pt x="675" y="4976"/>
                  </a:cubicBezTo>
                  <a:cubicBezTo>
                    <a:pt x="733" y="4976"/>
                    <a:pt x="792" y="4954"/>
                    <a:pt x="851" y="4932"/>
                  </a:cubicBezTo>
                  <a:cubicBezTo>
                    <a:pt x="1144" y="4793"/>
                    <a:pt x="1437" y="1098"/>
                    <a:pt x="1188" y="614"/>
                  </a:cubicBezTo>
                  <a:cubicBezTo>
                    <a:pt x="1022" y="281"/>
                    <a:pt x="724" y="1"/>
                    <a:pt x="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0" name="Google Shape;3370;p31"/>
            <p:cNvSpPr/>
            <p:nvPr/>
          </p:nvSpPr>
          <p:spPr>
            <a:xfrm>
              <a:off x="1162555" y="884560"/>
              <a:ext cx="823724" cy="581466"/>
            </a:xfrm>
            <a:custGeom>
              <a:rect b="b" l="l" r="r" t="t"/>
              <a:pathLst>
                <a:path extrusionOk="0" h="2429" w="3441">
                  <a:moveTo>
                    <a:pt x="1484" y="1"/>
                  </a:moveTo>
                  <a:cubicBezTo>
                    <a:pt x="1029" y="1"/>
                    <a:pt x="578" y="217"/>
                    <a:pt x="389" y="689"/>
                  </a:cubicBezTo>
                  <a:cubicBezTo>
                    <a:pt x="1" y="1635"/>
                    <a:pt x="499" y="2214"/>
                    <a:pt x="976" y="2309"/>
                  </a:cubicBezTo>
                  <a:cubicBezTo>
                    <a:pt x="1382" y="2392"/>
                    <a:pt x="1712" y="2428"/>
                    <a:pt x="1978" y="2428"/>
                  </a:cubicBezTo>
                  <a:cubicBezTo>
                    <a:pt x="3440" y="2428"/>
                    <a:pt x="2953" y="1320"/>
                    <a:pt x="2618" y="638"/>
                  </a:cubicBezTo>
                  <a:cubicBezTo>
                    <a:pt x="2418" y="227"/>
                    <a:pt x="1949" y="1"/>
                    <a:pt x="1484" y="1"/>
                  </a:cubicBezTo>
                  <a:close/>
                </a:path>
              </a:pathLst>
            </a:custGeom>
            <a:solidFill>
              <a:srgbClr val="5B3C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1" name="Google Shape;3371;p31"/>
            <p:cNvSpPr/>
            <p:nvPr/>
          </p:nvSpPr>
          <p:spPr>
            <a:xfrm>
              <a:off x="1209954" y="1023165"/>
              <a:ext cx="189832" cy="373919"/>
            </a:xfrm>
            <a:custGeom>
              <a:rect b="b" l="l" r="r" t="t"/>
              <a:pathLst>
                <a:path extrusionOk="0" h="1562" w="793">
                  <a:moveTo>
                    <a:pt x="792" y="0"/>
                  </a:moveTo>
                  <a:lnTo>
                    <a:pt x="792" y="0"/>
                  </a:lnTo>
                  <a:cubicBezTo>
                    <a:pt x="1" y="271"/>
                    <a:pt x="360" y="1452"/>
                    <a:pt x="484" y="1562"/>
                  </a:cubicBezTo>
                  <a:lnTo>
                    <a:pt x="778" y="1562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rgbClr val="442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2" name="Google Shape;3372;p31"/>
            <p:cNvSpPr/>
            <p:nvPr/>
          </p:nvSpPr>
          <p:spPr>
            <a:xfrm>
              <a:off x="1266210" y="963318"/>
              <a:ext cx="724379" cy="502708"/>
            </a:xfrm>
            <a:custGeom>
              <a:rect b="b" l="l" r="r" t="t"/>
              <a:pathLst>
                <a:path extrusionOk="0" h="2100" w="3026">
                  <a:moveTo>
                    <a:pt x="1958" y="1"/>
                  </a:moveTo>
                  <a:cubicBezTo>
                    <a:pt x="2009" y="140"/>
                    <a:pt x="2038" y="287"/>
                    <a:pt x="2038" y="441"/>
                  </a:cubicBezTo>
                  <a:cubicBezTo>
                    <a:pt x="2038" y="1145"/>
                    <a:pt x="1393" y="1724"/>
                    <a:pt x="594" y="1724"/>
                  </a:cubicBezTo>
                  <a:cubicBezTo>
                    <a:pt x="389" y="1724"/>
                    <a:pt x="183" y="1680"/>
                    <a:pt x="0" y="1606"/>
                  </a:cubicBezTo>
                  <a:lnTo>
                    <a:pt x="0" y="1606"/>
                  </a:lnTo>
                  <a:cubicBezTo>
                    <a:pt x="125" y="1797"/>
                    <a:pt x="315" y="1929"/>
                    <a:pt x="543" y="1980"/>
                  </a:cubicBezTo>
                  <a:cubicBezTo>
                    <a:pt x="951" y="2063"/>
                    <a:pt x="1283" y="2100"/>
                    <a:pt x="1552" y="2100"/>
                  </a:cubicBezTo>
                  <a:cubicBezTo>
                    <a:pt x="3025" y="2100"/>
                    <a:pt x="2585" y="997"/>
                    <a:pt x="2244" y="309"/>
                  </a:cubicBezTo>
                  <a:cubicBezTo>
                    <a:pt x="2192" y="199"/>
                    <a:pt x="2046" y="89"/>
                    <a:pt x="1958" y="1"/>
                  </a:cubicBezTo>
                  <a:close/>
                </a:path>
              </a:pathLst>
            </a:custGeom>
            <a:solidFill>
              <a:srgbClr val="442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3" name="Google Shape;3373;p31"/>
            <p:cNvSpPr/>
            <p:nvPr/>
          </p:nvSpPr>
          <p:spPr>
            <a:xfrm>
              <a:off x="713225" y="1573036"/>
              <a:ext cx="677699" cy="1940694"/>
            </a:xfrm>
            <a:custGeom>
              <a:rect b="b" l="l" r="r" t="t"/>
              <a:pathLst>
                <a:path extrusionOk="0" h="8107" w="2831">
                  <a:moveTo>
                    <a:pt x="2807" y="0"/>
                  </a:moveTo>
                  <a:cubicBezTo>
                    <a:pt x="2575" y="0"/>
                    <a:pt x="1426" y="2427"/>
                    <a:pt x="1320" y="2476"/>
                  </a:cubicBezTo>
                  <a:cubicBezTo>
                    <a:pt x="1203" y="2410"/>
                    <a:pt x="976" y="1779"/>
                    <a:pt x="976" y="1779"/>
                  </a:cubicBezTo>
                  <a:cubicBezTo>
                    <a:pt x="976" y="1779"/>
                    <a:pt x="103" y="3158"/>
                    <a:pt x="52" y="3715"/>
                  </a:cubicBezTo>
                  <a:cubicBezTo>
                    <a:pt x="1" y="4272"/>
                    <a:pt x="1606" y="8106"/>
                    <a:pt x="1606" y="8106"/>
                  </a:cubicBezTo>
                  <a:lnTo>
                    <a:pt x="2831" y="13"/>
                  </a:lnTo>
                  <a:cubicBezTo>
                    <a:pt x="2824" y="4"/>
                    <a:pt x="2817" y="0"/>
                    <a:pt x="2807" y="0"/>
                  </a:cubicBezTo>
                  <a:close/>
                </a:path>
              </a:pathLst>
            </a:custGeom>
            <a:solidFill>
              <a:srgbClr val="FFE4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4" name="Google Shape;3374;p31"/>
            <p:cNvSpPr/>
            <p:nvPr/>
          </p:nvSpPr>
          <p:spPr>
            <a:xfrm>
              <a:off x="725673" y="2476241"/>
              <a:ext cx="521381" cy="1037495"/>
            </a:xfrm>
            <a:custGeom>
              <a:rect b="b" l="l" r="r" t="t"/>
              <a:pathLst>
                <a:path extrusionOk="0" h="4334" w="2178">
                  <a:moveTo>
                    <a:pt x="0" y="1"/>
                  </a:moveTo>
                  <a:lnTo>
                    <a:pt x="0" y="1"/>
                  </a:lnTo>
                  <a:cubicBezTo>
                    <a:pt x="44" y="726"/>
                    <a:pt x="1554" y="4333"/>
                    <a:pt x="1554" y="4333"/>
                  </a:cubicBezTo>
                  <a:lnTo>
                    <a:pt x="2178" y="220"/>
                  </a:lnTo>
                  <a:lnTo>
                    <a:pt x="2178" y="220"/>
                  </a:lnTo>
                  <a:cubicBezTo>
                    <a:pt x="1884" y="506"/>
                    <a:pt x="1547" y="668"/>
                    <a:pt x="1188" y="668"/>
                  </a:cubicBezTo>
                  <a:cubicBezTo>
                    <a:pt x="748" y="668"/>
                    <a:pt x="337" y="426"/>
                    <a:pt x="0" y="1"/>
                  </a:cubicBezTo>
                  <a:close/>
                </a:path>
              </a:pathLst>
            </a:custGeom>
            <a:solidFill>
              <a:srgbClr val="F4CB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5" name="Google Shape;3375;p31"/>
            <p:cNvSpPr/>
            <p:nvPr/>
          </p:nvSpPr>
          <p:spPr>
            <a:xfrm>
              <a:off x="939685" y="1572797"/>
              <a:ext cx="451241" cy="1940934"/>
            </a:xfrm>
            <a:custGeom>
              <a:rect b="b" l="l" r="r" t="t"/>
              <a:pathLst>
                <a:path extrusionOk="0" h="8108" w="1885">
                  <a:moveTo>
                    <a:pt x="1861" y="1"/>
                  </a:moveTo>
                  <a:cubicBezTo>
                    <a:pt x="1649" y="1"/>
                    <a:pt x="685" y="2004"/>
                    <a:pt x="426" y="2404"/>
                  </a:cubicBezTo>
                  <a:cubicBezTo>
                    <a:pt x="367" y="2726"/>
                    <a:pt x="1" y="3789"/>
                    <a:pt x="213" y="6986"/>
                  </a:cubicBezTo>
                  <a:cubicBezTo>
                    <a:pt x="462" y="7631"/>
                    <a:pt x="668" y="8107"/>
                    <a:pt x="668" y="8107"/>
                  </a:cubicBezTo>
                  <a:lnTo>
                    <a:pt x="1885" y="14"/>
                  </a:lnTo>
                  <a:cubicBezTo>
                    <a:pt x="1878" y="5"/>
                    <a:pt x="1870" y="1"/>
                    <a:pt x="1861" y="1"/>
                  </a:cubicBezTo>
                  <a:close/>
                </a:path>
              </a:pathLst>
            </a:custGeom>
            <a:solidFill>
              <a:srgbClr val="E2AC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6" name="Google Shape;3376;p31"/>
            <p:cNvSpPr/>
            <p:nvPr/>
          </p:nvSpPr>
          <p:spPr>
            <a:xfrm>
              <a:off x="971284" y="1560827"/>
              <a:ext cx="1313027" cy="2967177"/>
            </a:xfrm>
            <a:custGeom>
              <a:rect b="b" l="l" r="r" t="t"/>
              <a:pathLst>
                <a:path extrusionOk="0" h="12395" w="5485">
                  <a:moveTo>
                    <a:pt x="2313" y="0"/>
                  </a:moveTo>
                  <a:cubicBezTo>
                    <a:pt x="1988" y="0"/>
                    <a:pt x="1679" y="20"/>
                    <a:pt x="1679" y="20"/>
                  </a:cubicBezTo>
                  <a:cubicBezTo>
                    <a:pt x="1" y="2813"/>
                    <a:pt x="360" y="10049"/>
                    <a:pt x="763" y="12395"/>
                  </a:cubicBezTo>
                  <a:lnTo>
                    <a:pt x="5484" y="12395"/>
                  </a:lnTo>
                  <a:cubicBezTo>
                    <a:pt x="5484" y="12395"/>
                    <a:pt x="2984" y="8128"/>
                    <a:pt x="3424" y="5511"/>
                  </a:cubicBezTo>
                  <a:cubicBezTo>
                    <a:pt x="3857" y="2886"/>
                    <a:pt x="3219" y="225"/>
                    <a:pt x="3036" y="86"/>
                  </a:cubicBezTo>
                  <a:cubicBezTo>
                    <a:pt x="2946" y="18"/>
                    <a:pt x="2622" y="0"/>
                    <a:pt x="2313" y="0"/>
                  </a:cubicBezTo>
                  <a:close/>
                </a:path>
              </a:pathLst>
            </a:custGeom>
            <a:solidFill>
              <a:srgbClr val="FFE4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7" name="Google Shape;3377;p31"/>
            <p:cNvSpPr/>
            <p:nvPr/>
          </p:nvSpPr>
          <p:spPr>
            <a:xfrm>
              <a:off x="1592494" y="1789920"/>
              <a:ext cx="118017" cy="386367"/>
            </a:xfrm>
            <a:custGeom>
              <a:rect b="b" l="l" r="r" t="t"/>
              <a:pathLst>
                <a:path extrusionOk="0" h="1614" w="493">
                  <a:moveTo>
                    <a:pt x="404" y="1"/>
                  </a:moveTo>
                  <a:lnTo>
                    <a:pt x="1" y="1438"/>
                  </a:lnTo>
                  <a:lnTo>
                    <a:pt x="492" y="161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4CB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8" name="Google Shape;3378;p31"/>
            <p:cNvSpPr/>
            <p:nvPr/>
          </p:nvSpPr>
          <p:spPr>
            <a:xfrm>
              <a:off x="1541744" y="1656582"/>
              <a:ext cx="744248" cy="2871423"/>
            </a:xfrm>
            <a:custGeom>
              <a:rect b="b" l="l" r="r" t="t"/>
              <a:pathLst>
                <a:path extrusionOk="0" h="11995" w="3109">
                  <a:moveTo>
                    <a:pt x="807" y="1"/>
                  </a:moveTo>
                  <a:lnTo>
                    <a:pt x="807" y="1"/>
                  </a:lnTo>
                  <a:cubicBezTo>
                    <a:pt x="829" y="1746"/>
                    <a:pt x="704" y="3483"/>
                    <a:pt x="440" y="5206"/>
                  </a:cubicBezTo>
                  <a:cubicBezTo>
                    <a:pt x="0" y="7823"/>
                    <a:pt x="2302" y="11995"/>
                    <a:pt x="2302" y="11995"/>
                  </a:cubicBezTo>
                  <a:lnTo>
                    <a:pt x="3109" y="11995"/>
                  </a:lnTo>
                  <a:cubicBezTo>
                    <a:pt x="3109" y="11995"/>
                    <a:pt x="799" y="7823"/>
                    <a:pt x="1239" y="5206"/>
                  </a:cubicBezTo>
                  <a:cubicBezTo>
                    <a:pt x="1598" y="3058"/>
                    <a:pt x="1100" y="822"/>
                    <a:pt x="807" y="1"/>
                  </a:cubicBezTo>
                  <a:close/>
                </a:path>
              </a:pathLst>
            </a:custGeom>
            <a:solidFill>
              <a:srgbClr val="F4CB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9" name="Google Shape;3379;p31"/>
            <p:cNvSpPr/>
            <p:nvPr/>
          </p:nvSpPr>
          <p:spPr>
            <a:xfrm>
              <a:off x="1453889" y="1758321"/>
              <a:ext cx="419642" cy="1883481"/>
            </a:xfrm>
            <a:custGeom>
              <a:rect b="b" l="l" r="r" t="t"/>
              <a:pathLst>
                <a:path extrusionOk="0" h="7868" w="1753">
                  <a:moveTo>
                    <a:pt x="1090" y="1"/>
                  </a:moveTo>
                  <a:cubicBezTo>
                    <a:pt x="1081" y="1"/>
                    <a:pt x="1072" y="3"/>
                    <a:pt x="1064" y="8"/>
                  </a:cubicBezTo>
                  <a:lnTo>
                    <a:pt x="807" y="2860"/>
                  </a:lnTo>
                  <a:lnTo>
                    <a:pt x="1" y="6284"/>
                  </a:lnTo>
                  <a:lnTo>
                    <a:pt x="1196" y="7868"/>
                  </a:lnTo>
                  <a:cubicBezTo>
                    <a:pt x="1196" y="7868"/>
                    <a:pt x="1753" y="3982"/>
                    <a:pt x="1709" y="3476"/>
                  </a:cubicBezTo>
                  <a:cubicBezTo>
                    <a:pt x="1659" y="2985"/>
                    <a:pt x="1388" y="1"/>
                    <a:pt x="1090" y="1"/>
                  </a:cubicBezTo>
                  <a:close/>
                </a:path>
              </a:pathLst>
            </a:custGeom>
            <a:solidFill>
              <a:srgbClr val="F4CB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0" name="Google Shape;3380;p31"/>
            <p:cNvSpPr/>
            <p:nvPr/>
          </p:nvSpPr>
          <p:spPr>
            <a:xfrm>
              <a:off x="1418939" y="1539043"/>
              <a:ext cx="175709" cy="202041"/>
            </a:xfrm>
            <a:custGeom>
              <a:rect b="b" l="l" r="r" t="t"/>
              <a:pathLst>
                <a:path extrusionOk="0" h="844" w="734">
                  <a:moveTo>
                    <a:pt x="733" y="1"/>
                  </a:moveTo>
                  <a:lnTo>
                    <a:pt x="0" y="74"/>
                  </a:lnTo>
                  <a:cubicBezTo>
                    <a:pt x="0" y="74"/>
                    <a:pt x="88" y="822"/>
                    <a:pt x="88" y="844"/>
                  </a:cubicBezTo>
                  <a:lnTo>
                    <a:pt x="733" y="1"/>
                  </a:lnTo>
                  <a:close/>
                </a:path>
              </a:pathLst>
            </a:custGeom>
            <a:solidFill>
              <a:srgbClr val="E2AC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1" name="Google Shape;3381;p31"/>
            <p:cNvSpPr/>
            <p:nvPr/>
          </p:nvSpPr>
          <p:spPr>
            <a:xfrm>
              <a:off x="1474955" y="1402114"/>
              <a:ext cx="109160" cy="182890"/>
            </a:xfrm>
            <a:custGeom>
              <a:rect b="b" l="l" r="r" t="t"/>
              <a:pathLst>
                <a:path extrusionOk="0" h="764" w="456">
                  <a:moveTo>
                    <a:pt x="353" y="1"/>
                  </a:moveTo>
                  <a:lnTo>
                    <a:pt x="1" y="133"/>
                  </a:lnTo>
                  <a:lnTo>
                    <a:pt x="52" y="763"/>
                  </a:lnTo>
                  <a:lnTo>
                    <a:pt x="455" y="580"/>
                  </a:lnTo>
                  <a:lnTo>
                    <a:pt x="353" y="1"/>
                  </a:lnTo>
                  <a:close/>
                </a:path>
              </a:pathLst>
            </a:custGeom>
            <a:solidFill>
              <a:srgbClr val="FFB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2" name="Google Shape;3382;p31"/>
            <p:cNvSpPr/>
            <p:nvPr/>
          </p:nvSpPr>
          <p:spPr>
            <a:xfrm>
              <a:off x="1048607" y="2799174"/>
              <a:ext cx="567103" cy="1728838"/>
            </a:xfrm>
            <a:custGeom>
              <a:rect b="b" l="l" r="r" t="t"/>
              <a:pathLst>
                <a:path extrusionOk="0" h="7222" w="2369">
                  <a:moveTo>
                    <a:pt x="198" y="1"/>
                  </a:moveTo>
                  <a:cubicBezTo>
                    <a:pt x="0" y="1841"/>
                    <a:pt x="51" y="4311"/>
                    <a:pt x="440" y="7222"/>
                  </a:cubicBezTo>
                  <a:lnTo>
                    <a:pt x="2368" y="7222"/>
                  </a:lnTo>
                  <a:cubicBezTo>
                    <a:pt x="440" y="4979"/>
                    <a:pt x="198" y="1"/>
                    <a:pt x="198" y="1"/>
                  </a:cubicBezTo>
                  <a:close/>
                </a:path>
              </a:pathLst>
            </a:custGeom>
            <a:solidFill>
              <a:srgbClr val="E2AC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3" name="Google Shape;3383;p31"/>
            <p:cNvSpPr/>
            <p:nvPr/>
          </p:nvSpPr>
          <p:spPr>
            <a:xfrm>
              <a:off x="1001208" y="2799174"/>
              <a:ext cx="398576" cy="1728838"/>
            </a:xfrm>
            <a:custGeom>
              <a:rect b="b" l="l" r="r" t="t"/>
              <a:pathLst>
                <a:path extrusionOk="0" h="7222" w="1665">
                  <a:moveTo>
                    <a:pt x="367" y="1"/>
                  </a:moveTo>
                  <a:cubicBezTo>
                    <a:pt x="0" y="2141"/>
                    <a:pt x="389" y="4311"/>
                    <a:pt x="601" y="7222"/>
                  </a:cubicBezTo>
                  <a:lnTo>
                    <a:pt x="1664" y="7222"/>
                  </a:lnTo>
                  <a:cubicBezTo>
                    <a:pt x="601" y="4979"/>
                    <a:pt x="367" y="1"/>
                    <a:pt x="367" y="1"/>
                  </a:cubicBezTo>
                  <a:close/>
                </a:path>
              </a:pathLst>
            </a:custGeom>
            <a:solidFill>
              <a:srgbClr val="F4CB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4" name="Google Shape;3384;p31"/>
            <p:cNvSpPr/>
            <p:nvPr/>
          </p:nvSpPr>
          <p:spPr>
            <a:xfrm>
              <a:off x="1088824" y="2725443"/>
              <a:ext cx="749754" cy="451241"/>
            </a:xfrm>
            <a:custGeom>
              <a:rect b="b" l="l" r="r" t="t"/>
              <a:pathLst>
                <a:path extrusionOk="0" h="1885" w="3132">
                  <a:moveTo>
                    <a:pt x="30" y="1"/>
                  </a:moveTo>
                  <a:lnTo>
                    <a:pt x="1" y="448"/>
                  </a:lnTo>
                  <a:lnTo>
                    <a:pt x="3080" y="1885"/>
                  </a:lnTo>
                  <a:lnTo>
                    <a:pt x="3131" y="741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E2AC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5" name="Google Shape;3385;p31"/>
            <p:cNvSpPr/>
            <p:nvPr/>
          </p:nvSpPr>
          <p:spPr>
            <a:xfrm>
              <a:off x="1022274" y="2087478"/>
              <a:ext cx="900566" cy="865377"/>
            </a:xfrm>
            <a:custGeom>
              <a:rect b="b" l="l" r="r" t="t"/>
              <a:pathLst>
                <a:path extrusionOk="0" h="3615" w="3762">
                  <a:moveTo>
                    <a:pt x="1273" y="1"/>
                  </a:moveTo>
                  <a:cubicBezTo>
                    <a:pt x="918" y="1"/>
                    <a:pt x="647" y="39"/>
                    <a:pt x="587" y="114"/>
                  </a:cubicBezTo>
                  <a:cubicBezTo>
                    <a:pt x="396" y="364"/>
                    <a:pt x="0" y="2160"/>
                    <a:pt x="227" y="2878"/>
                  </a:cubicBezTo>
                  <a:cubicBezTo>
                    <a:pt x="227" y="2878"/>
                    <a:pt x="2773" y="3614"/>
                    <a:pt x="3355" y="3614"/>
                  </a:cubicBezTo>
                  <a:cubicBezTo>
                    <a:pt x="3415" y="3614"/>
                    <a:pt x="3454" y="3606"/>
                    <a:pt x="3468" y="3589"/>
                  </a:cubicBezTo>
                  <a:cubicBezTo>
                    <a:pt x="3615" y="3406"/>
                    <a:pt x="3761" y="1177"/>
                    <a:pt x="3519" y="598"/>
                  </a:cubicBezTo>
                  <a:cubicBezTo>
                    <a:pt x="3346" y="200"/>
                    <a:pt x="2087" y="1"/>
                    <a:pt x="1273" y="1"/>
                  </a:cubicBezTo>
                  <a:close/>
                </a:path>
              </a:pathLst>
            </a:custGeom>
            <a:solidFill>
              <a:srgbClr val="C9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6" name="Google Shape;3386;p31"/>
            <p:cNvSpPr/>
            <p:nvPr/>
          </p:nvSpPr>
          <p:spPr>
            <a:xfrm>
              <a:off x="1060815" y="2087478"/>
              <a:ext cx="860110" cy="865377"/>
            </a:xfrm>
            <a:custGeom>
              <a:rect b="b" l="l" r="r" t="t"/>
              <a:pathLst>
                <a:path extrusionOk="0" h="3615" w="3593">
                  <a:moveTo>
                    <a:pt x="1216" y="1"/>
                  </a:moveTo>
                  <a:cubicBezTo>
                    <a:pt x="875" y="1"/>
                    <a:pt x="615" y="39"/>
                    <a:pt x="558" y="114"/>
                  </a:cubicBezTo>
                  <a:cubicBezTo>
                    <a:pt x="374" y="364"/>
                    <a:pt x="0" y="2160"/>
                    <a:pt x="206" y="2878"/>
                  </a:cubicBezTo>
                  <a:cubicBezTo>
                    <a:pt x="206" y="2878"/>
                    <a:pt x="2649" y="3614"/>
                    <a:pt x="3207" y="3614"/>
                  </a:cubicBezTo>
                  <a:cubicBezTo>
                    <a:pt x="3264" y="3614"/>
                    <a:pt x="3301" y="3606"/>
                    <a:pt x="3314" y="3589"/>
                  </a:cubicBezTo>
                  <a:cubicBezTo>
                    <a:pt x="3454" y="3406"/>
                    <a:pt x="3593" y="1177"/>
                    <a:pt x="3358" y="598"/>
                  </a:cubicBezTo>
                  <a:cubicBezTo>
                    <a:pt x="3200" y="200"/>
                    <a:pt x="1996" y="1"/>
                    <a:pt x="12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7" name="Google Shape;3387;p31"/>
            <p:cNvSpPr/>
            <p:nvPr/>
          </p:nvSpPr>
          <p:spPr>
            <a:xfrm>
              <a:off x="1634627" y="2126976"/>
              <a:ext cx="288220" cy="825399"/>
            </a:xfrm>
            <a:custGeom>
              <a:rect b="b" l="l" r="r" t="t"/>
              <a:pathLst>
                <a:path extrusionOk="0" h="3448" w="1204">
                  <a:moveTo>
                    <a:pt x="133" y="1"/>
                  </a:moveTo>
                  <a:lnTo>
                    <a:pt x="133" y="1"/>
                  </a:lnTo>
                  <a:cubicBezTo>
                    <a:pt x="338" y="477"/>
                    <a:pt x="448" y="1005"/>
                    <a:pt x="441" y="1526"/>
                  </a:cubicBezTo>
                  <a:cubicBezTo>
                    <a:pt x="448" y="2156"/>
                    <a:pt x="301" y="2772"/>
                    <a:pt x="1" y="3322"/>
                  </a:cubicBezTo>
                  <a:cubicBezTo>
                    <a:pt x="352" y="3396"/>
                    <a:pt x="646" y="3448"/>
                    <a:pt x="800" y="3448"/>
                  </a:cubicBezTo>
                  <a:cubicBezTo>
                    <a:pt x="858" y="3448"/>
                    <a:pt x="896" y="3440"/>
                    <a:pt x="910" y="3424"/>
                  </a:cubicBezTo>
                  <a:cubicBezTo>
                    <a:pt x="1057" y="3241"/>
                    <a:pt x="1203" y="1012"/>
                    <a:pt x="961" y="433"/>
                  </a:cubicBezTo>
                  <a:cubicBezTo>
                    <a:pt x="881" y="243"/>
                    <a:pt x="543" y="96"/>
                    <a:pt x="133" y="1"/>
                  </a:cubicBezTo>
                  <a:close/>
                </a:path>
              </a:pathLst>
            </a:custGeom>
            <a:solidFill>
              <a:srgbClr val="C9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8" name="Google Shape;3388;p31"/>
            <p:cNvSpPr/>
            <p:nvPr/>
          </p:nvSpPr>
          <p:spPr>
            <a:xfrm>
              <a:off x="1060815" y="2286647"/>
              <a:ext cx="732039" cy="412700"/>
            </a:xfrm>
            <a:custGeom>
              <a:rect b="b" l="l" r="r" t="t"/>
              <a:pathLst>
                <a:path extrusionOk="0" h="1724" w="3058">
                  <a:moveTo>
                    <a:pt x="184" y="1"/>
                  </a:moveTo>
                  <a:cubicBezTo>
                    <a:pt x="88" y="426"/>
                    <a:pt x="30" y="851"/>
                    <a:pt x="0" y="1284"/>
                  </a:cubicBezTo>
                  <a:lnTo>
                    <a:pt x="3036" y="1724"/>
                  </a:lnTo>
                  <a:cubicBezTo>
                    <a:pt x="3058" y="1386"/>
                    <a:pt x="3021" y="954"/>
                    <a:pt x="3014" y="617"/>
                  </a:cubicBezTo>
                  <a:lnTo>
                    <a:pt x="1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9" name="Google Shape;3389;p31"/>
            <p:cNvSpPr/>
            <p:nvPr/>
          </p:nvSpPr>
          <p:spPr>
            <a:xfrm>
              <a:off x="1743548" y="2425252"/>
              <a:ext cx="152967" cy="286304"/>
            </a:xfrm>
            <a:custGeom>
              <a:rect b="b" l="l" r="r" t="t"/>
              <a:pathLst>
                <a:path extrusionOk="0" h="1196" w="639">
                  <a:moveTo>
                    <a:pt x="0" y="1"/>
                  </a:moveTo>
                  <a:cubicBezTo>
                    <a:pt x="66" y="192"/>
                    <a:pt x="96" y="389"/>
                    <a:pt x="96" y="587"/>
                  </a:cubicBezTo>
                  <a:cubicBezTo>
                    <a:pt x="96" y="763"/>
                    <a:pt x="74" y="939"/>
                    <a:pt x="22" y="1108"/>
                  </a:cubicBezTo>
                  <a:lnTo>
                    <a:pt x="609" y="1196"/>
                  </a:lnTo>
                  <a:cubicBezTo>
                    <a:pt x="631" y="859"/>
                    <a:pt x="638" y="477"/>
                    <a:pt x="631" y="1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0" name="Google Shape;3390;p31"/>
            <p:cNvSpPr/>
            <p:nvPr/>
          </p:nvSpPr>
          <p:spPr>
            <a:xfrm>
              <a:off x="1431147" y="2111177"/>
              <a:ext cx="356444" cy="830427"/>
            </a:xfrm>
            <a:custGeom>
              <a:rect b="b" l="l" r="r" t="t"/>
              <a:pathLst>
                <a:path extrusionOk="0" h="3469" w="1489">
                  <a:moveTo>
                    <a:pt x="675" y="1"/>
                  </a:moveTo>
                  <a:lnTo>
                    <a:pt x="565" y="756"/>
                  </a:lnTo>
                  <a:lnTo>
                    <a:pt x="0" y="3175"/>
                  </a:lnTo>
                  <a:cubicBezTo>
                    <a:pt x="455" y="3292"/>
                    <a:pt x="931" y="3410"/>
                    <a:pt x="1269" y="3468"/>
                  </a:cubicBezTo>
                  <a:cubicBezTo>
                    <a:pt x="1386" y="2530"/>
                    <a:pt x="1489" y="1606"/>
                    <a:pt x="1467" y="1379"/>
                  </a:cubicBezTo>
                  <a:cubicBezTo>
                    <a:pt x="1452" y="1210"/>
                    <a:pt x="1430" y="741"/>
                    <a:pt x="1393" y="191"/>
                  </a:cubicBezTo>
                  <a:cubicBezTo>
                    <a:pt x="1159" y="103"/>
                    <a:pt x="924" y="37"/>
                    <a:pt x="675" y="1"/>
                  </a:cubicBezTo>
                  <a:close/>
                </a:path>
              </a:pathLst>
            </a:custGeom>
            <a:solidFill>
              <a:srgbClr val="B742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1" name="Google Shape;3391;p31"/>
            <p:cNvSpPr/>
            <p:nvPr/>
          </p:nvSpPr>
          <p:spPr>
            <a:xfrm>
              <a:off x="1369625" y="3322234"/>
              <a:ext cx="163500" cy="186242"/>
            </a:xfrm>
            <a:custGeom>
              <a:rect b="b" l="l" r="r" t="t"/>
              <a:pathLst>
                <a:path extrusionOk="0" h="778" w="683">
                  <a:moveTo>
                    <a:pt x="609" y="0"/>
                  </a:moveTo>
                  <a:lnTo>
                    <a:pt x="1" y="704"/>
                  </a:lnTo>
                  <a:lnTo>
                    <a:pt x="45" y="777"/>
                  </a:lnTo>
                  <a:lnTo>
                    <a:pt x="683" y="74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6D56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2" name="Google Shape;3392;p31"/>
            <p:cNvSpPr/>
            <p:nvPr/>
          </p:nvSpPr>
          <p:spPr>
            <a:xfrm>
              <a:off x="1469210" y="3220255"/>
              <a:ext cx="174751" cy="149616"/>
            </a:xfrm>
            <a:custGeom>
              <a:rect b="b" l="l" r="r" t="t"/>
              <a:pathLst>
                <a:path extrusionOk="0" h="625" w="730">
                  <a:moveTo>
                    <a:pt x="393" y="1"/>
                  </a:moveTo>
                  <a:cubicBezTo>
                    <a:pt x="390" y="1"/>
                    <a:pt x="387" y="1"/>
                    <a:pt x="384" y="1"/>
                  </a:cubicBezTo>
                  <a:cubicBezTo>
                    <a:pt x="201" y="8"/>
                    <a:pt x="1" y="625"/>
                    <a:pt x="172" y="625"/>
                  </a:cubicBezTo>
                  <a:cubicBezTo>
                    <a:pt x="193" y="625"/>
                    <a:pt x="219" y="616"/>
                    <a:pt x="252" y="595"/>
                  </a:cubicBezTo>
                  <a:cubicBezTo>
                    <a:pt x="730" y="284"/>
                    <a:pt x="621" y="1"/>
                    <a:pt x="393" y="1"/>
                  </a:cubicBezTo>
                  <a:close/>
                </a:path>
              </a:pathLst>
            </a:custGeom>
            <a:solidFill>
              <a:srgbClr val="FFB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3" name="Google Shape;3393;p31"/>
            <p:cNvSpPr/>
            <p:nvPr/>
          </p:nvSpPr>
          <p:spPr>
            <a:xfrm>
              <a:off x="1443356" y="1579260"/>
              <a:ext cx="393310" cy="1883481"/>
            </a:xfrm>
            <a:custGeom>
              <a:rect b="b" l="l" r="r" t="t"/>
              <a:pathLst>
                <a:path extrusionOk="0" h="7868" w="1643">
                  <a:moveTo>
                    <a:pt x="1089" y="1"/>
                  </a:moveTo>
                  <a:cubicBezTo>
                    <a:pt x="1080" y="1"/>
                    <a:pt x="1072" y="3"/>
                    <a:pt x="1064" y="9"/>
                  </a:cubicBezTo>
                  <a:lnTo>
                    <a:pt x="807" y="2860"/>
                  </a:lnTo>
                  <a:lnTo>
                    <a:pt x="1" y="6284"/>
                  </a:lnTo>
                  <a:lnTo>
                    <a:pt x="1196" y="7868"/>
                  </a:lnTo>
                  <a:cubicBezTo>
                    <a:pt x="1196" y="7868"/>
                    <a:pt x="1643" y="4019"/>
                    <a:pt x="1592" y="3513"/>
                  </a:cubicBezTo>
                  <a:cubicBezTo>
                    <a:pt x="1549" y="3014"/>
                    <a:pt x="1374" y="1"/>
                    <a:pt x="1089" y="1"/>
                  </a:cubicBezTo>
                  <a:close/>
                </a:path>
              </a:pathLst>
            </a:custGeom>
            <a:solidFill>
              <a:srgbClr val="FFE4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4" name="Google Shape;3394;p31"/>
            <p:cNvSpPr/>
            <p:nvPr/>
          </p:nvSpPr>
          <p:spPr>
            <a:xfrm>
              <a:off x="1675083" y="1732228"/>
              <a:ext cx="189832" cy="1730514"/>
            </a:xfrm>
            <a:custGeom>
              <a:rect b="b" l="l" r="r" t="t"/>
              <a:pathLst>
                <a:path extrusionOk="0" h="7229" w="793">
                  <a:moveTo>
                    <a:pt x="374" y="0"/>
                  </a:moveTo>
                  <a:lnTo>
                    <a:pt x="374" y="0"/>
                  </a:lnTo>
                  <a:cubicBezTo>
                    <a:pt x="448" y="1012"/>
                    <a:pt x="440" y="2559"/>
                    <a:pt x="470" y="2881"/>
                  </a:cubicBezTo>
                  <a:cubicBezTo>
                    <a:pt x="506" y="3299"/>
                    <a:pt x="140" y="5968"/>
                    <a:pt x="0" y="6928"/>
                  </a:cubicBezTo>
                  <a:lnTo>
                    <a:pt x="228" y="7229"/>
                  </a:lnTo>
                  <a:cubicBezTo>
                    <a:pt x="228" y="7229"/>
                    <a:pt x="792" y="3350"/>
                    <a:pt x="741" y="2845"/>
                  </a:cubicBezTo>
                  <a:cubicBezTo>
                    <a:pt x="704" y="2493"/>
                    <a:pt x="558" y="909"/>
                    <a:pt x="374" y="0"/>
                  </a:cubicBezTo>
                  <a:close/>
                </a:path>
              </a:pathLst>
            </a:custGeom>
            <a:solidFill>
              <a:srgbClr val="E2AC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5" name="Google Shape;3395;p31"/>
            <p:cNvSpPr/>
            <p:nvPr/>
          </p:nvSpPr>
          <p:spPr>
            <a:xfrm>
              <a:off x="1395957" y="1568966"/>
              <a:ext cx="325085" cy="388043"/>
            </a:xfrm>
            <a:custGeom>
              <a:rect b="b" l="l" r="r" t="t"/>
              <a:pathLst>
                <a:path extrusionOk="0" h="1621" w="1358">
                  <a:moveTo>
                    <a:pt x="1232" y="0"/>
                  </a:moveTo>
                  <a:lnTo>
                    <a:pt x="15" y="1444"/>
                  </a:lnTo>
                  <a:lnTo>
                    <a:pt x="1" y="1620"/>
                  </a:lnTo>
                  <a:lnTo>
                    <a:pt x="1357" y="96"/>
                  </a:lnTo>
                  <a:lnTo>
                    <a:pt x="1232" y="0"/>
                  </a:lnTo>
                  <a:close/>
                </a:path>
              </a:pathLst>
            </a:custGeom>
            <a:solidFill>
              <a:srgbClr val="F4CB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6" name="Google Shape;3396;p31"/>
            <p:cNvSpPr/>
            <p:nvPr/>
          </p:nvSpPr>
          <p:spPr>
            <a:xfrm>
              <a:off x="729025" y="2035770"/>
              <a:ext cx="268829" cy="1161975"/>
            </a:xfrm>
            <a:custGeom>
              <a:rect b="b" l="l" r="r" t="t"/>
              <a:pathLst>
                <a:path extrusionOk="0" h="4854" w="1123">
                  <a:moveTo>
                    <a:pt x="917" y="0"/>
                  </a:moveTo>
                  <a:cubicBezTo>
                    <a:pt x="844" y="0"/>
                    <a:pt x="125" y="1496"/>
                    <a:pt x="67" y="1797"/>
                  </a:cubicBezTo>
                  <a:cubicBezTo>
                    <a:pt x="1" y="2104"/>
                    <a:pt x="1100" y="4854"/>
                    <a:pt x="1100" y="4854"/>
                  </a:cubicBezTo>
                  <a:lnTo>
                    <a:pt x="1122" y="2383"/>
                  </a:lnTo>
                  <a:cubicBezTo>
                    <a:pt x="1122" y="2383"/>
                    <a:pt x="1042" y="118"/>
                    <a:pt x="917" y="0"/>
                  </a:cubicBezTo>
                  <a:close/>
                </a:path>
              </a:pathLst>
            </a:custGeom>
            <a:solidFill>
              <a:srgbClr val="BC81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7" name="Google Shape;3397;p31"/>
            <p:cNvSpPr/>
            <p:nvPr/>
          </p:nvSpPr>
          <p:spPr>
            <a:xfrm>
              <a:off x="764214" y="2035770"/>
              <a:ext cx="231964" cy="738981"/>
            </a:xfrm>
            <a:custGeom>
              <a:rect b="b" l="l" r="r" t="t"/>
              <a:pathLst>
                <a:path extrusionOk="0" h="3087" w="969">
                  <a:moveTo>
                    <a:pt x="770" y="0"/>
                  </a:moveTo>
                  <a:cubicBezTo>
                    <a:pt x="712" y="0"/>
                    <a:pt x="206" y="1027"/>
                    <a:pt x="0" y="1555"/>
                  </a:cubicBezTo>
                  <a:cubicBezTo>
                    <a:pt x="323" y="2082"/>
                    <a:pt x="660" y="2654"/>
                    <a:pt x="968" y="3087"/>
                  </a:cubicBezTo>
                  <a:lnTo>
                    <a:pt x="968" y="2383"/>
                  </a:lnTo>
                  <a:cubicBezTo>
                    <a:pt x="968" y="2383"/>
                    <a:pt x="895" y="118"/>
                    <a:pt x="770" y="0"/>
                  </a:cubicBezTo>
                  <a:close/>
                </a:path>
              </a:pathLst>
            </a:custGeom>
            <a:solidFill>
              <a:srgbClr val="8E54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8" name="Google Shape;3398;p31"/>
            <p:cNvSpPr/>
            <p:nvPr/>
          </p:nvSpPr>
          <p:spPr>
            <a:xfrm>
              <a:off x="1029216" y="1709247"/>
              <a:ext cx="254706" cy="532153"/>
            </a:xfrm>
            <a:custGeom>
              <a:rect b="b" l="l" r="r" t="t"/>
              <a:pathLst>
                <a:path extrusionOk="0" h="2223" w="1064">
                  <a:moveTo>
                    <a:pt x="1064" y="1"/>
                  </a:moveTo>
                  <a:lnTo>
                    <a:pt x="0" y="1907"/>
                  </a:lnTo>
                  <a:lnTo>
                    <a:pt x="169" y="2222"/>
                  </a:lnTo>
                  <a:lnTo>
                    <a:pt x="1064" y="1"/>
                  </a:lnTo>
                  <a:close/>
                </a:path>
              </a:pathLst>
            </a:custGeom>
            <a:solidFill>
              <a:srgbClr val="FFE4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9" name="Google Shape;3399;p31"/>
            <p:cNvSpPr/>
            <p:nvPr/>
          </p:nvSpPr>
          <p:spPr>
            <a:xfrm>
              <a:off x="1378482" y="1537846"/>
              <a:ext cx="332027" cy="398097"/>
            </a:xfrm>
            <a:custGeom>
              <a:rect b="b" l="l" r="r" t="t"/>
              <a:pathLst>
                <a:path extrusionOk="0" h="1663" w="1387">
                  <a:moveTo>
                    <a:pt x="936" y="1"/>
                  </a:moveTo>
                  <a:cubicBezTo>
                    <a:pt x="901" y="1"/>
                    <a:pt x="873" y="5"/>
                    <a:pt x="858" y="13"/>
                  </a:cubicBezTo>
                  <a:lnTo>
                    <a:pt x="0" y="1164"/>
                  </a:lnTo>
                  <a:lnTo>
                    <a:pt x="66" y="1662"/>
                  </a:lnTo>
                  <a:lnTo>
                    <a:pt x="1386" y="174"/>
                  </a:lnTo>
                  <a:cubicBezTo>
                    <a:pt x="1380" y="73"/>
                    <a:pt x="1089" y="1"/>
                    <a:pt x="936" y="1"/>
                  </a:cubicBezTo>
                  <a:close/>
                </a:path>
              </a:pathLst>
            </a:custGeom>
            <a:solidFill>
              <a:srgbClr val="FFF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0" name="Google Shape;3400;p31"/>
            <p:cNvSpPr/>
            <p:nvPr/>
          </p:nvSpPr>
          <p:spPr>
            <a:xfrm>
              <a:off x="1345207" y="1550294"/>
              <a:ext cx="108920" cy="385649"/>
            </a:xfrm>
            <a:custGeom>
              <a:rect b="b" l="l" r="r" t="t"/>
              <a:pathLst>
                <a:path extrusionOk="0" h="1611" w="455">
                  <a:moveTo>
                    <a:pt x="261" y="0"/>
                  </a:moveTo>
                  <a:cubicBezTo>
                    <a:pt x="112" y="0"/>
                    <a:pt x="0" y="108"/>
                    <a:pt x="0" y="108"/>
                  </a:cubicBezTo>
                  <a:lnTo>
                    <a:pt x="205" y="1610"/>
                  </a:lnTo>
                  <a:lnTo>
                    <a:pt x="455" y="1207"/>
                  </a:lnTo>
                  <a:lnTo>
                    <a:pt x="367" y="20"/>
                  </a:lnTo>
                  <a:cubicBezTo>
                    <a:pt x="330" y="6"/>
                    <a:pt x="294" y="0"/>
                    <a:pt x="261" y="0"/>
                  </a:cubicBezTo>
                  <a:close/>
                </a:path>
              </a:pathLst>
            </a:custGeom>
            <a:solidFill>
              <a:srgbClr val="FFF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1" name="Google Shape;3401;p31"/>
            <p:cNvSpPr/>
            <p:nvPr/>
          </p:nvSpPr>
          <p:spPr>
            <a:xfrm>
              <a:off x="1076615" y="2776432"/>
              <a:ext cx="389719" cy="101978"/>
            </a:xfrm>
            <a:custGeom>
              <a:rect b="b" l="l" r="r" t="t"/>
              <a:pathLst>
                <a:path extrusionOk="0" h="426" w="1628">
                  <a:moveTo>
                    <a:pt x="0" y="0"/>
                  </a:moveTo>
                  <a:lnTo>
                    <a:pt x="1599" y="425"/>
                  </a:lnTo>
                  <a:lnTo>
                    <a:pt x="1628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42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2" name="Google Shape;3402;p31"/>
            <p:cNvSpPr/>
            <p:nvPr/>
          </p:nvSpPr>
          <p:spPr>
            <a:xfrm>
              <a:off x="1104623" y="2286647"/>
              <a:ext cx="477573" cy="123044"/>
            </a:xfrm>
            <a:custGeom>
              <a:rect b="b" l="l" r="r" t="t"/>
              <a:pathLst>
                <a:path extrusionOk="0" h="514" w="1995">
                  <a:moveTo>
                    <a:pt x="1" y="1"/>
                  </a:moveTo>
                  <a:lnTo>
                    <a:pt x="1907" y="514"/>
                  </a:lnTo>
                  <a:lnTo>
                    <a:pt x="1995" y="3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742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3" name="Google Shape;3403;p31"/>
            <p:cNvSpPr/>
            <p:nvPr/>
          </p:nvSpPr>
          <p:spPr>
            <a:xfrm>
              <a:off x="1057224" y="2592105"/>
              <a:ext cx="486430" cy="77321"/>
            </a:xfrm>
            <a:custGeom>
              <a:rect b="b" l="l" r="r" t="t"/>
              <a:pathLst>
                <a:path extrusionOk="0" h="323" w="2032">
                  <a:moveTo>
                    <a:pt x="1" y="0"/>
                  </a:moveTo>
                  <a:lnTo>
                    <a:pt x="1973" y="323"/>
                  </a:lnTo>
                  <a:lnTo>
                    <a:pt x="2032" y="14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742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4" name="Google Shape;3404;p31"/>
            <p:cNvSpPr/>
            <p:nvPr/>
          </p:nvSpPr>
          <p:spPr>
            <a:xfrm>
              <a:off x="872896" y="1972812"/>
              <a:ext cx="88812" cy="165415"/>
            </a:xfrm>
            <a:custGeom>
              <a:rect b="b" l="l" r="r" t="t"/>
              <a:pathLst>
                <a:path extrusionOk="0" h="691" w="371">
                  <a:moveTo>
                    <a:pt x="259" y="0"/>
                  </a:moveTo>
                  <a:cubicBezTo>
                    <a:pt x="221" y="0"/>
                    <a:pt x="170" y="25"/>
                    <a:pt x="104" y="87"/>
                  </a:cubicBezTo>
                  <a:cubicBezTo>
                    <a:pt x="23" y="175"/>
                    <a:pt x="1" y="300"/>
                    <a:pt x="45" y="403"/>
                  </a:cubicBezTo>
                  <a:cubicBezTo>
                    <a:pt x="105" y="554"/>
                    <a:pt x="238" y="691"/>
                    <a:pt x="313" y="691"/>
                  </a:cubicBezTo>
                  <a:cubicBezTo>
                    <a:pt x="348" y="691"/>
                    <a:pt x="370" y="662"/>
                    <a:pt x="368" y="593"/>
                  </a:cubicBezTo>
                  <a:cubicBezTo>
                    <a:pt x="368" y="549"/>
                    <a:pt x="280" y="432"/>
                    <a:pt x="316" y="329"/>
                  </a:cubicBezTo>
                  <a:cubicBezTo>
                    <a:pt x="370" y="195"/>
                    <a:pt x="365" y="0"/>
                    <a:pt x="259" y="0"/>
                  </a:cubicBezTo>
                  <a:close/>
                </a:path>
              </a:pathLst>
            </a:custGeom>
            <a:solidFill>
              <a:srgbClr val="FFB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5" name="Google Shape;3405;p31"/>
            <p:cNvSpPr/>
            <p:nvPr/>
          </p:nvSpPr>
          <p:spPr>
            <a:xfrm>
              <a:off x="1318875" y="1402114"/>
              <a:ext cx="402167" cy="266914"/>
            </a:xfrm>
            <a:custGeom>
              <a:rect b="b" l="l" r="r" t="t"/>
              <a:pathLst>
                <a:path extrusionOk="0" h="1115" w="1680">
                  <a:moveTo>
                    <a:pt x="1005" y="1"/>
                  </a:moveTo>
                  <a:lnTo>
                    <a:pt x="660" y="133"/>
                  </a:lnTo>
                  <a:lnTo>
                    <a:pt x="689" y="617"/>
                  </a:lnTo>
                  <a:lnTo>
                    <a:pt x="462" y="639"/>
                  </a:lnTo>
                  <a:cubicBezTo>
                    <a:pt x="434" y="632"/>
                    <a:pt x="405" y="629"/>
                    <a:pt x="376" y="629"/>
                  </a:cubicBezTo>
                  <a:cubicBezTo>
                    <a:pt x="279" y="629"/>
                    <a:pt x="184" y="666"/>
                    <a:pt x="110" y="734"/>
                  </a:cubicBezTo>
                  <a:lnTo>
                    <a:pt x="125" y="858"/>
                  </a:lnTo>
                  <a:lnTo>
                    <a:pt x="110" y="880"/>
                  </a:lnTo>
                  <a:cubicBezTo>
                    <a:pt x="95" y="895"/>
                    <a:pt x="88" y="910"/>
                    <a:pt x="81" y="924"/>
                  </a:cubicBezTo>
                  <a:lnTo>
                    <a:pt x="59" y="946"/>
                  </a:lnTo>
                  <a:lnTo>
                    <a:pt x="29" y="998"/>
                  </a:lnTo>
                  <a:lnTo>
                    <a:pt x="15" y="1020"/>
                  </a:lnTo>
                  <a:lnTo>
                    <a:pt x="0" y="1042"/>
                  </a:lnTo>
                  <a:cubicBezTo>
                    <a:pt x="172" y="1091"/>
                    <a:pt x="347" y="1115"/>
                    <a:pt x="523" y="1115"/>
                  </a:cubicBezTo>
                  <a:cubicBezTo>
                    <a:pt x="661" y="1115"/>
                    <a:pt x="800" y="1100"/>
                    <a:pt x="939" y="1071"/>
                  </a:cubicBezTo>
                  <a:cubicBezTo>
                    <a:pt x="1195" y="1027"/>
                    <a:pt x="1452" y="939"/>
                    <a:pt x="1679" y="807"/>
                  </a:cubicBezTo>
                  <a:cubicBezTo>
                    <a:pt x="1679" y="800"/>
                    <a:pt x="1672" y="800"/>
                    <a:pt x="1672" y="793"/>
                  </a:cubicBezTo>
                  <a:lnTo>
                    <a:pt x="1679" y="793"/>
                  </a:lnTo>
                  <a:lnTo>
                    <a:pt x="1650" y="771"/>
                  </a:lnTo>
                  <a:cubicBezTo>
                    <a:pt x="1650" y="763"/>
                    <a:pt x="1635" y="756"/>
                    <a:pt x="1628" y="749"/>
                  </a:cubicBezTo>
                  <a:lnTo>
                    <a:pt x="1635" y="741"/>
                  </a:lnTo>
                  <a:cubicBezTo>
                    <a:pt x="1629" y="638"/>
                    <a:pt x="1353" y="570"/>
                    <a:pt x="1200" y="570"/>
                  </a:cubicBezTo>
                  <a:cubicBezTo>
                    <a:pt x="1167" y="570"/>
                    <a:pt x="1140" y="573"/>
                    <a:pt x="1122" y="580"/>
                  </a:cubicBezTo>
                  <a:lnTo>
                    <a:pt x="1107" y="580"/>
                  </a:lnTo>
                  <a:lnTo>
                    <a:pt x="10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6" name="Google Shape;3406;p31"/>
            <p:cNvSpPr/>
            <p:nvPr/>
          </p:nvSpPr>
          <p:spPr>
            <a:xfrm>
              <a:off x="1234610" y="1024841"/>
              <a:ext cx="426584" cy="469913"/>
            </a:xfrm>
            <a:custGeom>
              <a:rect b="b" l="l" r="r" t="t"/>
              <a:pathLst>
                <a:path extrusionOk="0" h="1963" w="1782">
                  <a:moveTo>
                    <a:pt x="689" y="0"/>
                  </a:moveTo>
                  <a:cubicBezTo>
                    <a:pt x="0" y="624"/>
                    <a:pt x="396" y="1445"/>
                    <a:pt x="748" y="1870"/>
                  </a:cubicBezTo>
                  <a:cubicBezTo>
                    <a:pt x="798" y="1929"/>
                    <a:pt x="873" y="1962"/>
                    <a:pt x="948" y="1962"/>
                  </a:cubicBezTo>
                  <a:cubicBezTo>
                    <a:pt x="996" y="1962"/>
                    <a:pt x="1043" y="1949"/>
                    <a:pt x="1085" y="1921"/>
                  </a:cubicBezTo>
                  <a:cubicBezTo>
                    <a:pt x="1525" y="1650"/>
                    <a:pt x="1782" y="1371"/>
                    <a:pt x="1730" y="932"/>
                  </a:cubicBezTo>
                  <a:cubicBezTo>
                    <a:pt x="1679" y="433"/>
                    <a:pt x="689" y="1"/>
                    <a:pt x="689" y="0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7" name="Google Shape;3407;p31"/>
            <p:cNvSpPr/>
            <p:nvPr/>
          </p:nvSpPr>
          <p:spPr>
            <a:xfrm>
              <a:off x="1290627" y="1024841"/>
              <a:ext cx="360035" cy="272181"/>
            </a:xfrm>
            <a:custGeom>
              <a:rect b="b" l="l" r="r" t="t"/>
              <a:pathLst>
                <a:path extrusionOk="0" h="1137" w="1504">
                  <a:moveTo>
                    <a:pt x="463" y="0"/>
                  </a:moveTo>
                  <a:cubicBezTo>
                    <a:pt x="133" y="279"/>
                    <a:pt x="1" y="726"/>
                    <a:pt x="125" y="1137"/>
                  </a:cubicBezTo>
                  <a:cubicBezTo>
                    <a:pt x="81" y="785"/>
                    <a:pt x="221" y="426"/>
                    <a:pt x="492" y="198"/>
                  </a:cubicBezTo>
                  <a:cubicBezTo>
                    <a:pt x="492" y="198"/>
                    <a:pt x="1320" y="558"/>
                    <a:pt x="1504" y="1005"/>
                  </a:cubicBezTo>
                  <a:lnTo>
                    <a:pt x="1504" y="932"/>
                  </a:lnTo>
                  <a:cubicBezTo>
                    <a:pt x="1445" y="433"/>
                    <a:pt x="463" y="0"/>
                    <a:pt x="463" y="0"/>
                  </a:cubicBezTo>
                  <a:close/>
                </a:path>
              </a:pathLst>
            </a:custGeom>
            <a:solidFill>
              <a:srgbClr val="EFD2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8" name="Google Shape;3408;p31"/>
            <p:cNvSpPr/>
            <p:nvPr/>
          </p:nvSpPr>
          <p:spPr>
            <a:xfrm>
              <a:off x="1629360" y="1259918"/>
              <a:ext cx="67028" cy="63916"/>
            </a:xfrm>
            <a:custGeom>
              <a:rect b="b" l="l" r="r" t="t"/>
              <a:pathLst>
                <a:path extrusionOk="0" h="267" w="280">
                  <a:moveTo>
                    <a:pt x="187" y="1"/>
                  </a:moveTo>
                  <a:cubicBezTo>
                    <a:pt x="142" y="1"/>
                    <a:pt x="89" y="32"/>
                    <a:pt x="52" y="74"/>
                  </a:cubicBezTo>
                  <a:cubicBezTo>
                    <a:pt x="1" y="140"/>
                    <a:pt x="1" y="221"/>
                    <a:pt x="45" y="250"/>
                  </a:cubicBezTo>
                  <a:cubicBezTo>
                    <a:pt x="58" y="261"/>
                    <a:pt x="74" y="266"/>
                    <a:pt x="92" y="266"/>
                  </a:cubicBezTo>
                  <a:cubicBezTo>
                    <a:pt x="134" y="266"/>
                    <a:pt x="185" y="238"/>
                    <a:pt x="221" y="191"/>
                  </a:cubicBezTo>
                  <a:cubicBezTo>
                    <a:pt x="272" y="118"/>
                    <a:pt x="279" y="45"/>
                    <a:pt x="235" y="16"/>
                  </a:cubicBezTo>
                  <a:cubicBezTo>
                    <a:pt x="221" y="5"/>
                    <a:pt x="205" y="1"/>
                    <a:pt x="187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9" name="Google Shape;3409;p31"/>
            <p:cNvSpPr/>
            <p:nvPr/>
          </p:nvSpPr>
          <p:spPr>
            <a:xfrm>
              <a:off x="1641808" y="1272845"/>
              <a:ext cx="38780" cy="39499"/>
            </a:xfrm>
            <a:custGeom>
              <a:rect b="b" l="l" r="r" t="t"/>
              <a:pathLst>
                <a:path extrusionOk="0" h="165" w="162">
                  <a:moveTo>
                    <a:pt x="108" y="0"/>
                  </a:moveTo>
                  <a:cubicBezTo>
                    <a:pt x="82" y="0"/>
                    <a:pt x="51" y="17"/>
                    <a:pt x="29" y="50"/>
                  </a:cubicBezTo>
                  <a:cubicBezTo>
                    <a:pt x="0" y="101"/>
                    <a:pt x="0" y="145"/>
                    <a:pt x="29" y="159"/>
                  </a:cubicBezTo>
                  <a:cubicBezTo>
                    <a:pt x="36" y="163"/>
                    <a:pt x="43" y="164"/>
                    <a:pt x="50" y="164"/>
                  </a:cubicBezTo>
                  <a:cubicBezTo>
                    <a:pt x="77" y="164"/>
                    <a:pt x="109" y="144"/>
                    <a:pt x="132" y="115"/>
                  </a:cubicBezTo>
                  <a:cubicBezTo>
                    <a:pt x="161" y="72"/>
                    <a:pt x="161" y="20"/>
                    <a:pt x="132" y="6"/>
                  </a:cubicBezTo>
                  <a:cubicBezTo>
                    <a:pt x="125" y="2"/>
                    <a:pt x="117" y="0"/>
                    <a:pt x="108" y="0"/>
                  </a:cubicBezTo>
                  <a:close/>
                </a:path>
              </a:pathLst>
            </a:custGeom>
            <a:solidFill>
              <a:srgbClr val="EDCC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0" name="Google Shape;3410;p31"/>
            <p:cNvSpPr/>
            <p:nvPr/>
          </p:nvSpPr>
          <p:spPr>
            <a:xfrm>
              <a:off x="1641808" y="1293672"/>
              <a:ext cx="22981" cy="24178"/>
            </a:xfrm>
            <a:custGeom>
              <a:rect b="b" l="l" r="r" t="t"/>
              <a:pathLst>
                <a:path extrusionOk="0" h="101" w="96">
                  <a:moveTo>
                    <a:pt x="66" y="1"/>
                  </a:moveTo>
                  <a:cubicBezTo>
                    <a:pt x="51" y="1"/>
                    <a:pt x="33" y="13"/>
                    <a:pt x="22" y="28"/>
                  </a:cubicBezTo>
                  <a:cubicBezTo>
                    <a:pt x="0" y="58"/>
                    <a:pt x="0" y="87"/>
                    <a:pt x="22" y="94"/>
                  </a:cubicBezTo>
                  <a:cubicBezTo>
                    <a:pt x="26" y="99"/>
                    <a:pt x="31" y="100"/>
                    <a:pt x="37" y="100"/>
                  </a:cubicBezTo>
                  <a:cubicBezTo>
                    <a:pt x="52" y="100"/>
                    <a:pt x="70" y="88"/>
                    <a:pt x="81" y="72"/>
                  </a:cubicBezTo>
                  <a:cubicBezTo>
                    <a:pt x="95" y="43"/>
                    <a:pt x="95" y="14"/>
                    <a:pt x="81" y="6"/>
                  </a:cubicBezTo>
                  <a:cubicBezTo>
                    <a:pt x="77" y="2"/>
                    <a:pt x="71" y="1"/>
                    <a:pt x="66" y="1"/>
                  </a:cubicBezTo>
                  <a:close/>
                </a:path>
              </a:pathLst>
            </a:custGeom>
            <a:solidFill>
              <a:srgbClr val="FFEB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1" name="Google Shape;3411;p31"/>
            <p:cNvSpPr/>
            <p:nvPr/>
          </p:nvSpPr>
          <p:spPr>
            <a:xfrm>
              <a:off x="1615476" y="1154588"/>
              <a:ext cx="66788" cy="156558"/>
            </a:xfrm>
            <a:custGeom>
              <a:rect b="b" l="l" r="r" t="t"/>
              <a:pathLst>
                <a:path extrusionOk="0" h="654" w="279">
                  <a:moveTo>
                    <a:pt x="66" y="1"/>
                  </a:moveTo>
                  <a:lnTo>
                    <a:pt x="0" y="60"/>
                  </a:lnTo>
                  <a:cubicBezTo>
                    <a:pt x="88" y="243"/>
                    <a:pt x="125" y="448"/>
                    <a:pt x="103" y="653"/>
                  </a:cubicBezTo>
                  <a:cubicBezTo>
                    <a:pt x="103" y="653"/>
                    <a:pt x="279" y="272"/>
                    <a:pt x="66" y="1"/>
                  </a:cubicBezTo>
                  <a:close/>
                </a:path>
              </a:pathLst>
            </a:custGeom>
            <a:solidFill>
              <a:srgbClr val="5B3C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2" name="Google Shape;3412;p31"/>
            <p:cNvSpPr/>
            <p:nvPr/>
          </p:nvSpPr>
          <p:spPr>
            <a:xfrm>
              <a:off x="1543420" y="2019971"/>
              <a:ext cx="165176" cy="630301"/>
            </a:xfrm>
            <a:custGeom>
              <a:rect b="b" l="l" r="r" t="t"/>
              <a:pathLst>
                <a:path extrusionOk="0" h="2633" w="690">
                  <a:moveTo>
                    <a:pt x="470" y="0"/>
                  </a:moveTo>
                  <a:lnTo>
                    <a:pt x="330" y="1210"/>
                  </a:lnTo>
                  <a:lnTo>
                    <a:pt x="1" y="2632"/>
                  </a:lnTo>
                  <a:lnTo>
                    <a:pt x="382" y="1511"/>
                  </a:lnTo>
                  <a:lnTo>
                    <a:pt x="690" y="1291"/>
                  </a:lnTo>
                  <a:lnTo>
                    <a:pt x="462" y="1283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F4CB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3" name="Google Shape;3413;p31"/>
            <p:cNvSpPr/>
            <p:nvPr/>
          </p:nvSpPr>
          <p:spPr>
            <a:xfrm>
              <a:off x="1459156" y="3090507"/>
              <a:ext cx="251354" cy="266914"/>
            </a:xfrm>
            <a:custGeom>
              <a:rect b="b" l="l" r="r" t="t"/>
              <a:pathLst>
                <a:path extrusionOk="0" h="1115" w="1050">
                  <a:moveTo>
                    <a:pt x="1" y="1"/>
                  </a:moveTo>
                  <a:lnTo>
                    <a:pt x="1012" y="1115"/>
                  </a:lnTo>
                  <a:lnTo>
                    <a:pt x="1049" y="77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2AC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4" name="Google Shape;3414;p31"/>
            <p:cNvSpPr/>
            <p:nvPr/>
          </p:nvSpPr>
          <p:spPr>
            <a:xfrm>
              <a:off x="1427557" y="3067766"/>
              <a:ext cx="332027" cy="421318"/>
            </a:xfrm>
            <a:custGeom>
              <a:rect b="b" l="l" r="r" t="t"/>
              <a:pathLst>
                <a:path extrusionOk="0" h="1760" w="1387">
                  <a:moveTo>
                    <a:pt x="37" y="0"/>
                  </a:moveTo>
                  <a:lnTo>
                    <a:pt x="1" y="103"/>
                  </a:lnTo>
                  <a:lnTo>
                    <a:pt x="1320" y="1760"/>
                  </a:lnTo>
                  <a:lnTo>
                    <a:pt x="1386" y="138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5" name="Google Shape;3415;p31"/>
            <p:cNvSpPr/>
            <p:nvPr/>
          </p:nvSpPr>
          <p:spPr>
            <a:xfrm>
              <a:off x="908086" y="1973530"/>
              <a:ext cx="84503" cy="35190"/>
            </a:xfrm>
            <a:custGeom>
              <a:rect b="b" l="l" r="r" t="t"/>
              <a:pathLst>
                <a:path extrusionOk="0" h="147" w="353">
                  <a:moveTo>
                    <a:pt x="106" y="1"/>
                  </a:moveTo>
                  <a:cubicBezTo>
                    <a:pt x="52" y="1"/>
                    <a:pt x="13" y="16"/>
                    <a:pt x="8" y="40"/>
                  </a:cubicBezTo>
                  <a:cubicBezTo>
                    <a:pt x="1" y="70"/>
                    <a:pt x="67" y="114"/>
                    <a:pt x="162" y="136"/>
                  </a:cubicBezTo>
                  <a:cubicBezTo>
                    <a:pt x="192" y="143"/>
                    <a:pt x="221" y="146"/>
                    <a:pt x="247" y="146"/>
                  </a:cubicBezTo>
                  <a:cubicBezTo>
                    <a:pt x="301" y="146"/>
                    <a:pt x="340" y="131"/>
                    <a:pt x="345" y="106"/>
                  </a:cubicBezTo>
                  <a:cubicBezTo>
                    <a:pt x="352" y="77"/>
                    <a:pt x="287" y="33"/>
                    <a:pt x="191" y="11"/>
                  </a:cubicBezTo>
                  <a:cubicBezTo>
                    <a:pt x="161" y="4"/>
                    <a:pt x="132" y="1"/>
                    <a:pt x="106" y="1"/>
                  </a:cubicBezTo>
                  <a:close/>
                </a:path>
              </a:pathLst>
            </a:custGeom>
            <a:solidFill>
              <a:srgbClr val="FFB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6" name="Google Shape;3416;p31"/>
            <p:cNvSpPr/>
            <p:nvPr/>
          </p:nvSpPr>
          <p:spPr>
            <a:xfrm>
              <a:off x="895877" y="1999862"/>
              <a:ext cx="84503" cy="35190"/>
            </a:xfrm>
            <a:custGeom>
              <a:rect b="b" l="l" r="r" t="t"/>
              <a:pathLst>
                <a:path extrusionOk="0" h="147" w="353">
                  <a:moveTo>
                    <a:pt x="101" y="0"/>
                  </a:moveTo>
                  <a:cubicBezTo>
                    <a:pt x="47" y="0"/>
                    <a:pt x="8" y="14"/>
                    <a:pt x="8" y="33"/>
                  </a:cubicBezTo>
                  <a:cubicBezTo>
                    <a:pt x="0" y="70"/>
                    <a:pt x="66" y="114"/>
                    <a:pt x="162" y="136"/>
                  </a:cubicBezTo>
                  <a:cubicBezTo>
                    <a:pt x="192" y="143"/>
                    <a:pt x="221" y="146"/>
                    <a:pt x="247" y="146"/>
                  </a:cubicBezTo>
                  <a:cubicBezTo>
                    <a:pt x="301" y="146"/>
                    <a:pt x="340" y="131"/>
                    <a:pt x="345" y="106"/>
                  </a:cubicBezTo>
                  <a:cubicBezTo>
                    <a:pt x="352" y="70"/>
                    <a:pt x="279" y="26"/>
                    <a:pt x="191" y="11"/>
                  </a:cubicBezTo>
                  <a:cubicBezTo>
                    <a:pt x="159" y="4"/>
                    <a:pt x="128" y="0"/>
                    <a:pt x="101" y="0"/>
                  </a:cubicBezTo>
                  <a:close/>
                </a:path>
              </a:pathLst>
            </a:custGeom>
            <a:solidFill>
              <a:srgbClr val="FFB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7" name="Google Shape;3417;p31"/>
            <p:cNvSpPr/>
            <p:nvPr/>
          </p:nvSpPr>
          <p:spPr>
            <a:xfrm>
              <a:off x="878163" y="2028828"/>
              <a:ext cx="84503" cy="34232"/>
            </a:xfrm>
            <a:custGeom>
              <a:rect b="b" l="l" r="r" t="t"/>
              <a:pathLst>
                <a:path extrusionOk="0" h="143" w="353">
                  <a:moveTo>
                    <a:pt x="111" y="0"/>
                  </a:moveTo>
                  <a:cubicBezTo>
                    <a:pt x="56" y="0"/>
                    <a:pt x="13" y="12"/>
                    <a:pt x="8" y="37"/>
                  </a:cubicBezTo>
                  <a:cubicBezTo>
                    <a:pt x="1" y="66"/>
                    <a:pt x="74" y="117"/>
                    <a:pt x="170" y="132"/>
                  </a:cubicBezTo>
                  <a:cubicBezTo>
                    <a:pt x="201" y="139"/>
                    <a:pt x="231" y="143"/>
                    <a:pt x="258" y="143"/>
                  </a:cubicBezTo>
                  <a:cubicBezTo>
                    <a:pt x="310" y="143"/>
                    <a:pt x="348" y="130"/>
                    <a:pt x="353" y="110"/>
                  </a:cubicBezTo>
                  <a:cubicBezTo>
                    <a:pt x="353" y="73"/>
                    <a:pt x="287" y="29"/>
                    <a:pt x="192" y="7"/>
                  </a:cubicBezTo>
                  <a:cubicBezTo>
                    <a:pt x="164" y="3"/>
                    <a:pt x="136" y="0"/>
                    <a:pt x="111" y="0"/>
                  </a:cubicBezTo>
                  <a:close/>
                </a:path>
              </a:pathLst>
            </a:custGeom>
            <a:solidFill>
              <a:srgbClr val="FFB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8" name="Google Shape;3418;p31"/>
            <p:cNvSpPr/>
            <p:nvPr/>
          </p:nvSpPr>
          <p:spPr>
            <a:xfrm>
              <a:off x="938010" y="1987653"/>
              <a:ext cx="50989" cy="66549"/>
            </a:xfrm>
            <a:custGeom>
              <a:rect b="b" l="l" r="r" t="t"/>
              <a:pathLst>
                <a:path extrusionOk="0" h="278" w="213">
                  <a:moveTo>
                    <a:pt x="182" y="1"/>
                  </a:moveTo>
                  <a:cubicBezTo>
                    <a:pt x="155" y="1"/>
                    <a:pt x="105" y="49"/>
                    <a:pt x="66" y="113"/>
                  </a:cubicBezTo>
                  <a:cubicBezTo>
                    <a:pt x="22" y="187"/>
                    <a:pt x="0" y="260"/>
                    <a:pt x="22" y="275"/>
                  </a:cubicBezTo>
                  <a:cubicBezTo>
                    <a:pt x="25" y="277"/>
                    <a:pt x="28" y="277"/>
                    <a:pt x="32" y="277"/>
                  </a:cubicBezTo>
                  <a:cubicBezTo>
                    <a:pt x="59" y="277"/>
                    <a:pt x="108" y="235"/>
                    <a:pt x="147" y="165"/>
                  </a:cubicBezTo>
                  <a:cubicBezTo>
                    <a:pt x="191" y="91"/>
                    <a:pt x="213" y="18"/>
                    <a:pt x="191" y="3"/>
                  </a:cubicBezTo>
                  <a:cubicBezTo>
                    <a:pt x="188" y="2"/>
                    <a:pt x="185" y="1"/>
                    <a:pt x="182" y="1"/>
                  </a:cubicBezTo>
                  <a:close/>
                </a:path>
              </a:pathLst>
            </a:custGeom>
            <a:solidFill>
              <a:srgbClr val="FFB3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9" name="Google Shape;3419;p31"/>
            <p:cNvSpPr/>
            <p:nvPr/>
          </p:nvSpPr>
          <p:spPr>
            <a:xfrm>
              <a:off x="780732" y="3454375"/>
              <a:ext cx="735391" cy="561597"/>
            </a:xfrm>
            <a:custGeom>
              <a:rect b="b" l="l" r="r" t="t"/>
              <a:pathLst>
                <a:path extrusionOk="0" h="2346" w="3072">
                  <a:moveTo>
                    <a:pt x="2357" y="0"/>
                  </a:moveTo>
                  <a:cubicBezTo>
                    <a:pt x="1596" y="0"/>
                    <a:pt x="0" y="1065"/>
                    <a:pt x="1082" y="2051"/>
                  </a:cubicBezTo>
                  <a:cubicBezTo>
                    <a:pt x="1311" y="2259"/>
                    <a:pt x="1525" y="2346"/>
                    <a:pt x="1720" y="2346"/>
                  </a:cubicBezTo>
                  <a:cubicBezTo>
                    <a:pt x="2602" y="2346"/>
                    <a:pt x="3071" y="545"/>
                    <a:pt x="2615" y="64"/>
                  </a:cubicBezTo>
                  <a:cubicBezTo>
                    <a:pt x="2551" y="21"/>
                    <a:pt x="2462" y="0"/>
                    <a:pt x="23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0" name="Google Shape;3420;p31"/>
            <p:cNvSpPr/>
            <p:nvPr/>
          </p:nvSpPr>
          <p:spPr>
            <a:xfrm>
              <a:off x="1343292" y="1241964"/>
              <a:ext cx="58171" cy="16518"/>
            </a:xfrm>
            <a:custGeom>
              <a:rect b="b" l="l" r="r" t="t"/>
              <a:pathLst>
                <a:path extrusionOk="0" h="69" w="243">
                  <a:moveTo>
                    <a:pt x="129" y="0"/>
                  </a:moveTo>
                  <a:cubicBezTo>
                    <a:pt x="93" y="0"/>
                    <a:pt x="50" y="17"/>
                    <a:pt x="1" y="69"/>
                  </a:cubicBezTo>
                  <a:lnTo>
                    <a:pt x="243" y="69"/>
                  </a:lnTo>
                  <a:cubicBezTo>
                    <a:pt x="243" y="69"/>
                    <a:pt x="200" y="0"/>
                    <a:pt x="129" y="0"/>
                  </a:cubicBezTo>
                  <a:close/>
                </a:path>
              </a:pathLst>
            </a:custGeom>
            <a:solidFill>
              <a:srgbClr val="9164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1" name="Google Shape;3421;p31"/>
            <p:cNvSpPr/>
            <p:nvPr/>
          </p:nvSpPr>
          <p:spPr>
            <a:xfrm>
              <a:off x="1487164" y="1241964"/>
              <a:ext cx="58171" cy="16518"/>
            </a:xfrm>
            <a:custGeom>
              <a:rect b="b" l="l" r="r" t="t"/>
              <a:pathLst>
                <a:path extrusionOk="0" h="69" w="243">
                  <a:moveTo>
                    <a:pt x="129" y="0"/>
                  </a:moveTo>
                  <a:cubicBezTo>
                    <a:pt x="93" y="0"/>
                    <a:pt x="50" y="17"/>
                    <a:pt x="1" y="69"/>
                  </a:cubicBezTo>
                  <a:lnTo>
                    <a:pt x="243" y="69"/>
                  </a:lnTo>
                  <a:cubicBezTo>
                    <a:pt x="243" y="69"/>
                    <a:pt x="201" y="0"/>
                    <a:pt x="129" y="0"/>
                  </a:cubicBezTo>
                  <a:close/>
                </a:path>
              </a:pathLst>
            </a:custGeom>
            <a:solidFill>
              <a:srgbClr val="9164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2" name="Google Shape;3422;p31"/>
            <p:cNvSpPr/>
            <p:nvPr/>
          </p:nvSpPr>
          <p:spPr>
            <a:xfrm>
              <a:off x="1408406" y="1382724"/>
              <a:ext cx="53862" cy="30163"/>
            </a:xfrm>
            <a:custGeom>
              <a:rect b="b" l="l" r="r" t="t"/>
              <a:pathLst>
                <a:path extrusionOk="0" h="126" w="225">
                  <a:moveTo>
                    <a:pt x="95" y="1"/>
                  </a:moveTo>
                  <a:cubicBezTo>
                    <a:pt x="93" y="1"/>
                    <a:pt x="90" y="1"/>
                    <a:pt x="88" y="1"/>
                  </a:cubicBezTo>
                  <a:cubicBezTo>
                    <a:pt x="0" y="8"/>
                    <a:pt x="37" y="126"/>
                    <a:pt x="132" y="126"/>
                  </a:cubicBezTo>
                  <a:cubicBezTo>
                    <a:pt x="225" y="126"/>
                    <a:pt x="179" y="1"/>
                    <a:pt x="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3" name="Google Shape;3423;p31"/>
            <p:cNvSpPr/>
            <p:nvPr/>
          </p:nvSpPr>
          <p:spPr>
            <a:xfrm>
              <a:off x="1432823" y="1382724"/>
              <a:ext cx="50989" cy="30163"/>
            </a:xfrm>
            <a:custGeom>
              <a:rect b="b" l="l" r="r" t="t"/>
              <a:pathLst>
                <a:path extrusionOk="0" h="126" w="213">
                  <a:moveTo>
                    <a:pt x="125" y="1"/>
                  </a:moveTo>
                  <a:cubicBezTo>
                    <a:pt x="123" y="1"/>
                    <a:pt x="121" y="1"/>
                    <a:pt x="118" y="1"/>
                  </a:cubicBezTo>
                  <a:cubicBezTo>
                    <a:pt x="23" y="8"/>
                    <a:pt x="1" y="126"/>
                    <a:pt x="96" y="126"/>
                  </a:cubicBezTo>
                  <a:cubicBezTo>
                    <a:pt x="189" y="126"/>
                    <a:pt x="212" y="1"/>
                    <a:pt x="1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4" name="Google Shape;3424;p31"/>
            <p:cNvSpPr/>
            <p:nvPr/>
          </p:nvSpPr>
          <p:spPr>
            <a:xfrm>
              <a:off x="1415827" y="1407620"/>
              <a:ext cx="63916" cy="23939"/>
            </a:xfrm>
            <a:custGeom>
              <a:rect b="b" l="l" r="r" t="t"/>
              <a:pathLst>
                <a:path extrusionOk="0" h="100" w="267">
                  <a:moveTo>
                    <a:pt x="150" y="0"/>
                  </a:moveTo>
                  <a:cubicBezTo>
                    <a:pt x="135" y="0"/>
                    <a:pt x="119" y="2"/>
                    <a:pt x="101" y="7"/>
                  </a:cubicBezTo>
                  <a:cubicBezTo>
                    <a:pt x="0" y="37"/>
                    <a:pt x="34" y="100"/>
                    <a:pt x="112" y="100"/>
                  </a:cubicBezTo>
                  <a:cubicBezTo>
                    <a:pt x="131" y="100"/>
                    <a:pt x="152" y="96"/>
                    <a:pt x="174" y="88"/>
                  </a:cubicBezTo>
                  <a:cubicBezTo>
                    <a:pt x="267" y="57"/>
                    <a:pt x="230" y="0"/>
                    <a:pt x="1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5" name="Google Shape;3425;p31"/>
            <p:cNvSpPr/>
            <p:nvPr/>
          </p:nvSpPr>
          <p:spPr>
            <a:xfrm>
              <a:off x="1404815" y="1270451"/>
              <a:ext cx="47638" cy="79236"/>
            </a:xfrm>
            <a:custGeom>
              <a:rect b="b" l="l" r="r" t="t"/>
              <a:pathLst>
                <a:path extrusionOk="0" h="331" w="199">
                  <a:moveTo>
                    <a:pt x="147" y="1"/>
                  </a:moveTo>
                  <a:cubicBezTo>
                    <a:pt x="147" y="1"/>
                    <a:pt x="30" y="191"/>
                    <a:pt x="15" y="221"/>
                  </a:cubicBezTo>
                  <a:cubicBezTo>
                    <a:pt x="0" y="257"/>
                    <a:pt x="132" y="331"/>
                    <a:pt x="132" y="331"/>
                  </a:cubicBezTo>
                  <a:cubicBezTo>
                    <a:pt x="198" y="228"/>
                    <a:pt x="147" y="1"/>
                    <a:pt x="1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6" name="Google Shape;3426;p31"/>
            <p:cNvSpPr/>
            <p:nvPr/>
          </p:nvSpPr>
          <p:spPr>
            <a:xfrm>
              <a:off x="1473280" y="1196960"/>
              <a:ext cx="107244" cy="35190"/>
            </a:xfrm>
            <a:custGeom>
              <a:rect b="b" l="l" r="r" t="t"/>
              <a:pathLst>
                <a:path extrusionOk="0" h="147" w="448">
                  <a:moveTo>
                    <a:pt x="97" y="0"/>
                  </a:moveTo>
                  <a:cubicBezTo>
                    <a:pt x="67" y="0"/>
                    <a:pt x="35" y="3"/>
                    <a:pt x="0" y="7"/>
                  </a:cubicBezTo>
                  <a:lnTo>
                    <a:pt x="8" y="44"/>
                  </a:lnTo>
                  <a:cubicBezTo>
                    <a:pt x="42" y="37"/>
                    <a:pt x="77" y="34"/>
                    <a:pt x="112" y="34"/>
                  </a:cubicBezTo>
                  <a:cubicBezTo>
                    <a:pt x="232" y="34"/>
                    <a:pt x="351" y="73"/>
                    <a:pt x="448" y="147"/>
                  </a:cubicBezTo>
                  <a:cubicBezTo>
                    <a:pt x="448" y="147"/>
                    <a:pt x="348" y="0"/>
                    <a:pt x="97" y="0"/>
                  </a:cubicBezTo>
                  <a:close/>
                </a:path>
              </a:pathLst>
            </a:custGeom>
            <a:solidFill>
              <a:srgbClr val="5B3C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7" name="Google Shape;3427;p31"/>
            <p:cNvSpPr/>
            <p:nvPr/>
          </p:nvSpPr>
          <p:spPr>
            <a:xfrm>
              <a:off x="1315284" y="1198157"/>
              <a:ext cx="95036" cy="33993"/>
            </a:xfrm>
            <a:custGeom>
              <a:rect b="b" l="l" r="r" t="t"/>
              <a:pathLst>
                <a:path extrusionOk="0" h="142" w="397">
                  <a:moveTo>
                    <a:pt x="299" y="1"/>
                  </a:moveTo>
                  <a:cubicBezTo>
                    <a:pt x="85" y="1"/>
                    <a:pt x="0" y="142"/>
                    <a:pt x="0" y="142"/>
                  </a:cubicBezTo>
                  <a:cubicBezTo>
                    <a:pt x="85" y="74"/>
                    <a:pt x="192" y="36"/>
                    <a:pt x="297" y="36"/>
                  </a:cubicBezTo>
                  <a:cubicBezTo>
                    <a:pt x="328" y="36"/>
                    <a:pt x="359" y="40"/>
                    <a:pt x="389" y="46"/>
                  </a:cubicBezTo>
                  <a:lnTo>
                    <a:pt x="396" y="10"/>
                  </a:lnTo>
                  <a:cubicBezTo>
                    <a:pt x="361" y="3"/>
                    <a:pt x="329" y="1"/>
                    <a:pt x="299" y="1"/>
                  </a:cubicBezTo>
                  <a:close/>
                </a:path>
              </a:pathLst>
            </a:custGeom>
            <a:solidFill>
              <a:srgbClr val="5B3C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8" name="Google Shape;3428;p31"/>
            <p:cNvSpPr/>
            <p:nvPr/>
          </p:nvSpPr>
          <p:spPr>
            <a:xfrm>
              <a:off x="1508230" y="1288166"/>
              <a:ext cx="70619" cy="40456"/>
            </a:xfrm>
            <a:custGeom>
              <a:rect b="b" l="l" r="r" t="t"/>
              <a:pathLst>
                <a:path extrusionOk="0" h="169" w="295">
                  <a:moveTo>
                    <a:pt x="148" y="0"/>
                  </a:moveTo>
                  <a:cubicBezTo>
                    <a:pt x="67" y="0"/>
                    <a:pt x="1" y="37"/>
                    <a:pt x="1" y="88"/>
                  </a:cubicBezTo>
                  <a:cubicBezTo>
                    <a:pt x="1" y="132"/>
                    <a:pt x="67" y="169"/>
                    <a:pt x="148" y="169"/>
                  </a:cubicBezTo>
                  <a:cubicBezTo>
                    <a:pt x="228" y="169"/>
                    <a:pt x="294" y="132"/>
                    <a:pt x="294" y="88"/>
                  </a:cubicBezTo>
                  <a:cubicBezTo>
                    <a:pt x="294" y="37"/>
                    <a:pt x="228" y="0"/>
                    <a:pt x="1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9" name="Google Shape;3429;p31"/>
            <p:cNvSpPr/>
            <p:nvPr/>
          </p:nvSpPr>
          <p:spPr>
            <a:xfrm>
              <a:off x="1332759" y="1288166"/>
              <a:ext cx="65352" cy="40456"/>
            </a:xfrm>
            <a:custGeom>
              <a:rect b="b" l="l" r="r" t="t"/>
              <a:pathLst>
                <a:path extrusionOk="0" h="169" w="273">
                  <a:moveTo>
                    <a:pt x="140" y="0"/>
                  </a:moveTo>
                  <a:cubicBezTo>
                    <a:pt x="59" y="0"/>
                    <a:pt x="1" y="37"/>
                    <a:pt x="1" y="81"/>
                  </a:cubicBezTo>
                  <a:cubicBezTo>
                    <a:pt x="1" y="125"/>
                    <a:pt x="59" y="169"/>
                    <a:pt x="140" y="169"/>
                  </a:cubicBezTo>
                  <a:cubicBezTo>
                    <a:pt x="213" y="169"/>
                    <a:pt x="272" y="125"/>
                    <a:pt x="272" y="81"/>
                  </a:cubicBezTo>
                  <a:cubicBezTo>
                    <a:pt x="272" y="37"/>
                    <a:pt x="213" y="0"/>
                    <a:pt x="1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0" name="Google Shape;3430;p31"/>
            <p:cNvSpPr/>
            <p:nvPr/>
          </p:nvSpPr>
          <p:spPr>
            <a:xfrm>
              <a:off x="1097681" y="583651"/>
              <a:ext cx="1336486" cy="1324278"/>
            </a:xfrm>
            <a:custGeom>
              <a:rect b="b" l="l" r="r" t="t"/>
              <a:pathLst>
                <a:path extrusionOk="0" h="5532" w="5583">
                  <a:moveTo>
                    <a:pt x="596" y="0"/>
                  </a:moveTo>
                  <a:cubicBezTo>
                    <a:pt x="404" y="0"/>
                    <a:pt x="215" y="22"/>
                    <a:pt x="30" y="69"/>
                  </a:cubicBezTo>
                  <a:cubicBezTo>
                    <a:pt x="15" y="84"/>
                    <a:pt x="8" y="99"/>
                    <a:pt x="0" y="106"/>
                  </a:cubicBezTo>
                  <a:cubicBezTo>
                    <a:pt x="178" y="62"/>
                    <a:pt x="361" y="42"/>
                    <a:pt x="545" y="42"/>
                  </a:cubicBezTo>
                  <a:cubicBezTo>
                    <a:pt x="2852" y="42"/>
                    <a:pt x="5501" y="3271"/>
                    <a:pt x="4524" y="5531"/>
                  </a:cubicBezTo>
                  <a:lnTo>
                    <a:pt x="4546" y="5531"/>
                  </a:lnTo>
                  <a:cubicBezTo>
                    <a:pt x="5582" y="3269"/>
                    <a:pt x="2921" y="0"/>
                    <a:pt x="5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1" name="Google Shape;3431;p31"/>
            <p:cNvSpPr/>
            <p:nvPr/>
          </p:nvSpPr>
          <p:spPr>
            <a:xfrm>
              <a:off x="765890" y="2049894"/>
              <a:ext cx="163500" cy="156318"/>
            </a:xfrm>
            <a:custGeom>
              <a:rect b="b" l="l" r="r" t="t"/>
              <a:pathLst>
                <a:path extrusionOk="0" h="653" w="683">
                  <a:moveTo>
                    <a:pt x="521" y="0"/>
                  </a:moveTo>
                  <a:lnTo>
                    <a:pt x="1" y="543"/>
                  </a:lnTo>
                  <a:lnTo>
                    <a:pt x="89" y="653"/>
                  </a:lnTo>
                  <a:cubicBezTo>
                    <a:pt x="89" y="653"/>
                    <a:pt x="558" y="205"/>
                    <a:pt x="624" y="132"/>
                  </a:cubicBezTo>
                  <a:cubicBezTo>
                    <a:pt x="683" y="51"/>
                    <a:pt x="543" y="0"/>
                    <a:pt x="521" y="0"/>
                  </a:cubicBezTo>
                  <a:close/>
                </a:path>
              </a:pathLst>
            </a:custGeom>
            <a:solidFill>
              <a:srgbClr val="6D56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2" name="Google Shape;3432;p31"/>
            <p:cNvSpPr/>
            <p:nvPr/>
          </p:nvSpPr>
          <p:spPr>
            <a:xfrm>
              <a:off x="950218" y="3567844"/>
              <a:ext cx="517550" cy="448368"/>
            </a:xfrm>
            <a:custGeom>
              <a:rect b="b" l="l" r="r" t="t"/>
              <a:pathLst>
                <a:path extrusionOk="0" h="1873" w="2162">
                  <a:moveTo>
                    <a:pt x="2075" y="1"/>
                  </a:moveTo>
                  <a:lnTo>
                    <a:pt x="2075" y="1"/>
                  </a:lnTo>
                  <a:cubicBezTo>
                    <a:pt x="2087" y="709"/>
                    <a:pt x="1661" y="1709"/>
                    <a:pt x="1003" y="1709"/>
                  </a:cubicBezTo>
                  <a:cubicBezTo>
                    <a:pt x="809" y="1709"/>
                    <a:pt x="596" y="1623"/>
                    <a:pt x="367" y="1416"/>
                  </a:cubicBezTo>
                  <a:cubicBezTo>
                    <a:pt x="184" y="1269"/>
                    <a:pt x="59" y="1064"/>
                    <a:pt x="15" y="836"/>
                  </a:cubicBezTo>
                  <a:lnTo>
                    <a:pt x="15" y="836"/>
                  </a:lnTo>
                  <a:cubicBezTo>
                    <a:pt x="1" y="1071"/>
                    <a:pt x="103" y="1328"/>
                    <a:pt x="382" y="1577"/>
                  </a:cubicBezTo>
                  <a:cubicBezTo>
                    <a:pt x="609" y="1785"/>
                    <a:pt x="822" y="1872"/>
                    <a:pt x="1015" y="1872"/>
                  </a:cubicBezTo>
                  <a:cubicBezTo>
                    <a:pt x="1719" y="1872"/>
                    <a:pt x="2162" y="708"/>
                    <a:pt x="2075" y="1"/>
                  </a:cubicBezTo>
                  <a:close/>
                </a:path>
              </a:pathLst>
            </a:custGeom>
            <a:solidFill>
              <a:srgbClr val="B742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33" name="Google Shape;3433;p31"/>
          <p:cNvGrpSpPr/>
          <p:nvPr/>
        </p:nvGrpSpPr>
        <p:grpSpPr>
          <a:xfrm>
            <a:off x="-6065890" y="3653631"/>
            <a:ext cx="9795035" cy="2352876"/>
            <a:chOff x="1285551" y="-3218411"/>
            <a:chExt cx="2391833" cy="574545"/>
          </a:xfrm>
        </p:grpSpPr>
        <p:sp>
          <p:nvSpPr>
            <p:cNvPr id="3434" name="Google Shape;3434;p31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5" name="Google Shape;3435;p31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36" name="Google Shape;3436;p31"/>
          <p:cNvSpPr/>
          <p:nvPr/>
        </p:nvSpPr>
        <p:spPr>
          <a:xfrm flipH="1">
            <a:off x="8870217" y="771083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7" name="Google Shape;3437;p31"/>
          <p:cNvSpPr/>
          <p:nvPr/>
        </p:nvSpPr>
        <p:spPr>
          <a:xfrm flipH="1">
            <a:off x="8334533" y="1032583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8" name="Google Shape;3438;p31"/>
          <p:cNvSpPr/>
          <p:nvPr/>
        </p:nvSpPr>
        <p:spPr>
          <a:xfrm flipH="1">
            <a:off x="7481111" y="1157445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9" name="Google Shape;3439;p31"/>
          <p:cNvSpPr/>
          <p:nvPr/>
        </p:nvSpPr>
        <p:spPr>
          <a:xfrm flipH="1">
            <a:off x="8596592" y="4564133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0" name="Google Shape;3440;p31"/>
          <p:cNvSpPr/>
          <p:nvPr/>
        </p:nvSpPr>
        <p:spPr>
          <a:xfrm flipH="1">
            <a:off x="3149258" y="1541958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1" name="Google Shape;3441;p31"/>
          <p:cNvSpPr/>
          <p:nvPr/>
        </p:nvSpPr>
        <p:spPr>
          <a:xfrm flipH="1" rot="2249783">
            <a:off x="422560" y="1434958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2" name="Google Shape;3442;p31"/>
          <p:cNvSpPr/>
          <p:nvPr/>
        </p:nvSpPr>
        <p:spPr>
          <a:xfrm rot="10800000">
            <a:off x="122924" y="1616282"/>
            <a:ext cx="165926" cy="398700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3" name="Google Shape;3443;p31"/>
          <p:cNvSpPr/>
          <p:nvPr/>
        </p:nvSpPr>
        <p:spPr>
          <a:xfrm flipH="1">
            <a:off x="2279486" y="3083995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44" name="Google Shape;3444;p31"/>
          <p:cNvGrpSpPr/>
          <p:nvPr/>
        </p:nvGrpSpPr>
        <p:grpSpPr>
          <a:xfrm>
            <a:off x="4109482" y="3898813"/>
            <a:ext cx="227250" cy="425025"/>
            <a:chOff x="4080750" y="4059300"/>
            <a:chExt cx="227250" cy="425025"/>
          </a:xfrm>
        </p:grpSpPr>
        <p:sp>
          <p:nvSpPr>
            <p:cNvPr id="3445" name="Google Shape;3445;p31"/>
            <p:cNvSpPr/>
            <p:nvPr/>
          </p:nvSpPr>
          <p:spPr>
            <a:xfrm>
              <a:off x="4094100" y="4059300"/>
              <a:ext cx="195125" cy="167750"/>
            </a:xfrm>
            <a:custGeom>
              <a:rect b="b" l="l" r="r" t="t"/>
              <a:pathLst>
                <a:path extrusionOk="0" h="6710" w="7805">
                  <a:moveTo>
                    <a:pt x="4509" y="1"/>
                  </a:moveTo>
                  <a:cubicBezTo>
                    <a:pt x="4475" y="1"/>
                    <a:pt x="4440" y="26"/>
                    <a:pt x="4440" y="51"/>
                  </a:cubicBezTo>
                  <a:cubicBezTo>
                    <a:pt x="4332" y="373"/>
                    <a:pt x="4153" y="660"/>
                    <a:pt x="3938" y="839"/>
                  </a:cubicBezTo>
                  <a:cubicBezTo>
                    <a:pt x="3616" y="1054"/>
                    <a:pt x="3294" y="1233"/>
                    <a:pt x="2972" y="1376"/>
                  </a:cubicBezTo>
                  <a:cubicBezTo>
                    <a:pt x="2650" y="1483"/>
                    <a:pt x="2363" y="1662"/>
                    <a:pt x="2184" y="1948"/>
                  </a:cubicBezTo>
                  <a:cubicBezTo>
                    <a:pt x="2005" y="2199"/>
                    <a:pt x="2077" y="2772"/>
                    <a:pt x="2399" y="2843"/>
                  </a:cubicBezTo>
                  <a:lnTo>
                    <a:pt x="1898" y="2843"/>
                  </a:lnTo>
                  <a:cubicBezTo>
                    <a:pt x="633" y="2878"/>
                    <a:pt x="610" y="4741"/>
                    <a:pt x="1828" y="4776"/>
                  </a:cubicBezTo>
                  <a:lnTo>
                    <a:pt x="1290" y="4776"/>
                  </a:lnTo>
                  <a:cubicBezTo>
                    <a:pt x="1" y="4776"/>
                    <a:pt x="1" y="6709"/>
                    <a:pt x="1290" y="6709"/>
                  </a:cubicBezTo>
                  <a:lnTo>
                    <a:pt x="6516" y="6709"/>
                  </a:lnTo>
                  <a:cubicBezTo>
                    <a:pt x="6527" y="6709"/>
                    <a:pt x="6539" y="6710"/>
                    <a:pt x="6551" y="6710"/>
                  </a:cubicBezTo>
                  <a:cubicBezTo>
                    <a:pt x="7804" y="6710"/>
                    <a:pt x="7792" y="4812"/>
                    <a:pt x="6516" y="4776"/>
                  </a:cubicBezTo>
                  <a:lnTo>
                    <a:pt x="5871" y="4776"/>
                  </a:lnTo>
                  <a:cubicBezTo>
                    <a:pt x="7160" y="4776"/>
                    <a:pt x="7160" y="2843"/>
                    <a:pt x="5871" y="2843"/>
                  </a:cubicBezTo>
                  <a:lnTo>
                    <a:pt x="5263" y="2843"/>
                  </a:lnTo>
                  <a:cubicBezTo>
                    <a:pt x="6265" y="2414"/>
                    <a:pt x="5800" y="1411"/>
                    <a:pt x="5370" y="910"/>
                  </a:cubicBezTo>
                  <a:lnTo>
                    <a:pt x="4547" y="15"/>
                  </a:lnTo>
                  <a:cubicBezTo>
                    <a:pt x="4536" y="5"/>
                    <a:pt x="4523" y="1"/>
                    <a:pt x="4509" y="1"/>
                  </a:cubicBezTo>
                  <a:close/>
                </a:path>
              </a:pathLst>
            </a:custGeom>
            <a:solidFill>
              <a:srgbClr val="F5F8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6" name="Google Shape;3446;p31"/>
            <p:cNvSpPr/>
            <p:nvPr/>
          </p:nvSpPr>
          <p:spPr>
            <a:xfrm>
              <a:off x="4199700" y="4059300"/>
              <a:ext cx="81475" cy="167750"/>
            </a:xfrm>
            <a:custGeom>
              <a:rect b="b" l="l" r="r" t="t"/>
              <a:pathLst>
                <a:path extrusionOk="0" h="6710" w="3259">
                  <a:moveTo>
                    <a:pt x="256" y="1"/>
                  </a:moveTo>
                  <a:cubicBezTo>
                    <a:pt x="230" y="1"/>
                    <a:pt x="205" y="26"/>
                    <a:pt x="180" y="51"/>
                  </a:cubicBezTo>
                  <a:cubicBezTo>
                    <a:pt x="144" y="194"/>
                    <a:pt x="108" y="338"/>
                    <a:pt x="1" y="445"/>
                  </a:cubicBezTo>
                  <a:cubicBezTo>
                    <a:pt x="180" y="660"/>
                    <a:pt x="359" y="839"/>
                    <a:pt x="430" y="910"/>
                  </a:cubicBezTo>
                  <a:cubicBezTo>
                    <a:pt x="860" y="1411"/>
                    <a:pt x="1361" y="2414"/>
                    <a:pt x="323" y="2843"/>
                  </a:cubicBezTo>
                  <a:lnTo>
                    <a:pt x="967" y="2843"/>
                  </a:lnTo>
                  <a:cubicBezTo>
                    <a:pt x="2256" y="2843"/>
                    <a:pt x="2256" y="4776"/>
                    <a:pt x="967" y="4776"/>
                  </a:cubicBezTo>
                  <a:lnTo>
                    <a:pt x="1576" y="4776"/>
                  </a:lnTo>
                  <a:cubicBezTo>
                    <a:pt x="2864" y="4776"/>
                    <a:pt x="2864" y="6709"/>
                    <a:pt x="1576" y="6709"/>
                  </a:cubicBezTo>
                  <a:lnTo>
                    <a:pt x="2256" y="6709"/>
                  </a:lnTo>
                  <a:cubicBezTo>
                    <a:pt x="2793" y="6709"/>
                    <a:pt x="3222" y="6280"/>
                    <a:pt x="3222" y="5743"/>
                  </a:cubicBezTo>
                  <a:lnTo>
                    <a:pt x="3258" y="5743"/>
                  </a:lnTo>
                  <a:cubicBezTo>
                    <a:pt x="3258" y="5492"/>
                    <a:pt x="3151" y="5242"/>
                    <a:pt x="2972" y="5063"/>
                  </a:cubicBezTo>
                  <a:cubicBezTo>
                    <a:pt x="2793" y="4884"/>
                    <a:pt x="2542" y="4776"/>
                    <a:pt x="2292" y="4776"/>
                  </a:cubicBezTo>
                  <a:lnTo>
                    <a:pt x="1647" y="4776"/>
                  </a:lnTo>
                  <a:cubicBezTo>
                    <a:pt x="2184" y="4776"/>
                    <a:pt x="2614" y="4347"/>
                    <a:pt x="2614" y="3810"/>
                  </a:cubicBezTo>
                  <a:cubicBezTo>
                    <a:pt x="2614" y="3559"/>
                    <a:pt x="2506" y="3309"/>
                    <a:pt x="2327" y="3130"/>
                  </a:cubicBezTo>
                  <a:cubicBezTo>
                    <a:pt x="2148" y="2951"/>
                    <a:pt x="1898" y="2843"/>
                    <a:pt x="1647" y="2843"/>
                  </a:cubicBezTo>
                  <a:lnTo>
                    <a:pt x="1003" y="2843"/>
                  </a:lnTo>
                  <a:cubicBezTo>
                    <a:pt x="2041" y="2414"/>
                    <a:pt x="1540" y="1411"/>
                    <a:pt x="1110" y="910"/>
                  </a:cubicBezTo>
                  <a:lnTo>
                    <a:pt x="287" y="15"/>
                  </a:lnTo>
                  <a:cubicBezTo>
                    <a:pt x="277" y="5"/>
                    <a:pt x="266" y="1"/>
                    <a:pt x="256" y="1"/>
                  </a:cubicBezTo>
                  <a:close/>
                </a:path>
              </a:pathLst>
            </a:custGeom>
            <a:solidFill>
              <a:srgbClr val="E8ED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7" name="Google Shape;3447;p31"/>
            <p:cNvSpPr/>
            <p:nvPr/>
          </p:nvSpPr>
          <p:spPr>
            <a:xfrm>
              <a:off x="4203275" y="4091225"/>
              <a:ext cx="103850" cy="110750"/>
            </a:xfrm>
            <a:custGeom>
              <a:rect b="b" l="l" r="r" t="t"/>
              <a:pathLst>
                <a:path extrusionOk="0" h="4430" w="4154">
                  <a:moveTo>
                    <a:pt x="1988" y="0"/>
                  </a:moveTo>
                  <a:cubicBezTo>
                    <a:pt x="1979" y="0"/>
                    <a:pt x="1970" y="9"/>
                    <a:pt x="1970" y="27"/>
                  </a:cubicBezTo>
                  <a:lnTo>
                    <a:pt x="1862" y="170"/>
                  </a:lnTo>
                  <a:cubicBezTo>
                    <a:pt x="1862" y="212"/>
                    <a:pt x="1838" y="230"/>
                    <a:pt x="1817" y="230"/>
                  </a:cubicBezTo>
                  <a:cubicBezTo>
                    <a:pt x="1803" y="230"/>
                    <a:pt x="1791" y="221"/>
                    <a:pt x="1791" y="206"/>
                  </a:cubicBezTo>
                  <a:lnTo>
                    <a:pt x="1648" y="63"/>
                  </a:lnTo>
                  <a:lnTo>
                    <a:pt x="1576" y="63"/>
                  </a:lnTo>
                  <a:lnTo>
                    <a:pt x="1504" y="134"/>
                  </a:lnTo>
                  <a:cubicBezTo>
                    <a:pt x="1218" y="457"/>
                    <a:pt x="1111" y="886"/>
                    <a:pt x="1218" y="1316"/>
                  </a:cubicBezTo>
                  <a:cubicBezTo>
                    <a:pt x="1145" y="1301"/>
                    <a:pt x="1070" y="1294"/>
                    <a:pt x="995" y="1294"/>
                  </a:cubicBezTo>
                  <a:cubicBezTo>
                    <a:pt x="704" y="1294"/>
                    <a:pt x="408" y="1403"/>
                    <a:pt x="180" y="1602"/>
                  </a:cubicBezTo>
                  <a:lnTo>
                    <a:pt x="108" y="1674"/>
                  </a:lnTo>
                  <a:cubicBezTo>
                    <a:pt x="73" y="1674"/>
                    <a:pt x="73" y="1709"/>
                    <a:pt x="108" y="1745"/>
                  </a:cubicBezTo>
                  <a:lnTo>
                    <a:pt x="216" y="1853"/>
                  </a:lnTo>
                  <a:cubicBezTo>
                    <a:pt x="252" y="1924"/>
                    <a:pt x="252" y="1960"/>
                    <a:pt x="216" y="1960"/>
                  </a:cubicBezTo>
                  <a:lnTo>
                    <a:pt x="37" y="2067"/>
                  </a:lnTo>
                  <a:cubicBezTo>
                    <a:pt x="37" y="2067"/>
                    <a:pt x="1" y="2103"/>
                    <a:pt x="37" y="2139"/>
                  </a:cubicBezTo>
                  <a:cubicBezTo>
                    <a:pt x="37" y="2139"/>
                    <a:pt x="37" y="2175"/>
                    <a:pt x="73" y="2211"/>
                  </a:cubicBezTo>
                  <a:cubicBezTo>
                    <a:pt x="252" y="2569"/>
                    <a:pt x="645" y="2819"/>
                    <a:pt x="1075" y="2855"/>
                  </a:cubicBezTo>
                  <a:cubicBezTo>
                    <a:pt x="717" y="3177"/>
                    <a:pt x="609" y="3642"/>
                    <a:pt x="753" y="4108"/>
                  </a:cubicBezTo>
                  <a:lnTo>
                    <a:pt x="788" y="4179"/>
                  </a:lnTo>
                  <a:cubicBezTo>
                    <a:pt x="788" y="4179"/>
                    <a:pt x="824" y="4215"/>
                    <a:pt x="824" y="4215"/>
                  </a:cubicBezTo>
                  <a:lnTo>
                    <a:pt x="1003" y="4143"/>
                  </a:lnTo>
                  <a:cubicBezTo>
                    <a:pt x="1075" y="4143"/>
                    <a:pt x="1111" y="4143"/>
                    <a:pt x="1111" y="4179"/>
                  </a:cubicBezTo>
                  <a:lnTo>
                    <a:pt x="1111" y="4394"/>
                  </a:lnTo>
                  <a:cubicBezTo>
                    <a:pt x="1111" y="4430"/>
                    <a:pt x="1111" y="4430"/>
                    <a:pt x="1146" y="4430"/>
                  </a:cubicBezTo>
                  <a:lnTo>
                    <a:pt x="1218" y="4430"/>
                  </a:lnTo>
                  <a:cubicBezTo>
                    <a:pt x="1826" y="4394"/>
                    <a:pt x="2292" y="3965"/>
                    <a:pt x="2363" y="3392"/>
                  </a:cubicBezTo>
                  <a:cubicBezTo>
                    <a:pt x="2587" y="3784"/>
                    <a:pt x="3008" y="4022"/>
                    <a:pt x="3455" y="4022"/>
                  </a:cubicBezTo>
                  <a:cubicBezTo>
                    <a:pt x="3579" y="4022"/>
                    <a:pt x="3706" y="4004"/>
                    <a:pt x="3831" y="3965"/>
                  </a:cubicBezTo>
                  <a:lnTo>
                    <a:pt x="3903" y="3965"/>
                  </a:lnTo>
                  <a:cubicBezTo>
                    <a:pt x="3938" y="3929"/>
                    <a:pt x="3938" y="3929"/>
                    <a:pt x="3938" y="3893"/>
                  </a:cubicBezTo>
                  <a:cubicBezTo>
                    <a:pt x="3938" y="3821"/>
                    <a:pt x="3867" y="3750"/>
                    <a:pt x="3867" y="3714"/>
                  </a:cubicBezTo>
                  <a:cubicBezTo>
                    <a:pt x="3831" y="3642"/>
                    <a:pt x="3867" y="3642"/>
                    <a:pt x="3938" y="3642"/>
                  </a:cubicBezTo>
                  <a:lnTo>
                    <a:pt x="4117" y="3642"/>
                  </a:lnTo>
                  <a:cubicBezTo>
                    <a:pt x="4153" y="3642"/>
                    <a:pt x="4153" y="3607"/>
                    <a:pt x="4153" y="3571"/>
                  </a:cubicBezTo>
                  <a:lnTo>
                    <a:pt x="4153" y="3499"/>
                  </a:lnTo>
                  <a:cubicBezTo>
                    <a:pt x="4153" y="3034"/>
                    <a:pt x="3867" y="2640"/>
                    <a:pt x="3437" y="2425"/>
                  </a:cubicBezTo>
                  <a:cubicBezTo>
                    <a:pt x="3831" y="2246"/>
                    <a:pt x="4082" y="1888"/>
                    <a:pt x="4153" y="1495"/>
                  </a:cubicBezTo>
                  <a:lnTo>
                    <a:pt x="4153" y="1387"/>
                  </a:lnTo>
                  <a:cubicBezTo>
                    <a:pt x="4153" y="1387"/>
                    <a:pt x="4153" y="1352"/>
                    <a:pt x="4117" y="1352"/>
                  </a:cubicBezTo>
                  <a:lnTo>
                    <a:pt x="4117" y="1316"/>
                  </a:lnTo>
                  <a:lnTo>
                    <a:pt x="3903" y="1316"/>
                  </a:lnTo>
                  <a:cubicBezTo>
                    <a:pt x="3903" y="1316"/>
                    <a:pt x="3867" y="1280"/>
                    <a:pt x="3903" y="1244"/>
                  </a:cubicBezTo>
                  <a:lnTo>
                    <a:pt x="3974" y="1065"/>
                  </a:lnTo>
                  <a:cubicBezTo>
                    <a:pt x="3974" y="1065"/>
                    <a:pt x="3974" y="1029"/>
                    <a:pt x="3938" y="994"/>
                  </a:cubicBezTo>
                  <a:lnTo>
                    <a:pt x="3867" y="994"/>
                  </a:lnTo>
                  <a:cubicBezTo>
                    <a:pt x="3712" y="916"/>
                    <a:pt x="3544" y="879"/>
                    <a:pt x="3377" y="879"/>
                  </a:cubicBezTo>
                  <a:cubicBezTo>
                    <a:pt x="3158" y="879"/>
                    <a:pt x="2940" y="943"/>
                    <a:pt x="2757" y="1065"/>
                  </a:cubicBezTo>
                  <a:cubicBezTo>
                    <a:pt x="2721" y="636"/>
                    <a:pt x="2471" y="242"/>
                    <a:pt x="2077" y="63"/>
                  </a:cubicBezTo>
                  <a:lnTo>
                    <a:pt x="2005" y="27"/>
                  </a:lnTo>
                  <a:cubicBezTo>
                    <a:pt x="2005" y="9"/>
                    <a:pt x="1997" y="0"/>
                    <a:pt x="1988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8" name="Google Shape;3448;p31"/>
            <p:cNvSpPr/>
            <p:nvPr/>
          </p:nvSpPr>
          <p:spPr>
            <a:xfrm>
              <a:off x="4240875" y="4090325"/>
              <a:ext cx="67125" cy="102400"/>
            </a:xfrm>
            <a:custGeom>
              <a:rect b="b" l="l" r="r" t="t"/>
              <a:pathLst>
                <a:path extrusionOk="0" h="4096" w="2685">
                  <a:moveTo>
                    <a:pt x="484" y="0"/>
                  </a:moveTo>
                  <a:cubicBezTo>
                    <a:pt x="475" y="0"/>
                    <a:pt x="466" y="9"/>
                    <a:pt x="466" y="27"/>
                  </a:cubicBezTo>
                  <a:lnTo>
                    <a:pt x="358" y="206"/>
                  </a:lnTo>
                  <a:cubicBezTo>
                    <a:pt x="358" y="224"/>
                    <a:pt x="340" y="233"/>
                    <a:pt x="322" y="233"/>
                  </a:cubicBezTo>
                  <a:cubicBezTo>
                    <a:pt x="305" y="233"/>
                    <a:pt x="287" y="224"/>
                    <a:pt x="287" y="206"/>
                  </a:cubicBezTo>
                  <a:lnTo>
                    <a:pt x="144" y="99"/>
                  </a:lnTo>
                  <a:cubicBezTo>
                    <a:pt x="126" y="81"/>
                    <a:pt x="108" y="72"/>
                    <a:pt x="94" y="72"/>
                  </a:cubicBezTo>
                  <a:cubicBezTo>
                    <a:pt x="81" y="72"/>
                    <a:pt x="72" y="81"/>
                    <a:pt x="72" y="99"/>
                  </a:cubicBezTo>
                  <a:cubicBezTo>
                    <a:pt x="36" y="99"/>
                    <a:pt x="0" y="135"/>
                    <a:pt x="0" y="170"/>
                  </a:cubicBezTo>
                  <a:cubicBezTo>
                    <a:pt x="287" y="349"/>
                    <a:pt x="501" y="672"/>
                    <a:pt x="537" y="994"/>
                  </a:cubicBezTo>
                  <a:cubicBezTo>
                    <a:pt x="563" y="1046"/>
                    <a:pt x="590" y="1079"/>
                    <a:pt x="630" y="1079"/>
                  </a:cubicBezTo>
                  <a:cubicBezTo>
                    <a:pt x="645" y="1079"/>
                    <a:pt x="661" y="1075"/>
                    <a:pt x="680" y="1065"/>
                  </a:cubicBezTo>
                  <a:cubicBezTo>
                    <a:pt x="824" y="994"/>
                    <a:pt x="1038" y="958"/>
                    <a:pt x="1253" y="958"/>
                  </a:cubicBezTo>
                  <a:cubicBezTo>
                    <a:pt x="1182" y="564"/>
                    <a:pt x="931" y="242"/>
                    <a:pt x="573" y="63"/>
                  </a:cubicBezTo>
                  <a:lnTo>
                    <a:pt x="501" y="27"/>
                  </a:lnTo>
                  <a:cubicBezTo>
                    <a:pt x="501" y="9"/>
                    <a:pt x="493" y="0"/>
                    <a:pt x="484" y="0"/>
                  </a:cubicBezTo>
                  <a:close/>
                  <a:moveTo>
                    <a:pt x="1866" y="922"/>
                  </a:moveTo>
                  <a:cubicBezTo>
                    <a:pt x="1701" y="922"/>
                    <a:pt x="1540" y="958"/>
                    <a:pt x="1396" y="1030"/>
                  </a:cubicBezTo>
                  <a:cubicBezTo>
                    <a:pt x="1468" y="1030"/>
                    <a:pt x="1575" y="1065"/>
                    <a:pt x="1683" y="1101"/>
                  </a:cubicBezTo>
                  <a:lnTo>
                    <a:pt x="1754" y="1137"/>
                  </a:lnTo>
                  <a:cubicBezTo>
                    <a:pt x="1754" y="1137"/>
                    <a:pt x="1790" y="1173"/>
                    <a:pt x="1754" y="1209"/>
                  </a:cubicBezTo>
                  <a:lnTo>
                    <a:pt x="1683" y="1352"/>
                  </a:lnTo>
                  <a:cubicBezTo>
                    <a:pt x="1683" y="1423"/>
                    <a:pt x="1683" y="1459"/>
                    <a:pt x="1718" y="1459"/>
                  </a:cubicBezTo>
                  <a:lnTo>
                    <a:pt x="1933" y="1495"/>
                  </a:lnTo>
                  <a:cubicBezTo>
                    <a:pt x="1933" y="1484"/>
                    <a:pt x="1936" y="1480"/>
                    <a:pt x="1941" y="1480"/>
                  </a:cubicBezTo>
                  <a:cubicBezTo>
                    <a:pt x="1951" y="1480"/>
                    <a:pt x="1969" y="1505"/>
                    <a:pt x="1969" y="1531"/>
                  </a:cubicBezTo>
                  <a:lnTo>
                    <a:pt x="1969" y="1602"/>
                  </a:lnTo>
                  <a:cubicBezTo>
                    <a:pt x="1933" y="1996"/>
                    <a:pt x="1718" y="2318"/>
                    <a:pt x="1396" y="2497"/>
                  </a:cubicBezTo>
                  <a:cubicBezTo>
                    <a:pt x="1325" y="2533"/>
                    <a:pt x="1325" y="2605"/>
                    <a:pt x="1396" y="2640"/>
                  </a:cubicBezTo>
                  <a:cubicBezTo>
                    <a:pt x="1718" y="2855"/>
                    <a:pt x="1969" y="3249"/>
                    <a:pt x="1969" y="3643"/>
                  </a:cubicBezTo>
                  <a:cubicBezTo>
                    <a:pt x="1969" y="3678"/>
                    <a:pt x="1969" y="3678"/>
                    <a:pt x="1969" y="3714"/>
                  </a:cubicBezTo>
                  <a:cubicBezTo>
                    <a:pt x="1969" y="3750"/>
                    <a:pt x="1969" y="3786"/>
                    <a:pt x="1933" y="3786"/>
                  </a:cubicBezTo>
                  <a:lnTo>
                    <a:pt x="1754" y="3786"/>
                  </a:lnTo>
                  <a:cubicBezTo>
                    <a:pt x="1683" y="3786"/>
                    <a:pt x="1647" y="3822"/>
                    <a:pt x="1683" y="3857"/>
                  </a:cubicBezTo>
                  <a:cubicBezTo>
                    <a:pt x="1683" y="3857"/>
                    <a:pt x="1718" y="4001"/>
                    <a:pt x="1754" y="4036"/>
                  </a:cubicBezTo>
                  <a:cubicBezTo>
                    <a:pt x="1754" y="4036"/>
                    <a:pt x="1754" y="4072"/>
                    <a:pt x="1754" y="4072"/>
                  </a:cubicBezTo>
                  <a:cubicBezTo>
                    <a:pt x="1828" y="4087"/>
                    <a:pt x="1909" y="4096"/>
                    <a:pt x="1990" y="4096"/>
                  </a:cubicBezTo>
                  <a:cubicBezTo>
                    <a:pt x="2105" y="4096"/>
                    <a:pt x="2222" y="4078"/>
                    <a:pt x="2327" y="4036"/>
                  </a:cubicBezTo>
                  <a:lnTo>
                    <a:pt x="2399" y="4036"/>
                  </a:lnTo>
                  <a:cubicBezTo>
                    <a:pt x="2434" y="4001"/>
                    <a:pt x="2434" y="3965"/>
                    <a:pt x="2434" y="3965"/>
                  </a:cubicBezTo>
                  <a:cubicBezTo>
                    <a:pt x="2434" y="3893"/>
                    <a:pt x="2399" y="3822"/>
                    <a:pt x="2363" y="3750"/>
                  </a:cubicBezTo>
                  <a:cubicBezTo>
                    <a:pt x="2363" y="3714"/>
                    <a:pt x="2363" y="3714"/>
                    <a:pt x="2434" y="3714"/>
                  </a:cubicBezTo>
                  <a:lnTo>
                    <a:pt x="2613" y="3714"/>
                  </a:lnTo>
                  <a:cubicBezTo>
                    <a:pt x="2649" y="3678"/>
                    <a:pt x="2649" y="3678"/>
                    <a:pt x="2685" y="3643"/>
                  </a:cubicBezTo>
                  <a:cubicBezTo>
                    <a:pt x="2649" y="3607"/>
                    <a:pt x="2649" y="3571"/>
                    <a:pt x="2685" y="3571"/>
                  </a:cubicBezTo>
                  <a:lnTo>
                    <a:pt x="2649" y="3535"/>
                  </a:lnTo>
                  <a:cubicBezTo>
                    <a:pt x="2649" y="3070"/>
                    <a:pt x="2363" y="2640"/>
                    <a:pt x="1933" y="2461"/>
                  </a:cubicBezTo>
                  <a:cubicBezTo>
                    <a:pt x="2327" y="2282"/>
                    <a:pt x="2578" y="1924"/>
                    <a:pt x="2649" y="1495"/>
                  </a:cubicBezTo>
                  <a:lnTo>
                    <a:pt x="2649" y="1423"/>
                  </a:lnTo>
                  <a:cubicBezTo>
                    <a:pt x="2649" y="1388"/>
                    <a:pt x="2649" y="1388"/>
                    <a:pt x="2613" y="1352"/>
                  </a:cubicBezTo>
                  <a:lnTo>
                    <a:pt x="2399" y="1352"/>
                  </a:lnTo>
                  <a:cubicBezTo>
                    <a:pt x="2363" y="1352"/>
                    <a:pt x="2363" y="1316"/>
                    <a:pt x="2363" y="1280"/>
                  </a:cubicBezTo>
                  <a:lnTo>
                    <a:pt x="2434" y="1101"/>
                  </a:lnTo>
                  <a:cubicBezTo>
                    <a:pt x="2470" y="1101"/>
                    <a:pt x="2434" y="1065"/>
                    <a:pt x="2434" y="1030"/>
                  </a:cubicBezTo>
                  <a:lnTo>
                    <a:pt x="2363" y="1030"/>
                  </a:lnTo>
                  <a:cubicBezTo>
                    <a:pt x="2202" y="958"/>
                    <a:pt x="2032" y="922"/>
                    <a:pt x="1866" y="922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9" name="Google Shape;3449;p31"/>
            <p:cNvSpPr/>
            <p:nvPr/>
          </p:nvSpPr>
          <p:spPr>
            <a:xfrm>
              <a:off x="4245350" y="4130200"/>
              <a:ext cx="26875" cy="28825"/>
            </a:xfrm>
            <a:custGeom>
              <a:rect b="b" l="l" r="r" t="t"/>
              <a:pathLst>
                <a:path extrusionOk="0" h="1153" w="1075">
                  <a:moveTo>
                    <a:pt x="449" y="0"/>
                  </a:moveTo>
                  <a:cubicBezTo>
                    <a:pt x="431" y="0"/>
                    <a:pt x="413" y="3"/>
                    <a:pt x="394" y="7"/>
                  </a:cubicBezTo>
                  <a:cubicBezTo>
                    <a:pt x="251" y="43"/>
                    <a:pt x="143" y="150"/>
                    <a:pt x="179" y="294"/>
                  </a:cubicBezTo>
                  <a:lnTo>
                    <a:pt x="215" y="580"/>
                  </a:lnTo>
                  <a:lnTo>
                    <a:pt x="72" y="723"/>
                  </a:lnTo>
                  <a:cubicBezTo>
                    <a:pt x="0" y="831"/>
                    <a:pt x="0" y="1010"/>
                    <a:pt x="108" y="1081"/>
                  </a:cubicBezTo>
                  <a:cubicBezTo>
                    <a:pt x="143" y="1117"/>
                    <a:pt x="215" y="1153"/>
                    <a:pt x="287" y="1153"/>
                  </a:cubicBezTo>
                  <a:cubicBezTo>
                    <a:pt x="358" y="1153"/>
                    <a:pt x="430" y="1117"/>
                    <a:pt x="466" y="1081"/>
                  </a:cubicBezTo>
                  <a:lnTo>
                    <a:pt x="537" y="974"/>
                  </a:lnTo>
                  <a:lnTo>
                    <a:pt x="645" y="1045"/>
                  </a:lnTo>
                  <a:cubicBezTo>
                    <a:pt x="680" y="1045"/>
                    <a:pt x="752" y="1081"/>
                    <a:pt x="788" y="1081"/>
                  </a:cubicBezTo>
                  <a:cubicBezTo>
                    <a:pt x="859" y="1045"/>
                    <a:pt x="967" y="1010"/>
                    <a:pt x="1003" y="938"/>
                  </a:cubicBezTo>
                  <a:cubicBezTo>
                    <a:pt x="1074" y="795"/>
                    <a:pt x="1038" y="652"/>
                    <a:pt x="895" y="580"/>
                  </a:cubicBezTo>
                  <a:lnTo>
                    <a:pt x="716" y="473"/>
                  </a:lnTo>
                  <a:lnTo>
                    <a:pt x="680" y="222"/>
                  </a:lnTo>
                  <a:cubicBezTo>
                    <a:pt x="649" y="98"/>
                    <a:pt x="564" y="0"/>
                    <a:pt x="449" y="0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0" name="Google Shape;3450;p31"/>
            <p:cNvSpPr/>
            <p:nvPr/>
          </p:nvSpPr>
          <p:spPr>
            <a:xfrm>
              <a:off x="4146025" y="4117850"/>
              <a:ext cx="39400" cy="12550"/>
            </a:xfrm>
            <a:custGeom>
              <a:rect b="b" l="l" r="r" t="t"/>
              <a:pathLst>
                <a:path extrusionOk="0" h="502" w="1576">
                  <a:moveTo>
                    <a:pt x="0" y="0"/>
                  </a:moveTo>
                  <a:cubicBezTo>
                    <a:pt x="0" y="215"/>
                    <a:pt x="107" y="430"/>
                    <a:pt x="322" y="501"/>
                  </a:cubicBezTo>
                  <a:lnTo>
                    <a:pt x="1289" y="501"/>
                  </a:lnTo>
                  <a:cubicBezTo>
                    <a:pt x="1432" y="501"/>
                    <a:pt x="1575" y="394"/>
                    <a:pt x="1575" y="251"/>
                  </a:cubicBezTo>
                  <a:cubicBezTo>
                    <a:pt x="1575" y="108"/>
                    <a:pt x="1468" y="0"/>
                    <a:pt x="1324" y="0"/>
                  </a:cubicBezTo>
                  <a:close/>
                </a:path>
              </a:pathLst>
            </a:custGeom>
            <a:solidFill>
              <a:srgbClr val="E8ED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1" name="Google Shape;3451;p31"/>
            <p:cNvSpPr/>
            <p:nvPr/>
          </p:nvSpPr>
          <p:spPr>
            <a:xfrm>
              <a:off x="4120075" y="4166175"/>
              <a:ext cx="44750" cy="12550"/>
            </a:xfrm>
            <a:custGeom>
              <a:rect b="b" l="l" r="r" t="t"/>
              <a:pathLst>
                <a:path extrusionOk="0" h="502" w="1790">
                  <a:moveTo>
                    <a:pt x="0" y="0"/>
                  </a:moveTo>
                  <a:cubicBezTo>
                    <a:pt x="179" y="322"/>
                    <a:pt x="501" y="501"/>
                    <a:pt x="859" y="501"/>
                  </a:cubicBezTo>
                  <a:lnTo>
                    <a:pt x="1539" y="501"/>
                  </a:lnTo>
                  <a:cubicBezTo>
                    <a:pt x="1682" y="501"/>
                    <a:pt x="1790" y="394"/>
                    <a:pt x="1790" y="251"/>
                  </a:cubicBezTo>
                  <a:cubicBezTo>
                    <a:pt x="1790" y="107"/>
                    <a:pt x="1682" y="0"/>
                    <a:pt x="1539" y="0"/>
                  </a:cubicBezTo>
                  <a:close/>
                </a:path>
              </a:pathLst>
            </a:custGeom>
            <a:solidFill>
              <a:srgbClr val="E8ED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2" name="Google Shape;3452;p31"/>
            <p:cNvSpPr/>
            <p:nvPr/>
          </p:nvSpPr>
          <p:spPr>
            <a:xfrm>
              <a:off x="4080750" y="4226050"/>
              <a:ext cx="220100" cy="29625"/>
            </a:xfrm>
            <a:custGeom>
              <a:rect b="b" l="l" r="r" t="t"/>
              <a:pathLst>
                <a:path extrusionOk="0" h="1185" w="8804">
                  <a:moveTo>
                    <a:pt x="552" y="0"/>
                  </a:moveTo>
                  <a:cubicBezTo>
                    <a:pt x="253" y="0"/>
                    <a:pt x="0" y="272"/>
                    <a:pt x="34" y="576"/>
                  </a:cubicBezTo>
                  <a:cubicBezTo>
                    <a:pt x="34" y="934"/>
                    <a:pt x="284" y="1185"/>
                    <a:pt x="607" y="1185"/>
                  </a:cubicBezTo>
                  <a:lnTo>
                    <a:pt x="8195" y="1185"/>
                  </a:lnTo>
                  <a:cubicBezTo>
                    <a:pt x="8517" y="1185"/>
                    <a:pt x="8804" y="934"/>
                    <a:pt x="8804" y="576"/>
                  </a:cubicBezTo>
                  <a:cubicBezTo>
                    <a:pt x="8804" y="272"/>
                    <a:pt x="8549" y="0"/>
                    <a:pt x="8250" y="0"/>
                  </a:cubicBezTo>
                  <a:cubicBezTo>
                    <a:pt x="8232" y="0"/>
                    <a:pt x="8213" y="1"/>
                    <a:pt x="8195" y="3"/>
                  </a:cubicBezTo>
                  <a:lnTo>
                    <a:pt x="607" y="3"/>
                  </a:lnTo>
                  <a:cubicBezTo>
                    <a:pt x="588" y="1"/>
                    <a:pt x="570" y="0"/>
                    <a:pt x="5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3" name="Google Shape;3453;p31"/>
            <p:cNvSpPr/>
            <p:nvPr/>
          </p:nvSpPr>
          <p:spPr>
            <a:xfrm>
              <a:off x="4268600" y="4225225"/>
              <a:ext cx="32250" cy="30450"/>
            </a:xfrm>
            <a:custGeom>
              <a:rect b="b" l="l" r="r" t="t"/>
              <a:pathLst>
                <a:path extrusionOk="0" h="1218" w="1290">
                  <a:moveTo>
                    <a:pt x="1" y="0"/>
                  </a:moveTo>
                  <a:cubicBezTo>
                    <a:pt x="323" y="0"/>
                    <a:pt x="609" y="287"/>
                    <a:pt x="609" y="609"/>
                  </a:cubicBezTo>
                  <a:cubicBezTo>
                    <a:pt x="574" y="967"/>
                    <a:pt x="323" y="1218"/>
                    <a:pt x="1" y="1218"/>
                  </a:cubicBezTo>
                  <a:lnTo>
                    <a:pt x="681" y="1218"/>
                  </a:lnTo>
                  <a:cubicBezTo>
                    <a:pt x="1003" y="1218"/>
                    <a:pt x="1290" y="967"/>
                    <a:pt x="1290" y="609"/>
                  </a:cubicBezTo>
                  <a:cubicBezTo>
                    <a:pt x="1290" y="287"/>
                    <a:pt x="1003" y="0"/>
                    <a:pt x="6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4" name="Google Shape;3454;p31"/>
            <p:cNvSpPr/>
            <p:nvPr/>
          </p:nvSpPr>
          <p:spPr>
            <a:xfrm>
              <a:off x="4103950" y="4255650"/>
              <a:ext cx="173625" cy="228675"/>
            </a:xfrm>
            <a:custGeom>
              <a:rect b="b" l="l" r="r" t="t"/>
              <a:pathLst>
                <a:path extrusionOk="0" h="9147" w="6945">
                  <a:moveTo>
                    <a:pt x="1" y="1"/>
                  </a:moveTo>
                  <a:lnTo>
                    <a:pt x="860" y="2363"/>
                  </a:lnTo>
                  <a:lnTo>
                    <a:pt x="1361" y="2936"/>
                  </a:lnTo>
                  <a:lnTo>
                    <a:pt x="1468" y="4081"/>
                  </a:lnTo>
                  <a:lnTo>
                    <a:pt x="2077" y="5763"/>
                  </a:lnTo>
                  <a:lnTo>
                    <a:pt x="2650" y="6336"/>
                  </a:lnTo>
                  <a:lnTo>
                    <a:pt x="2685" y="7482"/>
                  </a:lnTo>
                  <a:lnTo>
                    <a:pt x="3222" y="8985"/>
                  </a:lnTo>
                  <a:cubicBezTo>
                    <a:pt x="3258" y="9092"/>
                    <a:pt x="3365" y="9146"/>
                    <a:pt x="3473" y="9146"/>
                  </a:cubicBezTo>
                  <a:cubicBezTo>
                    <a:pt x="3580" y="9146"/>
                    <a:pt x="3688" y="9092"/>
                    <a:pt x="3723" y="8985"/>
                  </a:cubicBezTo>
                  <a:lnTo>
                    <a:pt x="4761" y="6050"/>
                  </a:lnTo>
                  <a:lnTo>
                    <a:pt x="4582" y="4976"/>
                  </a:lnTo>
                  <a:lnTo>
                    <a:pt x="5799" y="3258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5" name="Google Shape;3455;p31"/>
            <p:cNvSpPr/>
            <p:nvPr/>
          </p:nvSpPr>
          <p:spPr>
            <a:xfrm>
              <a:off x="4181800" y="4255650"/>
              <a:ext cx="95775" cy="228450"/>
            </a:xfrm>
            <a:custGeom>
              <a:rect b="b" l="l" r="r" t="t"/>
              <a:pathLst>
                <a:path extrusionOk="0" h="9138" w="3831">
                  <a:moveTo>
                    <a:pt x="3115" y="1"/>
                  </a:moveTo>
                  <a:lnTo>
                    <a:pt x="1" y="8627"/>
                  </a:lnTo>
                  <a:lnTo>
                    <a:pt x="108" y="8949"/>
                  </a:lnTo>
                  <a:cubicBezTo>
                    <a:pt x="144" y="9074"/>
                    <a:pt x="251" y="9137"/>
                    <a:pt x="359" y="9137"/>
                  </a:cubicBezTo>
                  <a:cubicBezTo>
                    <a:pt x="466" y="9137"/>
                    <a:pt x="574" y="9074"/>
                    <a:pt x="609" y="8949"/>
                  </a:cubicBezTo>
                  <a:lnTo>
                    <a:pt x="38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6" name="Google Shape;3456;p31"/>
            <p:cNvSpPr/>
            <p:nvPr/>
          </p:nvSpPr>
          <p:spPr>
            <a:xfrm>
              <a:off x="4124550" y="4255650"/>
              <a:ext cx="153025" cy="102050"/>
            </a:xfrm>
            <a:custGeom>
              <a:rect b="b" l="l" r="r" t="t"/>
              <a:pathLst>
                <a:path extrusionOk="0" h="4082" w="6121">
                  <a:moveTo>
                    <a:pt x="3472" y="1"/>
                  </a:moveTo>
                  <a:lnTo>
                    <a:pt x="0" y="2363"/>
                  </a:lnTo>
                  <a:lnTo>
                    <a:pt x="644" y="4081"/>
                  </a:lnTo>
                  <a:lnTo>
                    <a:pt x="5978" y="466"/>
                  </a:lnTo>
                  <a:lnTo>
                    <a:pt x="61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7" name="Google Shape;3457;p31"/>
            <p:cNvSpPr/>
            <p:nvPr/>
          </p:nvSpPr>
          <p:spPr>
            <a:xfrm>
              <a:off x="4155850" y="4337075"/>
              <a:ext cx="93100" cy="105625"/>
            </a:xfrm>
            <a:custGeom>
              <a:rect b="b" l="l" r="r" t="t"/>
              <a:pathLst>
                <a:path extrusionOk="0" h="4225" w="3724">
                  <a:moveTo>
                    <a:pt x="3723" y="1"/>
                  </a:moveTo>
                  <a:lnTo>
                    <a:pt x="1" y="2506"/>
                  </a:lnTo>
                  <a:lnTo>
                    <a:pt x="609" y="4225"/>
                  </a:lnTo>
                  <a:lnTo>
                    <a:pt x="2685" y="2793"/>
                  </a:lnTo>
                  <a:lnTo>
                    <a:pt x="372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8" name="Google Shape;3458;p31"/>
            <p:cNvSpPr/>
            <p:nvPr/>
          </p:nvSpPr>
          <p:spPr>
            <a:xfrm>
              <a:off x="4249825" y="4255650"/>
              <a:ext cx="27750" cy="27775"/>
            </a:xfrm>
            <a:custGeom>
              <a:rect b="b" l="l" r="r" t="t"/>
              <a:pathLst>
                <a:path extrusionOk="0" h="1111" w="1110">
                  <a:moveTo>
                    <a:pt x="394" y="1"/>
                  </a:moveTo>
                  <a:lnTo>
                    <a:pt x="0" y="1110"/>
                  </a:lnTo>
                  <a:lnTo>
                    <a:pt x="0" y="1110"/>
                  </a:lnTo>
                  <a:lnTo>
                    <a:pt x="967" y="466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9" name="Google Shape;3459;p31"/>
            <p:cNvSpPr/>
            <p:nvPr/>
          </p:nvSpPr>
          <p:spPr>
            <a:xfrm>
              <a:off x="4198800" y="4337075"/>
              <a:ext cx="50150" cy="86825"/>
            </a:xfrm>
            <a:custGeom>
              <a:rect b="b" l="l" r="r" t="t"/>
              <a:pathLst>
                <a:path extrusionOk="0" h="3473" w="2006">
                  <a:moveTo>
                    <a:pt x="2005" y="1"/>
                  </a:moveTo>
                  <a:lnTo>
                    <a:pt x="1039" y="645"/>
                  </a:lnTo>
                  <a:lnTo>
                    <a:pt x="1" y="3473"/>
                  </a:lnTo>
                  <a:lnTo>
                    <a:pt x="1" y="3473"/>
                  </a:lnTo>
                  <a:lnTo>
                    <a:pt x="967" y="2793"/>
                  </a:lnTo>
                  <a:lnTo>
                    <a:pt x="20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60" name="Google Shape;3460;p31"/>
          <p:cNvGrpSpPr/>
          <p:nvPr/>
        </p:nvGrpSpPr>
        <p:grpSpPr>
          <a:xfrm>
            <a:off x="4008770" y="1586399"/>
            <a:ext cx="428675" cy="425100"/>
            <a:chOff x="3981350" y="2616250"/>
            <a:chExt cx="428675" cy="425100"/>
          </a:xfrm>
        </p:grpSpPr>
        <p:sp>
          <p:nvSpPr>
            <p:cNvPr id="3461" name="Google Shape;3461;p31"/>
            <p:cNvSpPr/>
            <p:nvPr/>
          </p:nvSpPr>
          <p:spPr>
            <a:xfrm>
              <a:off x="3997475" y="2637025"/>
              <a:ext cx="198675" cy="189200"/>
            </a:xfrm>
            <a:custGeom>
              <a:rect b="b" l="l" r="r" t="t"/>
              <a:pathLst>
                <a:path extrusionOk="0" h="7568" w="7947">
                  <a:moveTo>
                    <a:pt x="4491" y="0"/>
                  </a:moveTo>
                  <a:cubicBezTo>
                    <a:pt x="3910" y="0"/>
                    <a:pt x="3338" y="222"/>
                    <a:pt x="2900" y="637"/>
                  </a:cubicBezTo>
                  <a:cubicBezTo>
                    <a:pt x="2506" y="1031"/>
                    <a:pt x="2291" y="1532"/>
                    <a:pt x="2255" y="2069"/>
                  </a:cubicBezTo>
                  <a:cubicBezTo>
                    <a:pt x="1718" y="2105"/>
                    <a:pt x="1217" y="2320"/>
                    <a:pt x="823" y="2713"/>
                  </a:cubicBezTo>
                  <a:cubicBezTo>
                    <a:pt x="179" y="3394"/>
                    <a:pt x="0" y="4396"/>
                    <a:pt x="394" y="5255"/>
                  </a:cubicBezTo>
                  <a:cubicBezTo>
                    <a:pt x="609" y="5684"/>
                    <a:pt x="931" y="6042"/>
                    <a:pt x="1325" y="6365"/>
                  </a:cubicBezTo>
                  <a:cubicBezTo>
                    <a:pt x="2409" y="7151"/>
                    <a:pt x="3700" y="7568"/>
                    <a:pt x="5009" y="7568"/>
                  </a:cubicBezTo>
                  <a:cubicBezTo>
                    <a:pt x="5427" y="7568"/>
                    <a:pt x="5848" y="7525"/>
                    <a:pt x="6264" y="7438"/>
                  </a:cubicBezTo>
                  <a:lnTo>
                    <a:pt x="6944" y="6758"/>
                  </a:lnTo>
                  <a:lnTo>
                    <a:pt x="7624" y="6078"/>
                  </a:lnTo>
                  <a:cubicBezTo>
                    <a:pt x="7947" y="4360"/>
                    <a:pt x="7589" y="2570"/>
                    <a:pt x="6515" y="1138"/>
                  </a:cubicBezTo>
                  <a:cubicBezTo>
                    <a:pt x="6228" y="745"/>
                    <a:pt x="5870" y="423"/>
                    <a:pt x="5405" y="208"/>
                  </a:cubicBezTo>
                  <a:lnTo>
                    <a:pt x="5441" y="208"/>
                  </a:lnTo>
                  <a:cubicBezTo>
                    <a:pt x="5135" y="68"/>
                    <a:pt x="4812" y="0"/>
                    <a:pt x="4491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2" name="Google Shape;3462;p31"/>
            <p:cNvSpPr/>
            <p:nvPr/>
          </p:nvSpPr>
          <p:spPr>
            <a:xfrm>
              <a:off x="4191650" y="2832275"/>
              <a:ext cx="199575" cy="189150"/>
            </a:xfrm>
            <a:custGeom>
              <a:rect b="b" l="l" r="r" t="t"/>
              <a:pathLst>
                <a:path extrusionOk="0" h="7566" w="7983">
                  <a:moveTo>
                    <a:pt x="2944" y="0"/>
                  </a:moveTo>
                  <a:cubicBezTo>
                    <a:pt x="2522" y="0"/>
                    <a:pt x="2099" y="43"/>
                    <a:pt x="1683" y="129"/>
                  </a:cubicBezTo>
                  <a:lnTo>
                    <a:pt x="1003" y="774"/>
                  </a:lnTo>
                  <a:lnTo>
                    <a:pt x="323" y="1454"/>
                  </a:lnTo>
                  <a:cubicBezTo>
                    <a:pt x="1" y="3208"/>
                    <a:pt x="394" y="4998"/>
                    <a:pt x="1432" y="6429"/>
                  </a:cubicBezTo>
                  <a:cubicBezTo>
                    <a:pt x="1719" y="6823"/>
                    <a:pt x="2113" y="7145"/>
                    <a:pt x="2542" y="7360"/>
                  </a:cubicBezTo>
                  <a:cubicBezTo>
                    <a:pt x="2844" y="7498"/>
                    <a:pt x="3164" y="7566"/>
                    <a:pt x="3481" y="7566"/>
                  </a:cubicBezTo>
                  <a:cubicBezTo>
                    <a:pt x="4066" y="7566"/>
                    <a:pt x="4642" y="7336"/>
                    <a:pt x="5083" y="6895"/>
                  </a:cubicBezTo>
                  <a:cubicBezTo>
                    <a:pt x="5441" y="6537"/>
                    <a:pt x="5692" y="6036"/>
                    <a:pt x="5728" y="5463"/>
                  </a:cubicBezTo>
                  <a:cubicBezTo>
                    <a:pt x="6265" y="5463"/>
                    <a:pt x="6766" y="5212"/>
                    <a:pt x="7124" y="4819"/>
                  </a:cubicBezTo>
                  <a:cubicBezTo>
                    <a:pt x="7804" y="4174"/>
                    <a:pt x="7983" y="3172"/>
                    <a:pt x="7589" y="2313"/>
                  </a:cubicBezTo>
                  <a:cubicBezTo>
                    <a:pt x="7374" y="1883"/>
                    <a:pt x="7052" y="1490"/>
                    <a:pt x="6658" y="1203"/>
                  </a:cubicBezTo>
                  <a:cubicBezTo>
                    <a:pt x="5574" y="417"/>
                    <a:pt x="4263" y="0"/>
                    <a:pt x="2944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3" name="Google Shape;3463;p31"/>
            <p:cNvSpPr/>
            <p:nvPr/>
          </p:nvSpPr>
          <p:spPr>
            <a:xfrm>
              <a:off x="4191650" y="2856075"/>
              <a:ext cx="132475" cy="165350"/>
            </a:xfrm>
            <a:custGeom>
              <a:rect b="b" l="l" r="r" t="t"/>
              <a:pathLst>
                <a:path extrusionOk="0" h="6614" w="5299">
                  <a:moveTo>
                    <a:pt x="824" y="1"/>
                  </a:moveTo>
                  <a:lnTo>
                    <a:pt x="359" y="502"/>
                  </a:lnTo>
                  <a:cubicBezTo>
                    <a:pt x="1" y="2220"/>
                    <a:pt x="394" y="4010"/>
                    <a:pt x="1432" y="5442"/>
                  </a:cubicBezTo>
                  <a:lnTo>
                    <a:pt x="1432" y="5477"/>
                  </a:lnTo>
                  <a:cubicBezTo>
                    <a:pt x="1719" y="5871"/>
                    <a:pt x="2113" y="6193"/>
                    <a:pt x="2542" y="6408"/>
                  </a:cubicBezTo>
                  <a:cubicBezTo>
                    <a:pt x="2844" y="6546"/>
                    <a:pt x="3164" y="6614"/>
                    <a:pt x="3481" y="6614"/>
                  </a:cubicBezTo>
                  <a:cubicBezTo>
                    <a:pt x="4066" y="6614"/>
                    <a:pt x="4642" y="6384"/>
                    <a:pt x="5083" y="5943"/>
                  </a:cubicBezTo>
                  <a:cubicBezTo>
                    <a:pt x="5155" y="5871"/>
                    <a:pt x="5227" y="5799"/>
                    <a:pt x="5298" y="5692"/>
                  </a:cubicBezTo>
                  <a:lnTo>
                    <a:pt x="5298" y="5692"/>
                  </a:lnTo>
                  <a:cubicBezTo>
                    <a:pt x="4918" y="5967"/>
                    <a:pt x="4449" y="6105"/>
                    <a:pt x="3982" y="6105"/>
                  </a:cubicBezTo>
                  <a:cubicBezTo>
                    <a:pt x="3659" y="6105"/>
                    <a:pt x="3336" y="6039"/>
                    <a:pt x="3043" y="5907"/>
                  </a:cubicBezTo>
                  <a:cubicBezTo>
                    <a:pt x="2578" y="5692"/>
                    <a:pt x="2220" y="5370"/>
                    <a:pt x="1934" y="4976"/>
                  </a:cubicBezTo>
                  <a:cubicBezTo>
                    <a:pt x="860" y="3544"/>
                    <a:pt x="466" y="1755"/>
                    <a:pt x="824" y="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4" name="Google Shape;3464;p31"/>
            <p:cNvSpPr/>
            <p:nvPr/>
          </p:nvSpPr>
          <p:spPr>
            <a:xfrm>
              <a:off x="3997475" y="2698575"/>
              <a:ext cx="170050" cy="127150"/>
            </a:xfrm>
            <a:custGeom>
              <a:rect b="b" l="l" r="r" t="t"/>
              <a:pathLst>
                <a:path extrusionOk="0" h="5086" w="6802">
                  <a:moveTo>
                    <a:pt x="1110" y="1"/>
                  </a:moveTo>
                  <a:cubicBezTo>
                    <a:pt x="1002" y="72"/>
                    <a:pt x="931" y="144"/>
                    <a:pt x="823" y="251"/>
                  </a:cubicBezTo>
                  <a:cubicBezTo>
                    <a:pt x="179" y="896"/>
                    <a:pt x="0" y="1898"/>
                    <a:pt x="394" y="2757"/>
                  </a:cubicBezTo>
                  <a:cubicBezTo>
                    <a:pt x="609" y="3187"/>
                    <a:pt x="931" y="3580"/>
                    <a:pt x="1325" y="3867"/>
                  </a:cubicBezTo>
                  <a:cubicBezTo>
                    <a:pt x="2430" y="4669"/>
                    <a:pt x="3750" y="5086"/>
                    <a:pt x="5102" y="5086"/>
                  </a:cubicBezTo>
                  <a:cubicBezTo>
                    <a:pt x="5500" y="5086"/>
                    <a:pt x="5901" y="5050"/>
                    <a:pt x="6300" y="4976"/>
                  </a:cubicBezTo>
                  <a:lnTo>
                    <a:pt x="6801" y="4475"/>
                  </a:lnTo>
                  <a:lnTo>
                    <a:pt x="6801" y="4475"/>
                  </a:lnTo>
                  <a:cubicBezTo>
                    <a:pt x="6376" y="4562"/>
                    <a:pt x="5949" y="4605"/>
                    <a:pt x="5526" y="4605"/>
                  </a:cubicBezTo>
                  <a:cubicBezTo>
                    <a:pt x="4201" y="4605"/>
                    <a:pt x="2911" y="4188"/>
                    <a:pt x="1826" y="3401"/>
                  </a:cubicBezTo>
                  <a:cubicBezTo>
                    <a:pt x="1432" y="3115"/>
                    <a:pt x="1110" y="2721"/>
                    <a:pt x="895" y="2292"/>
                  </a:cubicBezTo>
                  <a:cubicBezTo>
                    <a:pt x="537" y="1540"/>
                    <a:pt x="644" y="681"/>
                    <a:pt x="1110" y="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5" name="Google Shape;3465;p31"/>
            <p:cNvSpPr/>
            <p:nvPr/>
          </p:nvSpPr>
          <p:spPr>
            <a:xfrm>
              <a:off x="3997475" y="2832275"/>
              <a:ext cx="199575" cy="189150"/>
            </a:xfrm>
            <a:custGeom>
              <a:rect b="b" l="l" r="r" t="t"/>
              <a:pathLst>
                <a:path extrusionOk="0" h="7566" w="7983">
                  <a:moveTo>
                    <a:pt x="5024" y="0"/>
                  </a:moveTo>
                  <a:cubicBezTo>
                    <a:pt x="3700" y="0"/>
                    <a:pt x="2409" y="417"/>
                    <a:pt x="1325" y="1203"/>
                  </a:cubicBezTo>
                  <a:cubicBezTo>
                    <a:pt x="931" y="1490"/>
                    <a:pt x="609" y="1883"/>
                    <a:pt x="394" y="2313"/>
                  </a:cubicBezTo>
                  <a:cubicBezTo>
                    <a:pt x="0" y="3172"/>
                    <a:pt x="179" y="4174"/>
                    <a:pt x="823" y="4819"/>
                  </a:cubicBezTo>
                  <a:cubicBezTo>
                    <a:pt x="1217" y="5212"/>
                    <a:pt x="1718" y="5463"/>
                    <a:pt x="2255" y="5463"/>
                  </a:cubicBezTo>
                  <a:cubicBezTo>
                    <a:pt x="2291" y="6036"/>
                    <a:pt x="2542" y="6537"/>
                    <a:pt x="2900" y="6895"/>
                  </a:cubicBezTo>
                  <a:cubicBezTo>
                    <a:pt x="3341" y="7336"/>
                    <a:pt x="3917" y="7566"/>
                    <a:pt x="4502" y="7566"/>
                  </a:cubicBezTo>
                  <a:cubicBezTo>
                    <a:pt x="4819" y="7566"/>
                    <a:pt x="5139" y="7498"/>
                    <a:pt x="5441" y="7360"/>
                  </a:cubicBezTo>
                  <a:cubicBezTo>
                    <a:pt x="5870" y="7145"/>
                    <a:pt x="6264" y="6823"/>
                    <a:pt x="6551" y="6429"/>
                  </a:cubicBezTo>
                  <a:cubicBezTo>
                    <a:pt x="7589" y="4998"/>
                    <a:pt x="7982" y="3208"/>
                    <a:pt x="7624" y="1454"/>
                  </a:cubicBezTo>
                  <a:lnTo>
                    <a:pt x="6980" y="774"/>
                  </a:lnTo>
                  <a:lnTo>
                    <a:pt x="6300" y="129"/>
                  </a:lnTo>
                  <a:cubicBezTo>
                    <a:pt x="5875" y="43"/>
                    <a:pt x="5448" y="0"/>
                    <a:pt x="5024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6" name="Google Shape;3466;p31"/>
            <p:cNvSpPr/>
            <p:nvPr/>
          </p:nvSpPr>
          <p:spPr>
            <a:xfrm>
              <a:off x="4191650" y="2637025"/>
              <a:ext cx="199575" cy="189200"/>
            </a:xfrm>
            <a:custGeom>
              <a:rect b="b" l="l" r="r" t="t"/>
              <a:pathLst>
                <a:path extrusionOk="0" h="7568" w="7983">
                  <a:moveTo>
                    <a:pt x="3492" y="0"/>
                  </a:moveTo>
                  <a:cubicBezTo>
                    <a:pt x="3171" y="0"/>
                    <a:pt x="2848" y="68"/>
                    <a:pt x="2542" y="208"/>
                  </a:cubicBezTo>
                  <a:lnTo>
                    <a:pt x="2578" y="208"/>
                  </a:lnTo>
                  <a:cubicBezTo>
                    <a:pt x="2113" y="423"/>
                    <a:pt x="1755" y="745"/>
                    <a:pt x="1432" y="1138"/>
                  </a:cubicBezTo>
                  <a:cubicBezTo>
                    <a:pt x="394" y="2570"/>
                    <a:pt x="1" y="4360"/>
                    <a:pt x="359" y="6078"/>
                  </a:cubicBezTo>
                  <a:lnTo>
                    <a:pt x="1039" y="6758"/>
                  </a:lnTo>
                  <a:lnTo>
                    <a:pt x="1719" y="7438"/>
                  </a:lnTo>
                  <a:cubicBezTo>
                    <a:pt x="2135" y="7525"/>
                    <a:pt x="2556" y="7568"/>
                    <a:pt x="2974" y="7568"/>
                  </a:cubicBezTo>
                  <a:cubicBezTo>
                    <a:pt x="4283" y="7568"/>
                    <a:pt x="5574" y="7151"/>
                    <a:pt x="6658" y="6365"/>
                  </a:cubicBezTo>
                  <a:cubicBezTo>
                    <a:pt x="7052" y="6078"/>
                    <a:pt x="7374" y="5684"/>
                    <a:pt x="7589" y="5255"/>
                  </a:cubicBezTo>
                  <a:cubicBezTo>
                    <a:pt x="7983" y="4396"/>
                    <a:pt x="7804" y="3394"/>
                    <a:pt x="7160" y="2713"/>
                  </a:cubicBezTo>
                  <a:cubicBezTo>
                    <a:pt x="6766" y="2320"/>
                    <a:pt x="6265" y="2105"/>
                    <a:pt x="5728" y="2069"/>
                  </a:cubicBezTo>
                  <a:cubicBezTo>
                    <a:pt x="5692" y="1532"/>
                    <a:pt x="5477" y="1031"/>
                    <a:pt x="5083" y="637"/>
                  </a:cubicBezTo>
                  <a:cubicBezTo>
                    <a:pt x="4645" y="222"/>
                    <a:pt x="4073" y="0"/>
                    <a:pt x="3492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7" name="Google Shape;3467;p31"/>
            <p:cNvSpPr/>
            <p:nvPr/>
          </p:nvSpPr>
          <p:spPr>
            <a:xfrm>
              <a:off x="4222075" y="2699475"/>
              <a:ext cx="169150" cy="125850"/>
            </a:xfrm>
            <a:custGeom>
              <a:rect b="b" l="l" r="r" t="t"/>
              <a:pathLst>
                <a:path extrusionOk="0" h="5034" w="6766">
                  <a:moveTo>
                    <a:pt x="5656" y="1"/>
                  </a:moveTo>
                  <a:lnTo>
                    <a:pt x="5656" y="1"/>
                  </a:lnTo>
                  <a:cubicBezTo>
                    <a:pt x="6122" y="645"/>
                    <a:pt x="6229" y="1540"/>
                    <a:pt x="5871" y="2256"/>
                  </a:cubicBezTo>
                  <a:cubicBezTo>
                    <a:pt x="5656" y="2721"/>
                    <a:pt x="5334" y="3079"/>
                    <a:pt x="4940" y="3401"/>
                  </a:cubicBezTo>
                  <a:cubicBezTo>
                    <a:pt x="3858" y="4159"/>
                    <a:pt x="2570" y="4569"/>
                    <a:pt x="1264" y="4569"/>
                  </a:cubicBezTo>
                  <a:cubicBezTo>
                    <a:pt x="843" y="4569"/>
                    <a:pt x="419" y="4526"/>
                    <a:pt x="1" y="4439"/>
                  </a:cubicBezTo>
                  <a:lnTo>
                    <a:pt x="1" y="4439"/>
                  </a:lnTo>
                  <a:lnTo>
                    <a:pt x="466" y="4905"/>
                  </a:lnTo>
                  <a:cubicBezTo>
                    <a:pt x="891" y="4991"/>
                    <a:pt x="1318" y="5034"/>
                    <a:pt x="1742" y="5034"/>
                  </a:cubicBezTo>
                  <a:cubicBezTo>
                    <a:pt x="3066" y="5034"/>
                    <a:pt x="4357" y="4617"/>
                    <a:pt x="5441" y="3831"/>
                  </a:cubicBezTo>
                  <a:lnTo>
                    <a:pt x="5441" y="3867"/>
                  </a:lnTo>
                  <a:cubicBezTo>
                    <a:pt x="5835" y="3580"/>
                    <a:pt x="6157" y="3186"/>
                    <a:pt x="6372" y="2757"/>
                  </a:cubicBezTo>
                  <a:cubicBezTo>
                    <a:pt x="6766" y="1898"/>
                    <a:pt x="6587" y="896"/>
                    <a:pt x="5943" y="215"/>
                  </a:cubicBezTo>
                  <a:cubicBezTo>
                    <a:pt x="5871" y="144"/>
                    <a:pt x="5764" y="72"/>
                    <a:pt x="5656" y="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8" name="Google Shape;3468;p31"/>
            <p:cNvSpPr/>
            <p:nvPr/>
          </p:nvSpPr>
          <p:spPr>
            <a:xfrm>
              <a:off x="4064575" y="2856075"/>
              <a:ext cx="132475" cy="164750"/>
            </a:xfrm>
            <a:custGeom>
              <a:rect b="b" l="l" r="r" t="t"/>
              <a:pathLst>
                <a:path extrusionOk="0" h="6590" w="5299">
                  <a:moveTo>
                    <a:pt x="4439" y="1"/>
                  </a:moveTo>
                  <a:lnTo>
                    <a:pt x="4439" y="1"/>
                  </a:lnTo>
                  <a:cubicBezTo>
                    <a:pt x="4797" y="1719"/>
                    <a:pt x="4404" y="3509"/>
                    <a:pt x="3365" y="4940"/>
                  </a:cubicBezTo>
                  <a:cubicBezTo>
                    <a:pt x="3079" y="5334"/>
                    <a:pt x="2685" y="5656"/>
                    <a:pt x="2256" y="5907"/>
                  </a:cubicBezTo>
                  <a:cubicBezTo>
                    <a:pt x="1948" y="6039"/>
                    <a:pt x="1623" y="6105"/>
                    <a:pt x="1301" y="6105"/>
                  </a:cubicBezTo>
                  <a:cubicBezTo>
                    <a:pt x="837" y="6105"/>
                    <a:pt x="381" y="5967"/>
                    <a:pt x="1" y="5692"/>
                  </a:cubicBezTo>
                  <a:lnTo>
                    <a:pt x="1" y="5692"/>
                  </a:lnTo>
                  <a:cubicBezTo>
                    <a:pt x="72" y="5764"/>
                    <a:pt x="144" y="5871"/>
                    <a:pt x="216" y="5943"/>
                  </a:cubicBezTo>
                  <a:cubicBezTo>
                    <a:pt x="664" y="6367"/>
                    <a:pt x="1252" y="6590"/>
                    <a:pt x="1846" y="6590"/>
                  </a:cubicBezTo>
                  <a:cubicBezTo>
                    <a:pt x="2154" y="6590"/>
                    <a:pt x="2464" y="6530"/>
                    <a:pt x="2757" y="6408"/>
                  </a:cubicBezTo>
                  <a:lnTo>
                    <a:pt x="2757" y="6372"/>
                  </a:lnTo>
                  <a:cubicBezTo>
                    <a:pt x="3186" y="6157"/>
                    <a:pt x="3580" y="5835"/>
                    <a:pt x="3867" y="5442"/>
                  </a:cubicBezTo>
                  <a:cubicBezTo>
                    <a:pt x="4905" y="4010"/>
                    <a:pt x="5298" y="2220"/>
                    <a:pt x="4940" y="502"/>
                  </a:cubicBezTo>
                  <a:lnTo>
                    <a:pt x="4439" y="1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9" name="Google Shape;3469;p31"/>
            <p:cNvSpPr/>
            <p:nvPr/>
          </p:nvSpPr>
          <p:spPr>
            <a:xfrm>
              <a:off x="4100375" y="2616250"/>
              <a:ext cx="187950" cy="179900"/>
            </a:xfrm>
            <a:custGeom>
              <a:rect b="b" l="l" r="r" t="t"/>
              <a:pathLst>
                <a:path extrusionOk="0" h="7196" w="7518">
                  <a:moveTo>
                    <a:pt x="2291" y="1"/>
                  </a:moveTo>
                  <a:cubicBezTo>
                    <a:pt x="1361" y="37"/>
                    <a:pt x="537" y="609"/>
                    <a:pt x="180" y="1504"/>
                  </a:cubicBezTo>
                  <a:cubicBezTo>
                    <a:pt x="36" y="1969"/>
                    <a:pt x="1" y="2435"/>
                    <a:pt x="72" y="2936"/>
                  </a:cubicBezTo>
                  <a:cubicBezTo>
                    <a:pt x="323" y="4690"/>
                    <a:pt x="1325" y="6229"/>
                    <a:pt x="2828" y="7196"/>
                  </a:cubicBezTo>
                  <a:lnTo>
                    <a:pt x="4725" y="7196"/>
                  </a:lnTo>
                  <a:cubicBezTo>
                    <a:pt x="6193" y="6229"/>
                    <a:pt x="7195" y="4690"/>
                    <a:pt x="7482" y="2936"/>
                  </a:cubicBezTo>
                  <a:cubicBezTo>
                    <a:pt x="7517" y="2435"/>
                    <a:pt x="7482" y="1969"/>
                    <a:pt x="7338" y="1504"/>
                  </a:cubicBezTo>
                  <a:cubicBezTo>
                    <a:pt x="6981" y="609"/>
                    <a:pt x="6157" y="37"/>
                    <a:pt x="5227" y="1"/>
                  </a:cubicBezTo>
                  <a:cubicBezTo>
                    <a:pt x="4690" y="1"/>
                    <a:pt x="4153" y="216"/>
                    <a:pt x="3759" y="573"/>
                  </a:cubicBezTo>
                  <a:cubicBezTo>
                    <a:pt x="3365" y="216"/>
                    <a:pt x="2828" y="1"/>
                    <a:pt x="2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0" name="Google Shape;3470;p31"/>
            <p:cNvSpPr/>
            <p:nvPr/>
          </p:nvSpPr>
          <p:spPr>
            <a:xfrm>
              <a:off x="4100375" y="2861450"/>
              <a:ext cx="187950" cy="179900"/>
            </a:xfrm>
            <a:custGeom>
              <a:rect b="b" l="l" r="r" t="t"/>
              <a:pathLst>
                <a:path extrusionOk="0" h="7196" w="7518">
                  <a:moveTo>
                    <a:pt x="2828" y="1"/>
                  </a:moveTo>
                  <a:cubicBezTo>
                    <a:pt x="1325" y="967"/>
                    <a:pt x="323" y="2506"/>
                    <a:pt x="72" y="4260"/>
                  </a:cubicBezTo>
                  <a:cubicBezTo>
                    <a:pt x="1" y="4761"/>
                    <a:pt x="36" y="5227"/>
                    <a:pt x="180" y="5728"/>
                  </a:cubicBezTo>
                  <a:cubicBezTo>
                    <a:pt x="537" y="6587"/>
                    <a:pt x="1361" y="7159"/>
                    <a:pt x="2291" y="7195"/>
                  </a:cubicBezTo>
                  <a:cubicBezTo>
                    <a:pt x="2828" y="7195"/>
                    <a:pt x="3365" y="6980"/>
                    <a:pt x="3759" y="6658"/>
                  </a:cubicBezTo>
                  <a:cubicBezTo>
                    <a:pt x="4153" y="6980"/>
                    <a:pt x="4690" y="7195"/>
                    <a:pt x="5227" y="7195"/>
                  </a:cubicBezTo>
                  <a:cubicBezTo>
                    <a:pt x="6157" y="7159"/>
                    <a:pt x="6981" y="6587"/>
                    <a:pt x="7338" y="5728"/>
                  </a:cubicBezTo>
                  <a:cubicBezTo>
                    <a:pt x="7482" y="5227"/>
                    <a:pt x="7517" y="4761"/>
                    <a:pt x="7482" y="4260"/>
                  </a:cubicBezTo>
                  <a:cubicBezTo>
                    <a:pt x="7195" y="2506"/>
                    <a:pt x="6193" y="967"/>
                    <a:pt x="47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1" name="Google Shape;3471;p31"/>
            <p:cNvSpPr/>
            <p:nvPr/>
          </p:nvSpPr>
          <p:spPr>
            <a:xfrm>
              <a:off x="4200600" y="2616250"/>
              <a:ext cx="87725" cy="179900"/>
            </a:xfrm>
            <a:custGeom>
              <a:rect b="b" l="l" r="r" t="t"/>
              <a:pathLst>
                <a:path extrusionOk="0" h="7196" w="3509">
                  <a:moveTo>
                    <a:pt x="1218" y="1"/>
                  </a:moveTo>
                  <a:cubicBezTo>
                    <a:pt x="1110" y="1"/>
                    <a:pt x="967" y="1"/>
                    <a:pt x="860" y="37"/>
                  </a:cubicBezTo>
                  <a:cubicBezTo>
                    <a:pt x="1683" y="180"/>
                    <a:pt x="2327" y="717"/>
                    <a:pt x="2614" y="1504"/>
                  </a:cubicBezTo>
                  <a:cubicBezTo>
                    <a:pt x="2757" y="1969"/>
                    <a:pt x="2828" y="2435"/>
                    <a:pt x="2757" y="2936"/>
                  </a:cubicBezTo>
                  <a:cubicBezTo>
                    <a:pt x="2470" y="4690"/>
                    <a:pt x="1468" y="6229"/>
                    <a:pt x="1" y="7196"/>
                  </a:cubicBezTo>
                  <a:lnTo>
                    <a:pt x="681" y="7196"/>
                  </a:lnTo>
                  <a:cubicBezTo>
                    <a:pt x="2184" y="6229"/>
                    <a:pt x="3151" y="4690"/>
                    <a:pt x="3437" y="2936"/>
                  </a:cubicBezTo>
                  <a:cubicBezTo>
                    <a:pt x="3508" y="2435"/>
                    <a:pt x="3473" y="1969"/>
                    <a:pt x="3329" y="1504"/>
                  </a:cubicBezTo>
                  <a:cubicBezTo>
                    <a:pt x="2972" y="609"/>
                    <a:pt x="2148" y="37"/>
                    <a:pt x="12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2" name="Google Shape;3472;p31"/>
            <p:cNvSpPr/>
            <p:nvPr/>
          </p:nvSpPr>
          <p:spPr>
            <a:xfrm>
              <a:off x="4200600" y="2861450"/>
              <a:ext cx="87725" cy="179900"/>
            </a:xfrm>
            <a:custGeom>
              <a:rect b="b" l="l" r="r" t="t"/>
              <a:pathLst>
                <a:path extrusionOk="0" h="7196" w="3509">
                  <a:moveTo>
                    <a:pt x="1" y="1"/>
                  </a:moveTo>
                  <a:cubicBezTo>
                    <a:pt x="1468" y="967"/>
                    <a:pt x="2470" y="2506"/>
                    <a:pt x="2757" y="4260"/>
                  </a:cubicBezTo>
                  <a:cubicBezTo>
                    <a:pt x="2828" y="4761"/>
                    <a:pt x="2757" y="5227"/>
                    <a:pt x="2614" y="5728"/>
                  </a:cubicBezTo>
                  <a:cubicBezTo>
                    <a:pt x="2327" y="6479"/>
                    <a:pt x="1683" y="7016"/>
                    <a:pt x="860" y="7159"/>
                  </a:cubicBezTo>
                  <a:cubicBezTo>
                    <a:pt x="967" y="7195"/>
                    <a:pt x="1110" y="7195"/>
                    <a:pt x="1218" y="7195"/>
                  </a:cubicBezTo>
                  <a:cubicBezTo>
                    <a:pt x="2148" y="7159"/>
                    <a:pt x="2972" y="6587"/>
                    <a:pt x="3329" y="5728"/>
                  </a:cubicBezTo>
                  <a:cubicBezTo>
                    <a:pt x="3473" y="5227"/>
                    <a:pt x="3508" y="4761"/>
                    <a:pt x="3473" y="4260"/>
                  </a:cubicBezTo>
                  <a:cubicBezTo>
                    <a:pt x="3186" y="2506"/>
                    <a:pt x="2184" y="967"/>
                    <a:pt x="7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3" name="Google Shape;3473;p31"/>
            <p:cNvSpPr/>
            <p:nvPr/>
          </p:nvSpPr>
          <p:spPr>
            <a:xfrm>
              <a:off x="3981350" y="2735300"/>
              <a:ext cx="180800" cy="186125"/>
            </a:xfrm>
            <a:custGeom>
              <a:rect b="b" l="l" r="r" t="t"/>
              <a:pathLst>
                <a:path extrusionOk="0" h="7445" w="7232">
                  <a:moveTo>
                    <a:pt x="2486" y="1"/>
                  </a:moveTo>
                  <a:cubicBezTo>
                    <a:pt x="2157" y="1"/>
                    <a:pt x="1822" y="56"/>
                    <a:pt x="1504" y="178"/>
                  </a:cubicBezTo>
                  <a:cubicBezTo>
                    <a:pt x="609" y="501"/>
                    <a:pt x="37" y="1324"/>
                    <a:pt x="1" y="2255"/>
                  </a:cubicBezTo>
                  <a:cubicBezTo>
                    <a:pt x="1" y="2791"/>
                    <a:pt x="216" y="3328"/>
                    <a:pt x="574" y="3722"/>
                  </a:cubicBezTo>
                  <a:cubicBezTo>
                    <a:pt x="216" y="4116"/>
                    <a:pt x="1" y="4653"/>
                    <a:pt x="1" y="5190"/>
                  </a:cubicBezTo>
                  <a:cubicBezTo>
                    <a:pt x="37" y="6120"/>
                    <a:pt x="609" y="6944"/>
                    <a:pt x="1504" y="7302"/>
                  </a:cubicBezTo>
                  <a:cubicBezTo>
                    <a:pt x="1814" y="7397"/>
                    <a:pt x="2141" y="7445"/>
                    <a:pt x="2461" y="7445"/>
                  </a:cubicBezTo>
                  <a:cubicBezTo>
                    <a:pt x="2622" y="7445"/>
                    <a:pt x="2781" y="7433"/>
                    <a:pt x="2936" y="7409"/>
                  </a:cubicBezTo>
                  <a:cubicBezTo>
                    <a:pt x="4690" y="7158"/>
                    <a:pt x="6229" y="6156"/>
                    <a:pt x="7231" y="4689"/>
                  </a:cubicBezTo>
                  <a:lnTo>
                    <a:pt x="7231" y="2791"/>
                  </a:lnTo>
                  <a:cubicBezTo>
                    <a:pt x="6229" y="1288"/>
                    <a:pt x="4690" y="322"/>
                    <a:pt x="2936" y="35"/>
                  </a:cubicBezTo>
                  <a:cubicBezTo>
                    <a:pt x="2789" y="13"/>
                    <a:pt x="2638" y="1"/>
                    <a:pt x="24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4" name="Google Shape;3474;p31"/>
            <p:cNvSpPr/>
            <p:nvPr/>
          </p:nvSpPr>
          <p:spPr>
            <a:xfrm>
              <a:off x="4226550" y="2735300"/>
              <a:ext cx="179900" cy="186125"/>
            </a:xfrm>
            <a:custGeom>
              <a:rect b="b" l="l" r="r" t="t"/>
              <a:pathLst>
                <a:path extrusionOk="0" h="7445" w="7196">
                  <a:moveTo>
                    <a:pt x="4735" y="1"/>
                  </a:moveTo>
                  <a:cubicBezTo>
                    <a:pt x="4578" y="1"/>
                    <a:pt x="4419" y="13"/>
                    <a:pt x="4260" y="35"/>
                  </a:cubicBezTo>
                  <a:cubicBezTo>
                    <a:pt x="2542" y="322"/>
                    <a:pt x="967" y="1288"/>
                    <a:pt x="1" y="2791"/>
                  </a:cubicBezTo>
                  <a:lnTo>
                    <a:pt x="1" y="4689"/>
                  </a:lnTo>
                  <a:cubicBezTo>
                    <a:pt x="967" y="6156"/>
                    <a:pt x="2542" y="7158"/>
                    <a:pt x="4260" y="7409"/>
                  </a:cubicBezTo>
                  <a:cubicBezTo>
                    <a:pt x="4427" y="7433"/>
                    <a:pt x="4594" y="7445"/>
                    <a:pt x="4760" y="7445"/>
                  </a:cubicBezTo>
                  <a:cubicBezTo>
                    <a:pt x="5091" y="7445"/>
                    <a:pt x="5418" y="7397"/>
                    <a:pt x="5728" y="7302"/>
                  </a:cubicBezTo>
                  <a:cubicBezTo>
                    <a:pt x="6587" y="6944"/>
                    <a:pt x="7195" y="6120"/>
                    <a:pt x="7195" y="5190"/>
                  </a:cubicBezTo>
                  <a:cubicBezTo>
                    <a:pt x="7195" y="4653"/>
                    <a:pt x="7016" y="4116"/>
                    <a:pt x="6658" y="3722"/>
                  </a:cubicBezTo>
                  <a:cubicBezTo>
                    <a:pt x="7016" y="3328"/>
                    <a:pt x="7195" y="2791"/>
                    <a:pt x="7195" y="2255"/>
                  </a:cubicBezTo>
                  <a:cubicBezTo>
                    <a:pt x="7195" y="1324"/>
                    <a:pt x="6587" y="501"/>
                    <a:pt x="5728" y="178"/>
                  </a:cubicBezTo>
                  <a:cubicBezTo>
                    <a:pt x="5410" y="56"/>
                    <a:pt x="5075" y="1"/>
                    <a:pt x="47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5" name="Google Shape;3475;p31"/>
            <p:cNvSpPr/>
            <p:nvPr/>
          </p:nvSpPr>
          <p:spPr>
            <a:xfrm>
              <a:off x="4226550" y="2835500"/>
              <a:ext cx="183475" cy="86250"/>
            </a:xfrm>
            <a:custGeom>
              <a:rect b="b" l="l" r="r" t="t"/>
              <a:pathLst>
                <a:path extrusionOk="0" h="3450" w="7339">
                  <a:moveTo>
                    <a:pt x="1" y="0"/>
                  </a:moveTo>
                  <a:lnTo>
                    <a:pt x="1" y="681"/>
                  </a:lnTo>
                  <a:cubicBezTo>
                    <a:pt x="967" y="2148"/>
                    <a:pt x="2542" y="3150"/>
                    <a:pt x="4260" y="3437"/>
                  </a:cubicBezTo>
                  <a:cubicBezTo>
                    <a:pt x="4379" y="3445"/>
                    <a:pt x="4497" y="3450"/>
                    <a:pt x="4615" y="3450"/>
                  </a:cubicBezTo>
                  <a:cubicBezTo>
                    <a:pt x="4996" y="3450"/>
                    <a:pt x="5372" y="3403"/>
                    <a:pt x="5728" y="3294"/>
                  </a:cubicBezTo>
                  <a:cubicBezTo>
                    <a:pt x="6730" y="2936"/>
                    <a:pt x="7339" y="1898"/>
                    <a:pt x="7195" y="860"/>
                  </a:cubicBezTo>
                  <a:lnTo>
                    <a:pt x="7195" y="860"/>
                  </a:lnTo>
                  <a:cubicBezTo>
                    <a:pt x="7052" y="1647"/>
                    <a:pt x="6479" y="2327"/>
                    <a:pt x="5728" y="2613"/>
                  </a:cubicBezTo>
                  <a:cubicBezTo>
                    <a:pt x="5418" y="2709"/>
                    <a:pt x="5091" y="2757"/>
                    <a:pt x="4760" y="2757"/>
                  </a:cubicBezTo>
                  <a:cubicBezTo>
                    <a:pt x="4594" y="2757"/>
                    <a:pt x="4427" y="2745"/>
                    <a:pt x="4260" y="2721"/>
                  </a:cubicBezTo>
                  <a:cubicBezTo>
                    <a:pt x="2542" y="2470"/>
                    <a:pt x="967" y="1468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6" name="Google Shape;3476;p31"/>
            <p:cNvSpPr/>
            <p:nvPr/>
          </p:nvSpPr>
          <p:spPr>
            <a:xfrm>
              <a:off x="3981350" y="2835500"/>
              <a:ext cx="180800" cy="86825"/>
            </a:xfrm>
            <a:custGeom>
              <a:rect b="b" l="l" r="r" t="t"/>
              <a:pathLst>
                <a:path extrusionOk="0" h="3473" w="7232">
                  <a:moveTo>
                    <a:pt x="7231" y="0"/>
                  </a:moveTo>
                  <a:cubicBezTo>
                    <a:pt x="6229" y="1468"/>
                    <a:pt x="4690" y="2470"/>
                    <a:pt x="2936" y="2757"/>
                  </a:cubicBezTo>
                  <a:cubicBezTo>
                    <a:pt x="2811" y="2776"/>
                    <a:pt x="2684" y="2785"/>
                    <a:pt x="2556" y="2785"/>
                  </a:cubicBezTo>
                  <a:cubicBezTo>
                    <a:pt x="2205" y="2785"/>
                    <a:pt x="1845" y="2718"/>
                    <a:pt x="1504" y="2613"/>
                  </a:cubicBezTo>
                  <a:cubicBezTo>
                    <a:pt x="753" y="2327"/>
                    <a:pt x="180" y="1647"/>
                    <a:pt x="37" y="860"/>
                  </a:cubicBezTo>
                  <a:cubicBezTo>
                    <a:pt x="37" y="967"/>
                    <a:pt x="1" y="1074"/>
                    <a:pt x="1" y="1217"/>
                  </a:cubicBezTo>
                  <a:cubicBezTo>
                    <a:pt x="37" y="2148"/>
                    <a:pt x="609" y="2971"/>
                    <a:pt x="1504" y="3329"/>
                  </a:cubicBezTo>
                  <a:cubicBezTo>
                    <a:pt x="1814" y="3425"/>
                    <a:pt x="2141" y="3473"/>
                    <a:pt x="2461" y="3473"/>
                  </a:cubicBezTo>
                  <a:cubicBezTo>
                    <a:pt x="2622" y="3473"/>
                    <a:pt x="2781" y="3461"/>
                    <a:pt x="2936" y="3437"/>
                  </a:cubicBezTo>
                  <a:cubicBezTo>
                    <a:pt x="4690" y="3150"/>
                    <a:pt x="6229" y="2184"/>
                    <a:pt x="7231" y="681"/>
                  </a:cubicBezTo>
                  <a:lnTo>
                    <a:pt x="72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7" name="Google Shape;3477;p31"/>
            <p:cNvSpPr/>
            <p:nvPr/>
          </p:nvSpPr>
          <p:spPr>
            <a:xfrm>
              <a:off x="4148500" y="2696725"/>
              <a:ext cx="36025" cy="60050"/>
            </a:xfrm>
            <a:custGeom>
              <a:rect b="b" l="l" r="r" t="t"/>
              <a:pathLst>
                <a:path extrusionOk="0" h="2402" w="1441">
                  <a:moveTo>
                    <a:pt x="307" y="1"/>
                  </a:moveTo>
                  <a:cubicBezTo>
                    <a:pt x="155" y="1"/>
                    <a:pt x="1" y="130"/>
                    <a:pt x="44" y="325"/>
                  </a:cubicBezTo>
                  <a:cubicBezTo>
                    <a:pt x="223" y="1041"/>
                    <a:pt x="545" y="1721"/>
                    <a:pt x="939" y="2330"/>
                  </a:cubicBezTo>
                  <a:cubicBezTo>
                    <a:pt x="975" y="2366"/>
                    <a:pt x="1047" y="2402"/>
                    <a:pt x="1154" y="2402"/>
                  </a:cubicBezTo>
                  <a:cubicBezTo>
                    <a:pt x="1225" y="2402"/>
                    <a:pt x="1261" y="2366"/>
                    <a:pt x="1333" y="2330"/>
                  </a:cubicBezTo>
                  <a:cubicBezTo>
                    <a:pt x="1440" y="2258"/>
                    <a:pt x="1440" y="2079"/>
                    <a:pt x="1369" y="1972"/>
                  </a:cubicBezTo>
                  <a:cubicBezTo>
                    <a:pt x="975" y="1435"/>
                    <a:pt x="724" y="827"/>
                    <a:pt x="545" y="182"/>
                  </a:cubicBezTo>
                  <a:cubicBezTo>
                    <a:pt x="503" y="55"/>
                    <a:pt x="405" y="1"/>
                    <a:pt x="307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8" name="Google Shape;3478;p31"/>
            <p:cNvSpPr/>
            <p:nvPr/>
          </p:nvSpPr>
          <p:spPr>
            <a:xfrm>
              <a:off x="4204175" y="2697450"/>
              <a:ext cx="35825" cy="60225"/>
            </a:xfrm>
            <a:custGeom>
              <a:rect b="b" l="l" r="r" t="t"/>
              <a:pathLst>
                <a:path extrusionOk="0" h="2409" w="1433">
                  <a:moveTo>
                    <a:pt x="1160" y="1"/>
                  </a:moveTo>
                  <a:cubicBezTo>
                    <a:pt x="1064" y="1"/>
                    <a:pt x="961" y="70"/>
                    <a:pt x="931" y="189"/>
                  </a:cubicBezTo>
                  <a:cubicBezTo>
                    <a:pt x="752" y="833"/>
                    <a:pt x="466" y="1442"/>
                    <a:pt x="72" y="1979"/>
                  </a:cubicBezTo>
                  <a:cubicBezTo>
                    <a:pt x="1" y="2086"/>
                    <a:pt x="37" y="2265"/>
                    <a:pt x="144" y="2337"/>
                  </a:cubicBezTo>
                  <a:cubicBezTo>
                    <a:pt x="180" y="2373"/>
                    <a:pt x="251" y="2373"/>
                    <a:pt x="287" y="2373"/>
                  </a:cubicBezTo>
                  <a:lnTo>
                    <a:pt x="323" y="2408"/>
                  </a:lnTo>
                  <a:cubicBezTo>
                    <a:pt x="394" y="2408"/>
                    <a:pt x="466" y="2373"/>
                    <a:pt x="502" y="2301"/>
                  </a:cubicBezTo>
                  <a:cubicBezTo>
                    <a:pt x="931" y="1692"/>
                    <a:pt x="1218" y="1012"/>
                    <a:pt x="1397" y="332"/>
                  </a:cubicBezTo>
                  <a:cubicBezTo>
                    <a:pt x="1433" y="189"/>
                    <a:pt x="1361" y="46"/>
                    <a:pt x="1218" y="10"/>
                  </a:cubicBezTo>
                  <a:cubicBezTo>
                    <a:pt x="1199" y="4"/>
                    <a:pt x="1180" y="1"/>
                    <a:pt x="1160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9" name="Google Shape;3479;p31"/>
            <p:cNvSpPr/>
            <p:nvPr/>
          </p:nvSpPr>
          <p:spPr>
            <a:xfrm>
              <a:off x="4147800" y="2900700"/>
              <a:ext cx="37900" cy="60100"/>
            </a:xfrm>
            <a:custGeom>
              <a:rect b="b" l="l" r="r" t="t"/>
              <a:pathLst>
                <a:path extrusionOk="0" h="2404" w="1516">
                  <a:moveTo>
                    <a:pt x="1156" y="1"/>
                  </a:moveTo>
                  <a:cubicBezTo>
                    <a:pt x="1086" y="1"/>
                    <a:pt x="1017" y="33"/>
                    <a:pt x="967" y="113"/>
                  </a:cubicBezTo>
                  <a:cubicBezTo>
                    <a:pt x="538" y="721"/>
                    <a:pt x="251" y="1366"/>
                    <a:pt x="72" y="2082"/>
                  </a:cubicBezTo>
                  <a:cubicBezTo>
                    <a:pt x="1" y="2225"/>
                    <a:pt x="108" y="2368"/>
                    <a:pt x="251" y="2404"/>
                  </a:cubicBezTo>
                  <a:lnTo>
                    <a:pt x="287" y="2404"/>
                  </a:lnTo>
                  <a:cubicBezTo>
                    <a:pt x="394" y="2404"/>
                    <a:pt x="502" y="2332"/>
                    <a:pt x="538" y="2189"/>
                  </a:cubicBezTo>
                  <a:cubicBezTo>
                    <a:pt x="717" y="1580"/>
                    <a:pt x="1003" y="972"/>
                    <a:pt x="1361" y="399"/>
                  </a:cubicBezTo>
                  <a:cubicBezTo>
                    <a:pt x="1516" y="218"/>
                    <a:pt x="1335" y="1"/>
                    <a:pt x="1156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0" name="Google Shape;3480;p31"/>
            <p:cNvSpPr/>
            <p:nvPr/>
          </p:nvSpPr>
          <p:spPr>
            <a:xfrm>
              <a:off x="4203325" y="2901500"/>
              <a:ext cx="36675" cy="59300"/>
            </a:xfrm>
            <a:custGeom>
              <a:rect b="b" l="l" r="r" t="t"/>
              <a:pathLst>
                <a:path extrusionOk="0" h="2372" w="1467">
                  <a:moveTo>
                    <a:pt x="349" y="0"/>
                  </a:moveTo>
                  <a:cubicBezTo>
                    <a:pt x="168" y="0"/>
                    <a:pt x="1" y="192"/>
                    <a:pt x="106" y="403"/>
                  </a:cubicBezTo>
                  <a:cubicBezTo>
                    <a:pt x="500" y="940"/>
                    <a:pt x="786" y="1548"/>
                    <a:pt x="965" y="2193"/>
                  </a:cubicBezTo>
                  <a:cubicBezTo>
                    <a:pt x="965" y="2300"/>
                    <a:pt x="1073" y="2372"/>
                    <a:pt x="1216" y="2372"/>
                  </a:cubicBezTo>
                  <a:lnTo>
                    <a:pt x="1252" y="2372"/>
                  </a:lnTo>
                  <a:cubicBezTo>
                    <a:pt x="1395" y="2336"/>
                    <a:pt x="1467" y="2193"/>
                    <a:pt x="1431" y="2085"/>
                  </a:cubicBezTo>
                  <a:cubicBezTo>
                    <a:pt x="1252" y="1369"/>
                    <a:pt x="930" y="689"/>
                    <a:pt x="536" y="81"/>
                  </a:cubicBezTo>
                  <a:cubicBezTo>
                    <a:pt x="479" y="24"/>
                    <a:pt x="413" y="0"/>
                    <a:pt x="349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1" name="Google Shape;3481;p31"/>
            <p:cNvSpPr/>
            <p:nvPr/>
          </p:nvSpPr>
          <p:spPr>
            <a:xfrm>
              <a:off x="4257875" y="2783425"/>
              <a:ext cx="63925" cy="35100"/>
            </a:xfrm>
            <a:custGeom>
              <a:rect b="b" l="l" r="r" t="t"/>
              <a:pathLst>
                <a:path extrusionOk="0" h="1404" w="2557">
                  <a:moveTo>
                    <a:pt x="2209" y="0"/>
                  </a:moveTo>
                  <a:cubicBezTo>
                    <a:pt x="2190" y="0"/>
                    <a:pt x="2170" y="3"/>
                    <a:pt x="2148" y="7"/>
                  </a:cubicBezTo>
                  <a:cubicBezTo>
                    <a:pt x="1432" y="186"/>
                    <a:pt x="752" y="509"/>
                    <a:pt x="144" y="902"/>
                  </a:cubicBezTo>
                  <a:cubicBezTo>
                    <a:pt x="36" y="1010"/>
                    <a:pt x="0" y="1153"/>
                    <a:pt x="108" y="1260"/>
                  </a:cubicBezTo>
                  <a:cubicBezTo>
                    <a:pt x="144" y="1332"/>
                    <a:pt x="215" y="1368"/>
                    <a:pt x="287" y="1368"/>
                  </a:cubicBezTo>
                  <a:lnTo>
                    <a:pt x="287" y="1403"/>
                  </a:lnTo>
                  <a:cubicBezTo>
                    <a:pt x="358" y="1403"/>
                    <a:pt x="394" y="1368"/>
                    <a:pt x="466" y="1332"/>
                  </a:cubicBezTo>
                  <a:cubicBezTo>
                    <a:pt x="1003" y="974"/>
                    <a:pt x="1611" y="687"/>
                    <a:pt x="2256" y="509"/>
                  </a:cubicBezTo>
                  <a:cubicBezTo>
                    <a:pt x="2556" y="442"/>
                    <a:pt x="2483" y="0"/>
                    <a:pt x="2209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2" name="Google Shape;3482;p31"/>
            <p:cNvSpPr/>
            <p:nvPr/>
          </p:nvSpPr>
          <p:spPr>
            <a:xfrm>
              <a:off x="4257875" y="2840150"/>
              <a:ext cx="63550" cy="34750"/>
            </a:xfrm>
            <a:custGeom>
              <a:rect b="b" l="l" r="r" t="t"/>
              <a:pathLst>
                <a:path extrusionOk="0" h="1390" w="2542">
                  <a:moveTo>
                    <a:pt x="291" y="0"/>
                  </a:moveTo>
                  <a:cubicBezTo>
                    <a:pt x="215" y="0"/>
                    <a:pt x="149" y="38"/>
                    <a:pt x="108" y="101"/>
                  </a:cubicBezTo>
                  <a:cubicBezTo>
                    <a:pt x="0" y="208"/>
                    <a:pt x="36" y="387"/>
                    <a:pt x="144" y="459"/>
                  </a:cubicBezTo>
                  <a:cubicBezTo>
                    <a:pt x="752" y="888"/>
                    <a:pt x="1432" y="1175"/>
                    <a:pt x="2148" y="1354"/>
                  </a:cubicBezTo>
                  <a:lnTo>
                    <a:pt x="2184" y="1354"/>
                  </a:lnTo>
                  <a:lnTo>
                    <a:pt x="2184" y="1389"/>
                  </a:lnTo>
                  <a:cubicBezTo>
                    <a:pt x="2470" y="1389"/>
                    <a:pt x="2542" y="960"/>
                    <a:pt x="2256" y="888"/>
                  </a:cubicBezTo>
                  <a:cubicBezTo>
                    <a:pt x="1611" y="709"/>
                    <a:pt x="1003" y="423"/>
                    <a:pt x="466" y="65"/>
                  </a:cubicBezTo>
                  <a:cubicBezTo>
                    <a:pt x="406" y="20"/>
                    <a:pt x="346" y="0"/>
                    <a:pt x="291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3" name="Google Shape;3483;p31"/>
            <p:cNvSpPr/>
            <p:nvPr/>
          </p:nvSpPr>
          <p:spPr>
            <a:xfrm>
              <a:off x="4066325" y="2783225"/>
              <a:ext cx="65400" cy="34400"/>
            </a:xfrm>
            <a:custGeom>
              <a:rect b="b" l="l" r="r" t="t"/>
              <a:pathLst>
                <a:path extrusionOk="0" h="1376" w="2616">
                  <a:moveTo>
                    <a:pt x="345" y="0"/>
                  </a:moveTo>
                  <a:cubicBezTo>
                    <a:pt x="87" y="0"/>
                    <a:pt x="1" y="419"/>
                    <a:pt x="325" y="517"/>
                  </a:cubicBezTo>
                  <a:cubicBezTo>
                    <a:pt x="969" y="660"/>
                    <a:pt x="1577" y="946"/>
                    <a:pt x="2114" y="1340"/>
                  </a:cubicBezTo>
                  <a:cubicBezTo>
                    <a:pt x="2150" y="1376"/>
                    <a:pt x="2222" y="1376"/>
                    <a:pt x="2293" y="1376"/>
                  </a:cubicBezTo>
                  <a:lnTo>
                    <a:pt x="2293" y="1340"/>
                  </a:lnTo>
                  <a:cubicBezTo>
                    <a:pt x="2508" y="1340"/>
                    <a:pt x="2615" y="1053"/>
                    <a:pt x="2436" y="910"/>
                  </a:cubicBezTo>
                  <a:cubicBezTo>
                    <a:pt x="1828" y="481"/>
                    <a:pt x="1148" y="194"/>
                    <a:pt x="432" y="15"/>
                  </a:cubicBezTo>
                  <a:cubicBezTo>
                    <a:pt x="401" y="5"/>
                    <a:pt x="372" y="0"/>
                    <a:pt x="345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4" name="Google Shape;3484;p31"/>
            <p:cNvSpPr/>
            <p:nvPr/>
          </p:nvSpPr>
          <p:spPr>
            <a:xfrm>
              <a:off x="4067275" y="2839400"/>
              <a:ext cx="65050" cy="34600"/>
            </a:xfrm>
            <a:custGeom>
              <a:rect b="b" l="l" r="r" t="t"/>
              <a:pathLst>
                <a:path extrusionOk="0" h="1384" w="2602">
                  <a:moveTo>
                    <a:pt x="2237" y="1"/>
                  </a:moveTo>
                  <a:cubicBezTo>
                    <a:pt x="2186" y="1"/>
                    <a:pt x="2131" y="18"/>
                    <a:pt x="2076" y="59"/>
                  </a:cubicBezTo>
                  <a:cubicBezTo>
                    <a:pt x="1539" y="417"/>
                    <a:pt x="931" y="704"/>
                    <a:pt x="287" y="883"/>
                  </a:cubicBezTo>
                  <a:cubicBezTo>
                    <a:pt x="0" y="990"/>
                    <a:pt x="36" y="1384"/>
                    <a:pt x="358" y="1384"/>
                  </a:cubicBezTo>
                  <a:lnTo>
                    <a:pt x="394" y="1384"/>
                  </a:lnTo>
                  <a:cubicBezTo>
                    <a:pt x="1110" y="1169"/>
                    <a:pt x="1790" y="883"/>
                    <a:pt x="2398" y="489"/>
                  </a:cubicBezTo>
                  <a:cubicBezTo>
                    <a:pt x="2601" y="315"/>
                    <a:pt x="2452" y="1"/>
                    <a:pt x="2237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5" name="Google Shape;3485;p31"/>
            <p:cNvSpPr/>
            <p:nvPr/>
          </p:nvSpPr>
          <p:spPr>
            <a:xfrm>
              <a:off x="4112000" y="2735950"/>
              <a:ext cx="163800" cy="185700"/>
            </a:xfrm>
            <a:custGeom>
              <a:rect b="b" l="l" r="r" t="t"/>
              <a:pathLst>
                <a:path extrusionOk="0" h="7428" w="6552">
                  <a:moveTo>
                    <a:pt x="3294" y="0"/>
                  </a:moveTo>
                  <a:cubicBezTo>
                    <a:pt x="3231" y="0"/>
                    <a:pt x="3169" y="27"/>
                    <a:pt x="3115" y="81"/>
                  </a:cubicBezTo>
                  <a:lnTo>
                    <a:pt x="2578" y="618"/>
                  </a:lnTo>
                  <a:cubicBezTo>
                    <a:pt x="2363" y="833"/>
                    <a:pt x="2184" y="1047"/>
                    <a:pt x="2041" y="1298"/>
                  </a:cubicBezTo>
                  <a:cubicBezTo>
                    <a:pt x="2005" y="1369"/>
                    <a:pt x="1934" y="1405"/>
                    <a:pt x="1826" y="1441"/>
                  </a:cubicBezTo>
                  <a:cubicBezTo>
                    <a:pt x="1540" y="1441"/>
                    <a:pt x="1254" y="1477"/>
                    <a:pt x="967" y="1548"/>
                  </a:cubicBezTo>
                  <a:lnTo>
                    <a:pt x="216" y="1763"/>
                  </a:lnTo>
                  <a:cubicBezTo>
                    <a:pt x="108" y="1763"/>
                    <a:pt x="1" y="1906"/>
                    <a:pt x="37" y="2050"/>
                  </a:cubicBezTo>
                  <a:lnTo>
                    <a:pt x="251" y="2765"/>
                  </a:lnTo>
                  <a:cubicBezTo>
                    <a:pt x="323" y="3052"/>
                    <a:pt x="430" y="3338"/>
                    <a:pt x="574" y="3589"/>
                  </a:cubicBezTo>
                  <a:cubicBezTo>
                    <a:pt x="609" y="3660"/>
                    <a:pt x="609" y="3768"/>
                    <a:pt x="574" y="3839"/>
                  </a:cubicBezTo>
                  <a:cubicBezTo>
                    <a:pt x="430" y="4090"/>
                    <a:pt x="323" y="4376"/>
                    <a:pt x="251" y="4663"/>
                  </a:cubicBezTo>
                  <a:lnTo>
                    <a:pt x="37" y="5378"/>
                  </a:lnTo>
                  <a:cubicBezTo>
                    <a:pt x="1" y="5522"/>
                    <a:pt x="108" y="5665"/>
                    <a:pt x="216" y="5701"/>
                  </a:cubicBezTo>
                  <a:lnTo>
                    <a:pt x="967" y="5880"/>
                  </a:lnTo>
                  <a:cubicBezTo>
                    <a:pt x="1254" y="5951"/>
                    <a:pt x="1540" y="5987"/>
                    <a:pt x="1826" y="6023"/>
                  </a:cubicBezTo>
                  <a:cubicBezTo>
                    <a:pt x="1934" y="6023"/>
                    <a:pt x="2005" y="6059"/>
                    <a:pt x="2041" y="6130"/>
                  </a:cubicBezTo>
                  <a:cubicBezTo>
                    <a:pt x="2184" y="6381"/>
                    <a:pt x="2363" y="6595"/>
                    <a:pt x="2578" y="6810"/>
                  </a:cubicBezTo>
                  <a:lnTo>
                    <a:pt x="3115" y="7347"/>
                  </a:lnTo>
                  <a:cubicBezTo>
                    <a:pt x="3169" y="7401"/>
                    <a:pt x="3231" y="7428"/>
                    <a:pt x="3294" y="7428"/>
                  </a:cubicBezTo>
                  <a:cubicBezTo>
                    <a:pt x="3357" y="7428"/>
                    <a:pt x="3419" y="7401"/>
                    <a:pt x="3473" y="7347"/>
                  </a:cubicBezTo>
                  <a:lnTo>
                    <a:pt x="4010" y="6810"/>
                  </a:lnTo>
                  <a:cubicBezTo>
                    <a:pt x="4225" y="6595"/>
                    <a:pt x="4404" y="6381"/>
                    <a:pt x="4547" y="6130"/>
                  </a:cubicBezTo>
                  <a:cubicBezTo>
                    <a:pt x="4583" y="6059"/>
                    <a:pt x="4654" y="6023"/>
                    <a:pt x="4762" y="6023"/>
                  </a:cubicBezTo>
                  <a:cubicBezTo>
                    <a:pt x="5048" y="5987"/>
                    <a:pt x="5334" y="5951"/>
                    <a:pt x="5621" y="5880"/>
                  </a:cubicBezTo>
                  <a:lnTo>
                    <a:pt x="6372" y="5701"/>
                  </a:lnTo>
                  <a:cubicBezTo>
                    <a:pt x="6480" y="5665"/>
                    <a:pt x="6551" y="5522"/>
                    <a:pt x="6516" y="5378"/>
                  </a:cubicBezTo>
                  <a:lnTo>
                    <a:pt x="6337" y="4663"/>
                  </a:lnTo>
                  <a:cubicBezTo>
                    <a:pt x="6265" y="4376"/>
                    <a:pt x="6158" y="4090"/>
                    <a:pt x="6014" y="3839"/>
                  </a:cubicBezTo>
                  <a:cubicBezTo>
                    <a:pt x="5979" y="3768"/>
                    <a:pt x="5979" y="3660"/>
                    <a:pt x="6014" y="3589"/>
                  </a:cubicBezTo>
                  <a:cubicBezTo>
                    <a:pt x="6158" y="3338"/>
                    <a:pt x="6265" y="3052"/>
                    <a:pt x="6337" y="2765"/>
                  </a:cubicBezTo>
                  <a:lnTo>
                    <a:pt x="6516" y="2050"/>
                  </a:lnTo>
                  <a:cubicBezTo>
                    <a:pt x="6551" y="1906"/>
                    <a:pt x="6480" y="1763"/>
                    <a:pt x="6372" y="1763"/>
                  </a:cubicBezTo>
                  <a:lnTo>
                    <a:pt x="5621" y="1548"/>
                  </a:lnTo>
                  <a:cubicBezTo>
                    <a:pt x="5334" y="1477"/>
                    <a:pt x="5048" y="1441"/>
                    <a:pt x="4762" y="1441"/>
                  </a:cubicBezTo>
                  <a:cubicBezTo>
                    <a:pt x="4654" y="1405"/>
                    <a:pt x="4583" y="1369"/>
                    <a:pt x="4547" y="1298"/>
                  </a:cubicBezTo>
                  <a:cubicBezTo>
                    <a:pt x="4404" y="1047"/>
                    <a:pt x="4225" y="833"/>
                    <a:pt x="4010" y="618"/>
                  </a:cubicBezTo>
                  <a:lnTo>
                    <a:pt x="3473" y="81"/>
                  </a:lnTo>
                  <a:cubicBezTo>
                    <a:pt x="3419" y="27"/>
                    <a:pt x="3357" y="0"/>
                    <a:pt x="3294" y="0"/>
                  </a:cubicBezTo>
                  <a:close/>
                </a:path>
              </a:pathLst>
            </a:custGeom>
            <a:solidFill>
              <a:srgbClr val="FEE9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6" name="Google Shape;3486;p31"/>
            <p:cNvSpPr/>
            <p:nvPr/>
          </p:nvSpPr>
          <p:spPr>
            <a:xfrm>
              <a:off x="4182700" y="2735950"/>
              <a:ext cx="93100" cy="185700"/>
            </a:xfrm>
            <a:custGeom>
              <a:rect b="b" l="l" r="r" t="t"/>
              <a:pathLst>
                <a:path extrusionOk="0" h="7428" w="3724">
                  <a:moveTo>
                    <a:pt x="466" y="0"/>
                  </a:moveTo>
                  <a:cubicBezTo>
                    <a:pt x="403" y="0"/>
                    <a:pt x="341" y="27"/>
                    <a:pt x="287" y="81"/>
                  </a:cubicBezTo>
                  <a:lnTo>
                    <a:pt x="1" y="367"/>
                  </a:lnTo>
                  <a:lnTo>
                    <a:pt x="466" y="797"/>
                  </a:lnTo>
                  <a:cubicBezTo>
                    <a:pt x="752" y="1119"/>
                    <a:pt x="1075" y="1441"/>
                    <a:pt x="1361" y="1799"/>
                  </a:cubicBezTo>
                  <a:cubicBezTo>
                    <a:pt x="1397" y="1871"/>
                    <a:pt x="1432" y="1906"/>
                    <a:pt x="1540" y="1906"/>
                  </a:cubicBezTo>
                  <a:cubicBezTo>
                    <a:pt x="1755" y="1906"/>
                    <a:pt x="2757" y="2014"/>
                    <a:pt x="2757" y="2014"/>
                  </a:cubicBezTo>
                  <a:cubicBezTo>
                    <a:pt x="2864" y="2050"/>
                    <a:pt x="2936" y="2157"/>
                    <a:pt x="2900" y="2300"/>
                  </a:cubicBezTo>
                  <a:cubicBezTo>
                    <a:pt x="2900" y="2300"/>
                    <a:pt x="2471" y="3374"/>
                    <a:pt x="2327" y="3589"/>
                  </a:cubicBezTo>
                  <a:cubicBezTo>
                    <a:pt x="2292" y="3660"/>
                    <a:pt x="2292" y="3732"/>
                    <a:pt x="2327" y="3803"/>
                  </a:cubicBezTo>
                  <a:cubicBezTo>
                    <a:pt x="2471" y="4018"/>
                    <a:pt x="2828" y="4913"/>
                    <a:pt x="2828" y="4913"/>
                  </a:cubicBezTo>
                  <a:cubicBezTo>
                    <a:pt x="2864" y="5056"/>
                    <a:pt x="2793" y="5164"/>
                    <a:pt x="2685" y="5199"/>
                  </a:cubicBezTo>
                  <a:cubicBezTo>
                    <a:pt x="2685" y="5199"/>
                    <a:pt x="1719" y="5378"/>
                    <a:pt x="1468" y="5414"/>
                  </a:cubicBezTo>
                  <a:cubicBezTo>
                    <a:pt x="1397" y="5414"/>
                    <a:pt x="1325" y="5450"/>
                    <a:pt x="1289" y="5522"/>
                  </a:cubicBezTo>
                  <a:cubicBezTo>
                    <a:pt x="1039" y="5915"/>
                    <a:pt x="752" y="6273"/>
                    <a:pt x="466" y="6595"/>
                  </a:cubicBezTo>
                  <a:lnTo>
                    <a:pt x="1" y="7061"/>
                  </a:lnTo>
                  <a:lnTo>
                    <a:pt x="287" y="7347"/>
                  </a:lnTo>
                  <a:cubicBezTo>
                    <a:pt x="341" y="7401"/>
                    <a:pt x="403" y="7428"/>
                    <a:pt x="466" y="7428"/>
                  </a:cubicBezTo>
                  <a:cubicBezTo>
                    <a:pt x="529" y="7428"/>
                    <a:pt x="591" y="7401"/>
                    <a:pt x="645" y="7347"/>
                  </a:cubicBezTo>
                  <a:lnTo>
                    <a:pt x="1182" y="6810"/>
                  </a:lnTo>
                  <a:cubicBezTo>
                    <a:pt x="1397" y="6595"/>
                    <a:pt x="1576" y="6381"/>
                    <a:pt x="1719" y="6130"/>
                  </a:cubicBezTo>
                  <a:cubicBezTo>
                    <a:pt x="1755" y="6059"/>
                    <a:pt x="1826" y="6023"/>
                    <a:pt x="1934" y="6023"/>
                  </a:cubicBezTo>
                  <a:cubicBezTo>
                    <a:pt x="2220" y="5987"/>
                    <a:pt x="2506" y="5951"/>
                    <a:pt x="2793" y="5880"/>
                  </a:cubicBezTo>
                  <a:lnTo>
                    <a:pt x="3544" y="5701"/>
                  </a:lnTo>
                  <a:cubicBezTo>
                    <a:pt x="3652" y="5665"/>
                    <a:pt x="3723" y="5522"/>
                    <a:pt x="3688" y="5378"/>
                  </a:cubicBezTo>
                  <a:lnTo>
                    <a:pt x="3509" y="4627"/>
                  </a:lnTo>
                  <a:cubicBezTo>
                    <a:pt x="3401" y="4340"/>
                    <a:pt x="3294" y="4054"/>
                    <a:pt x="3186" y="3803"/>
                  </a:cubicBezTo>
                  <a:cubicBezTo>
                    <a:pt x="3115" y="3732"/>
                    <a:pt x="3115" y="3660"/>
                    <a:pt x="3186" y="3589"/>
                  </a:cubicBezTo>
                  <a:cubicBezTo>
                    <a:pt x="3294" y="3338"/>
                    <a:pt x="3401" y="3052"/>
                    <a:pt x="3509" y="2765"/>
                  </a:cubicBezTo>
                  <a:lnTo>
                    <a:pt x="3688" y="2014"/>
                  </a:lnTo>
                  <a:cubicBezTo>
                    <a:pt x="3723" y="1906"/>
                    <a:pt x="3652" y="1763"/>
                    <a:pt x="3544" y="1727"/>
                  </a:cubicBezTo>
                  <a:lnTo>
                    <a:pt x="2793" y="1548"/>
                  </a:lnTo>
                  <a:cubicBezTo>
                    <a:pt x="2506" y="1477"/>
                    <a:pt x="2220" y="1405"/>
                    <a:pt x="1898" y="1405"/>
                  </a:cubicBezTo>
                  <a:cubicBezTo>
                    <a:pt x="1826" y="1405"/>
                    <a:pt x="1755" y="1369"/>
                    <a:pt x="1719" y="1298"/>
                  </a:cubicBezTo>
                  <a:cubicBezTo>
                    <a:pt x="1576" y="1047"/>
                    <a:pt x="1361" y="833"/>
                    <a:pt x="1182" y="618"/>
                  </a:cubicBezTo>
                  <a:lnTo>
                    <a:pt x="645" y="81"/>
                  </a:lnTo>
                  <a:cubicBezTo>
                    <a:pt x="591" y="27"/>
                    <a:pt x="529" y="0"/>
                    <a:pt x="466" y="0"/>
                  </a:cubicBezTo>
                  <a:close/>
                </a:path>
              </a:pathLst>
            </a:custGeom>
            <a:solidFill>
              <a:srgbClr val="FEDF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7" name="Google Shape;3487;p31"/>
            <p:cNvSpPr/>
            <p:nvPr/>
          </p:nvSpPr>
          <p:spPr>
            <a:xfrm>
              <a:off x="4188075" y="2778450"/>
              <a:ext cx="12550" cy="24850"/>
            </a:xfrm>
            <a:custGeom>
              <a:rect b="b" l="l" r="r" t="t"/>
              <a:pathLst>
                <a:path extrusionOk="0" h="994" w="502">
                  <a:moveTo>
                    <a:pt x="251" y="1"/>
                  </a:moveTo>
                  <a:cubicBezTo>
                    <a:pt x="135" y="1"/>
                    <a:pt x="18" y="81"/>
                    <a:pt x="0" y="242"/>
                  </a:cubicBezTo>
                  <a:lnTo>
                    <a:pt x="0" y="743"/>
                  </a:lnTo>
                  <a:cubicBezTo>
                    <a:pt x="0" y="886"/>
                    <a:pt x="108" y="994"/>
                    <a:pt x="251" y="994"/>
                  </a:cubicBezTo>
                  <a:cubicBezTo>
                    <a:pt x="394" y="994"/>
                    <a:pt x="502" y="886"/>
                    <a:pt x="502" y="743"/>
                  </a:cubicBezTo>
                  <a:lnTo>
                    <a:pt x="502" y="242"/>
                  </a:lnTo>
                  <a:cubicBezTo>
                    <a:pt x="484" y="81"/>
                    <a:pt x="367" y="1"/>
                    <a:pt x="251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8" name="Google Shape;3488;p31"/>
            <p:cNvSpPr/>
            <p:nvPr/>
          </p:nvSpPr>
          <p:spPr>
            <a:xfrm>
              <a:off x="4188075" y="2854525"/>
              <a:ext cx="12550" cy="25750"/>
            </a:xfrm>
            <a:custGeom>
              <a:rect b="b" l="l" r="r" t="t"/>
              <a:pathLst>
                <a:path extrusionOk="0" h="1030" w="502">
                  <a:moveTo>
                    <a:pt x="251" y="0"/>
                  </a:moveTo>
                  <a:cubicBezTo>
                    <a:pt x="135" y="0"/>
                    <a:pt x="18" y="81"/>
                    <a:pt x="0" y="242"/>
                  </a:cubicBezTo>
                  <a:lnTo>
                    <a:pt x="0" y="743"/>
                  </a:lnTo>
                  <a:cubicBezTo>
                    <a:pt x="0" y="886"/>
                    <a:pt x="108" y="993"/>
                    <a:pt x="251" y="993"/>
                  </a:cubicBezTo>
                  <a:lnTo>
                    <a:pt x="251" y="1029"/>
                  </a:lnTo>
                  <a:cubicBezTo>
                    <a:pt x="394" y="1029"/>
                    <a:pt x="502" y="886"/>
                    <a:pt x="502" y="779"/>
                  </a:cubicBezTo>
                  <a:lnTo>
                    <a:pt x="502" y="242"/>
                  </a:lnTo>
                  <a:cubicBezTo>
                    <a:pt x="484" y="81"/>
                    <a:pt x="367" y="0"/>
                    <a:pt x="251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9" name="Google Shape;3489;p31"/>
            <p:cNvSpPr/>
            <p:nvPr/>
          </p:nvSpPr>
          <p:spPr>
            <a:xfrm>
              <a:off x="4153775" y="2791300"/>
              <a:ext cx="25375" cy="21850"/>
            </a:xfrm>
            <a:custGeom>
              <a:rect b="b" l="l" r="r" t="t"/>
              <a:pathLst>
                <a:path extrusionOk="0" h="874" w="1015">
                  <a:moveTo>
                    <a:pt x="360" y="1"/>
                  </a:moveTo>
                  <a:cubicBezTo>
                    <a:pt x="162" y="1"/>
                    <a:pt x="1" y="254"/>
                    <a:pt x="191" y="444"/>
                  </a:cubicBezTo>
                  <a:lnTo>
                    <a:pt x="549" y="802"/>
                  </a:lnTo>
                  <a:cubicBezTo>
                    <a:pt x="585" y="838"/>
                    <a:pt x="657" y="874"/>
                    <a:pt x="728" y="874"/>
                  </a:cubicBezTo>
                  <a:cubicBezTo>
                    <a:pt x="800" y="874"/>
                    <a:pt x="871" y="838"/>
                    <a:pt x="907" y="802"/>
                  </a:cubicBezTo>
                  <a:cubicBezTo>
                    <a:pt x="1014" y="695"/>
                    <a:pt x="1014" y="516"/>
                    <a:pt x="907" y="408"/>
                  </a:cubicBezTo>
                  <a:lnTo>
                    <a:pt x="549" y="86"/>
                  </a:lnTo>
                  <a:cubicBezTo>
                    <a:pt x="489" y="26"/>
                    <a:pt x="423" y="1"/>
                    <a:pt x="360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0" name="Google Shape;3490;p31"/>
            <p:cNvSpPr/>
            <p:nvPr/>
          </p:nvSpPr>
          <p:spPr>
            <a:xfrm>
              <a:off x="4209550" y="2845125"/>
              <a:ext cx="23300" cy="21725"/>
            </a:xfrm>
            <a:custGeom>
              <a:rect b="b" l="l" r="r" t="t"/>
              <a:pathLst>
                <a:path extrusionOk="0" h="869" w="932">
                  <a:moveTo>
                    <a:pt x="287" y="0"/>
                  </a:moveTo>
                  <a:cubicBezTo>
                    <a:pt x="224" y="0"/>
                    <a:pt x="162" y="27"/>
                    <a:pt x="108" y="81"/>
                  </a:cubicBezTo>
                  <a:cubicBezTo>
                    <a:pt x="1" y="152"/>
                    <a:pt x="1" y="331"/>
                    <a:pt x="108" y="439"/>
                  </a:cubicBezTo>
                  <a:lnTo>
                    <a:pt x="466" y="797"/>
                  </a:lnTo>
                  <a:cubicBezTo>
                    <a:pt x="502" y="832"/>
                    <a:pt x="573" y="868"/>
                    <a:pt x="645" y="868"/>
                  </a:cubicBezTo>
                  <a:cubicBezTo>
                    <a:pt x="716" y="868"/>
                    <a:pt x="788" y="832"/>
                    <a:pt x="824" y="797"/>
                  </a:cubicBezTo>
                  <a:cubicBezTo>
                    <a:pt x="931" y="689"/>
                    <a:pt x="931" y="510"/>
                    <a:pt x="824" y="439"/>
                  </a:cubicBezTo>
                  <a:lnTo>
                    <a:pt x="466" y="81"/>
                  </a:lnTo>
                  <a:cubicBezTo>
                    <a:pt x="412" y="27"/>
                    <a:pt x="350" y="0"/>
                    <a:pt x="287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1" name="Google Shape;3491;p31"/>
            <p:cNvSpPr/>
            <p:nvPr/>
          </p:nvSpPr>
          <p:spPr>
            <a:xfrm>
              <a:off x="4141550" y="2822075"/>
              <a:ext cx="29550" cy="13450"/>
            </a:xfrm>
            <a:custGeom>
              <a:rect b="b" l="l" r="r" t="t"/>
              <a:pathLst>
                <a:path extrusionOk="0" h="538" w="1182">
                  <a:moveTo>
                    <a:pt x="322" y="1"/>
                  </a:moveTo>
                  <a:cubicBezTo>
                    <a:pt x="0" y="1"/>
                    <a:pt x="0" y="537"/>
                    <a:pt x="322" y="537"/>
                  </a:cubicBezTo>
                  <a:lnTo>
                    <a:pt x="859" y="537"/>
                  </a:lnTo>
                  <a:cubicBezTo>
                    <a:pt x="1181" y="537"/>
                    <a:pt x="1181" y="1"/>
                    <a:pt x="859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2" name="Google Shape;3492;p31"/>
            <p:cNvSpPr/>
            <p:nvPr/>
          </p:nvSpPr>
          <p:spPr>
            <a:xfrm>
              <a:off x="4217600" y="2822075"/>
              <a:ext cx="29550" cy="13450"/>
            </a:xfrm>
            <a:custGeom>
              <a:rect b="b" l="l" r="r" t="t"/>
              <a:pathLst>
                <a:path extrusionOk="0" h="538" w="1182">
                  <a:moveTo>
                    <a:pt x="323" y="1"/>
                  </a:moveTo>
                  <a:cubicBezTo>
                    <a:pt x="1" y="1"/>
                    <a:pt x="1" y="537"/>
                    <a:pt x="323" y="537"/>
                  </a:cubicBezTo>
                  <a:lnTo>
                    <a:pt x="824" y="537"/>
                  </a:lnTo>
                  <a:cubicBezTo>
                    <a:pt x="1182" y="537"/>
                    <a:pt x="1182" y="1"/>
                    <a:pt x="824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3" name="Google Shape;3493;p31"/>
            <p:cNvSpPr/>
            <p:nvPr/>
          </p:nvSpPr>
          <p:spPr>
            <a:xfrm>
              <a:off x="4155850" y="2845125"/>
              <a:ext cx="22400" cy="21725"/>
            </a:xfrm>
            <a:custGeom>
              <a:rect b="b" l="l" r="r" t="t"/>
              <a:pathLst>
                <a:path extrusionOk="0" h="869" w="896">
                  <a:moveTo>
                    <a:pt x="632" y="0"/>
                  </a:moveTo>
                  <a:cubicBezTo>
                    <a:pt x="565" y="0"/>
                    <a:pt x="502" y="27"/>
                    <a:pt x="466" y="81"/>
                  </a:cubicBezTo>
                  <a:lnTo>
                    <a:pt x="108" y="439"/>
                  </a:lnTo>
                  <a:cubicBezTo>
                    <a:pt x="1" y="510"/>
                    <a:pt x="1" y="689"/>
                    <a:pt x="108" y="797"/>
                  </a:cubicBezTo>
                  <a:cubicBezTo>
                    <a:pt x="144" y="832"/>
                    <a:pt x="216" y="868"/>
                    <a:pt x="287" y="868"/>
                  </a:cubicBezTo>
                  <a:cubicBezTo>
                    <a:pt x="323" y="868"/>
                    <a:pt x="395" y="832"/>
                    <a:pt x="466" y="761"/>
                  </a:cubicBezTo>
                  <a:lnTo>
                    <a:pt x="824" y="439"/>
                  </a:lnTo>
                  <a:cubicBezTo>
                    <a:pt x="896" y="331"/>
                    <a:pt x="896" y="152"/>
                    <a:pt x="824" y="81"/>
                  </a:cubicBezTo>
                  <a:cubicBezTo>
                    <a:pt x="770" y="27"/>
                    <a:pt x="699" y="0"/>
                    <a:pt x="632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4" name="Google Shape;3494;p31"/>
            <p:cNvSpPr/>
            <p:nvPr/>
          </p:nvSpPr>
          <p:spPr>
            <a:xfrm>
              <a:off x="4207750" y="2790525"/>
              <a:ext cx="25100" cy="22625"/>
            </a:xfrm>
            <a:custGeom>
              <a:rect b="b" l="l" r="r" t="t"/>
              <a:pathLst>
                <a:path extrusionOk="0" h="905" w="1004">
                  <a:moveTo>
                    <a:pt x="717" y="1"/>
                  </a:moveTo>
                  <a:cubicBezTo>
                    <a:pt x="654" y="1"/>
                    <a:pt x="592" y="28"/>
                    <a:pt x="538" y="81"/>
                  </a:cubicBezTo>
                  <a:lnTo>
                    <a:pt x="180" y="439"/>
                  </a:lnTo>
                  <a:cubicBezTo>
                    <a:pt x="1" y="618"/>
                    <a:pt x="108" y="905"/>
                    <a:pt x="359" y="905"/>
                  </a:cubicBezTo>
                  <a:lnTo>
                    <a:pt x="359" y="869"/>
                  </a:lnTo>
                  <a:cubicBezTo>
                    <a:pt x="430" y="869"/>
                    <a:pt x="502" y="869"/>
                    <a:pt x="538" y="797"/>
                  </a:cubicBezTo>
                  <a:lnTo>
                    <a:pt x="896" y="439"/>
                  </a:lnTo>
                  <a:cubicBezTo>
                    <a:pt x="1003" y="368"/>
                    <a:pt x="1003" y="189"/>
                    <a:pt x="896" y="81"/>
                  </a:cubicBezTo>
                  <a:cubicBezTo>
                    <a:pt x="842" y="28"/>
                    <a:pt x="779" y="1"/>
                    <a:pt x="717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5" name="Google Shape;3495;p31"/>
            <p:cNvSpPr/>
            <p:nvPr/>
          </p:nvSpPr>
          <p:spPr>
            <a:xfrm>
              <a:off x="4153175" y="2797925"/>
              <a:ext cx="71625" cy="61975"/>
            </a:xfrm>
            <a:custGeom>
              <a:rect b="b" l="l" r="r" t="t"/>
              <a:pathLst>
                <a:path extrusionOk="0" h="2479" w="2865">
                  <a:moveTo>
                    <a:pt x="1647" y="0"/>
                  </a:moveTo>
                  <a:cubicBezTo>
                    <a:pt x="537" y="0"/>
                    <a:pt x="0" y="1324"/>
                    <a:pt x="788" y="2112"/>
                  </a:cubicBezTo>
                  <a:cubicBezTo>
                    <a:pt x="1030" y="2366"/>
                    <a:pt x="1332" y="2478"/>
                    <a:pt x="1630" y="2478"/>
                  </a:cubicBezTo>
                  <a:cubicBezTo>
                    <a:pt x="2256" y="2478"/>
                    <a:pt x="2864" y="1981"/>
                    <a:pt x="2864" y="1253"/>
                  </a:cubicBezTo>
                  <a:cubicBezTo>
                    <a:pt x="2864" y="573"/>
                    <a:pt x="2327" y="0"/>
                    <a:pt x="16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6" name="Google Shape;3496;p31"/>
            <p:cNvSpPr/>
            <p:nvPr/>
          </p:nvSpPr>
          <p:spPr>
            <a:xfrm>
              <a:off x="4177325" y="2797925"/>
              <a:ext cx="47475" cy="61550"/>
            </a:xfrm>
            <a:custGeom>
              <a:rect b="b" l="l" r="r" t="t"/>
              <a:pathLst>
                <a:path extrusionOk="0" h="2462" w="1899">
                  <a:moveTo>
                    <a:pt x="788" y="0"/>
                  </a:moveTo>
                  <a:cubicBezTo>
                    <a:pt x="1791" y="680"/>
                    <a:pt x="1290" y="2255"/>
                    <a:pt x="72" y="2255"/>
                  </a:cubicBezTo>
                  <a:lnTo>
                    <a:pt x="1" y="2255"/>
                  </a:lnTo>
                  <a:cubicBezTo>
                    <a:pt x="209" y="2397"/>
                    <a:pt x="440" y="2462"/>
                    <a:pt x="667" y="2462"/>
                  </a:cubicBezTo>
                  <a:cubicBezTo>
                    <a:pt x="1298" y="2462"/>
                    <a:pt x="1898" y="1964"/>
                    <a:pt x="1898" y="1253"/>
                  </a:cubicBezTo>
                  <a:cubicBezTo>
                    <a:pt x="1898" y="609"/>
                    <a:pt x="1433" y="72"/>
                    <a:pt x="7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97" name="Google Shape;3497;p31"/>
          <p:cNvGrpSpPr/>
          <p:nvPr/>
        </p:nvGrpSpPr>
        <p:grpSpPr>
          <a:xfrm>
            <a:off x="4016820" y="2750677"/>
            <a:ext cx="412575" cy="425075"/>
            <a:chOff x="3990300" y="3327675"/>
            <a:chExt cx="412575" cy="425075"/>
          </a:xfrm>
        </p:grpSpPr>
        <p:sp>
          <p:nvSpPr>
            <p:cNvPr id="3498" name="Google Shape;3498;p31"/>
            <p:cNvSpPr/>
            <p:nvPr/>
          </p:nvSpPr>
          <p:spPr>
            <a:xfrm>
              <a:off x="4157650" y="3327675"/>
              <a:ext cx="240750" cy="425075"/>
            </a:xfrm>
            <a:custGeom>
              <a:rect b="b" l="l" r="r" t="t"/>
              <a:pathLst>
                <a:path extrusionOk="0" h="17003" w="9630">
                  <a:moveTo>
                    <a:pt x="1969" y="1"/>
                  </a:moveTo>
                  <a:cubicBezTo>
                    <a:pt x="1719" y="1"/>
                    <a:pt x="1575" y="251"/>
                    <a:pt x="1683" y="466"/>
                  </a:cubicBezTo>
                  <a:cubicBezTo>
                    <a:pt x="2220" y="1325"/>
                    <a:pt x="2578" y="2291"/>
                    <a:pt x="2792" y="3294"/>
                  </a:cubicBezTo>
                  <a:cubicBezTo>
                    <a:pt x="3079" y="5155"/>
                    <a:pt x="2112" y="6587"/>
                    <a:pt x="1253" y="8090"/>
                  </a:cubicBezTo>
                  <a:cubicBezTo>
                    <a:pt x="1217" y="8162"/>
                    <a:pt x="1253" y="8520"/>
                    <a:pt x="1217" y="8627"/>
                  </a:cubicBezTo>
                  <a:cubicBezTo>
                    <a:pt x="1038" y="8878"/>
                    <a:pt x="1003" y="9164"/>
                    <a:pt x="895" y="9414"/>
                  </a:cubicBezTo>
                  <a:cubicBezTo>
                    <a:pt x="0" y="11204"/>
                    <a:pt x="0" y="12815"/>
                    <a:pt x="752" y="14426"/>
                  </a:cubicBezTo>
                  <a:cubicBezTo>
                    <a:pt x="788" y="14533"/>
                    <a:pt x="645" y="14712"/>
                    <a:pt x="681" y="14784"/>
                  </a:cubicBezTo>
                  <a:cubicBezTo>
                    <a:pt x="1146" y="15714"/>
                    <a:pt x="1898" y="16502"/>
                    <a:pt x="2828" y="17003"/>
                  </a:cubicBezTo>
                  <a:lnTo>
                    <a:pt x="6801" y="17003"/>
                  </a:lnTo>
                  <a:cubicBezTo>
                    <a:pt x="7696" y="16502"/>
                    <a:pt x="8448" y="15714"/>
                    <a:pt x="8913" y="14784"/>
                  </a:cubicBezTo>
                  <a:cubicBezTo>
                    <a:pt x="8985" y="14676"/>
                    <a:pt x="8842" y="14497"/>
                    <a:pt x="8913" y="14354"/>
                  </a:cubicBezTo>
                  <a:cubicBezTo>
                    <a:pt x="9629" y="12672"/>
                    <a:pt x="9558" y="10775"/>
                    <a:pt x="8734" y="9128"/>
                  </a:cubicBezTo>
                  <a:cubicBezTo>
                    <a:pt x="8627" y="8878"/>
                    <a:pt x="8520" y="8734"/>
                    <a:pt x="8376" y="8484"/>
                  </a:cubicBezTo>
                  <a:cubicBezTo>
                    <a:pt x="8305" y="8376"/>
                    <a:pt x="8412" y="8197"/>
                    <a:pt x="8341" y="8090"/>
                  </a:cubicBezTo>
                  <a:cubicBezTo>
                    <a:pt x="7482" y="6587"/>
                    <a:pt x="6551" y="5155"/>
                    <a:pt x="6837" y="3294"/>
                  </a:cubicBezTo>
                  <a:cubicBezTo>
                    <a:pt x="7016" y="2291"/>
                    <a:pt x="7374" y="1325"/>
                    <a:pt x="7911" y="466"/>
                  </a:cubicBezTo>
                  <a:cubicBezTo>
                    <a:pt x="8018" y="251"/>
                    <a:pt x="7875" y="1"/>
                    <a:pt x="76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9" name="Google Shape;3499;p31"/>
            <p:cNvSpPr/>
            <p:nvPr/>
          </p:nvSpPr>
          <p:spPr>
            <a:xfrm>
              <a:off x="4299925" y="3327675"/>
              <a:ext cx="99375" cy="425075"/>
            </a:xfrm>
            <a:custGeom>
              <a:rect b="b" l="l" r="r" t="t"/>
              <a:pathLst>
                <a:path extrusionOk="0" h="17003" w="3975">
                  <a:moveTo>
                    <a:pt x="1182" y="1"/>
                  </a:moveTo>
                  <a:cubicBezTo>
                    <a:pt x="1397" y="1"/>
                    <a:pt x="1540" y="251"/>
                    <a:pt x="1433" y="430"/>
                  </a:cubicBezTo>
                  <a:cubicBezTo>
                    <a:pt x="931" y="1325"/>
                    <a:pt x="538" y="2256"/>
                    <a:pt x="359" y="3258"/>
                  </a:cubicBezTo>
                  <a:cubicBezTo>
                    <a:pt x="1" y="5584"/>
                    <a:pt x="1576" y="7231"/>
                    <a:pt x="2471" y="9128"/>
                  </a:cubicBezTo>
                  <a:cubicBezTo>
                    <a:pt x="3867" y="12027"/>
                    <a:pt x="3008" y="15464"/>
                    <a:pt x="323" y="17003"/>
                  </a:cubicBezTo>
                  <a:lnTo>
                    <a:pt x="1075" y="17003"/>
                  </a:lnTo>
                  <a:cubicBezTo>
                    <a:pt x="2005" y="16466"/>
                    <a:pt x="2721" y="15714"/>
                    <a:pt x="3222" y="14784"/>
                  </a:cubicBezTo>
                  <a:cubicBezTo>
                    <a:pt x="3258" y="14712"/>
                    <a:pt x="3151" y="14426"/>
                    <a:pt x="3187" y="14354"/>
                  </a:cubicBezTo>
                  <a:cubicBezTo>
                    <a:pt x="3974" y="12779"/>
                    <a:pt x="3938" y="10882"/>
                    <a:pt x="3079" y="9343"/>
                  </a:cubicBezTo>
                  <a:cubicBezTo>
                    <a:pt x="2936" y="9057"/>
                    <a:pt x="2829" y="8770"/>
                    <a:pt x="2650" y="8484"/>
                  </a:cubicBezTo>
                  <a:cubicBezTo>
                    <a:pt x="2650" y="8412"/>
                    <a:pt x="2685" y="8162"/>
                    <a:pt x="2650" y="8054"/>
                  </a:cubicBezTo>
                  <a:cubicBezTo>
                    <a:pt x="1791" y="6587"/>
                    <a:pt x="824" y="5155"/>
                    <a:pt x="1110" y="3258"/>
                  </a:cubicBezTo>
                  <a:cubicBezTo>
                    <a:pt x="1325" y="2256"/>
                    <a:pt x="1683" y="1325"/>
                    <a:pt x="2220" y="430"/>
                  </a:cubicBezTo>
                  <a:cubicBezTo>
                    <a:pt x="2292" y="251"/>
                    <a:pt x="2148" y="1"/>
                    <a:pt x="1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0" name="Google Shape;3500;p31"/>
            <p:cNvSpPr/>
            <p:nvPr/>
          </p:nvSpPr>
          <p:spPr>
            <a:xfrm>
              <a:off x="3990300" y="3613125"/>
              <a:ext cx="137850" cy="138750"/>
            </a:xfrm>
            <a:custGeom>
              <a:rect b="b" l="l" r="r" t="t"/>
              <a:pathLst>
                <a:path extrusionOk="0" h="5550" w="5514">
                  <a:moveTo>
                    <a:pt x="216" y="1"/>
                  </a:moveTo>
                  <a:cubicBezTo>
                    <a:pt x="108" y="1"/>
                    <a:pt x="37" y="73"/>
                    <a:pt x="37" y="180"/>
                  </a:cubicBezTo>
                  <a:cubicBezTo>
                    <a:pt x="1" y="896"/>
                    <a:pt x="37" y="3652"/>
                    <a:pt x="1862" y="5549"/>
                  </a:cubicBezTo>
                  <a:lnTo>
                    <a:pt x="3688" y="5549"/>
                  </a:lnTo>
                  <a:cubicBezTo>
                    <a:pt x="5513" y="3652"/>
                    <a:pt x="5513" y="896"/>
                    <a:pt x="5513" y="180"/>
                  </a:cubicBezTo>
                  <a:cubicBezTo>
                    <a:pt x="5477" y="73"/>
                    <a:pt x="5406" y="1"/>
                    <a:pt x="52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1" name="Google Shape;3501;p31"/>
            <p:cNvSpPr/>
            <p:nvPr/>
          </p:nvSpPr>
          <p:spPr>
            <a:xfrm>
              <a:off x="4065475" y="3614025"/>
              <a:ext cx="62675" cy="138725"/>
            </a:xfrm>
            <a:custGeom>
              <a:rect b="b" l="l" r="r" t="t"/>
              <a:pathLst>
                <a:path extrusionOk="0" h="5549" w="2507">
                  <a:moveTo>
                    <a:pt x="1611" y="1"/>
                  </a:moveTo>
                  <a:cubicBezTo>
                    <a:pt x="1719" y="1"/>
                    <a:pt x="1790" y="72"/>
                    <a:pt x="1790" y="180"/>
                  </a:cubicBezTo>
                  <a:cubicBezTo>
                    <a:pt x="1826" y="860"/>
                    <a:pt x="1790" y="3616"/>
                    <a:pt x="1" y="5549"/>
                  </a:cubicBezTo>
                  <a:lnTo>
                    <a:pt x="681" y="5549"/>
                  </a:lnTo>
                  <a:cubicBezTo>
                    <a:pt x="2506" y="3652"/>
                    <a:pt x="2506" y="896"/>
                    <a:pt x="2506" y="180"/>
                  </a:cubicBezTo>
                  <a:cubicBezTo>
                    <a:pt x="2470" y="72"/>
                    <a:pt x="2399" y="1"/>
                    <a:pt x="22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2" name="Google Shape;3502;p31"/>
            <p:cNvSpPr/>
            <p:nvPr/>
          </p:nvSpPr>
          <p:spPr>
            <a:xfrm>
              <a:off x="4152275" y="3529025"/>
              <a:ext cx="250600" cy="168250"/>
            </a:xfrm>
            <a:custGeom>
              <a:rect b="b" l="l" r="r" t="t"/>
              <a:pathLst>
                <a:path extrusionOk="0" h="6730" w="10024">
                  <a:moveTo>
                    <a:pt x="1468" y="0"/>
                  </a:moveTo>
                  <a:cubicBezTo>
                    <a:pt x="1253" y="358"/>
                    <a:pt x="1074" y="716"/>
                    <a:pt x="896" y="1074"/>
                  </a:cubicBezTo>
                  <a:cubicBezTo>
                    <a:pt x="1" y="2864"/>
                    <a:pt x="1" y="4940"/>
                    <a:pt x="896" y="6730"/>
                  </a:cubicBezTo>
                  <a:lnTo>
                    <a:pt x="9164" y="6730"/>
                  </a:lnTo>
                  <a:cubicBezTo>
                    <a:pt x="10023" y="4940"/>
                    <a:pt x="10023" y="2864"/>
                    <a:pt x="9164" y="1074"/>
                  </a:cubicBezTo>
                  <a:cubicBezTo>
                    <a:pt x="8985" y="716"/>
                    <a:pt x="8770" y="358"/>
                    <a:pt x="8556" y="0"/>
                  </a:cubicBezTo>
                  <a:close/>
                </a:path>
              </a:pathLst>
            </a:custGeom>
            <a:solidFill>
              <a:srgbClr val="F5F8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3" name="Google Shape;3503;p31"/>
            <p:cNvSpPr/>
            <p:nvPr/>
          </p:nvSpPr>
          <p:spPr>
            <a:xfrm>
              <a:off x="4347350" y="3529025"/>
              <a:ext cx="55525" cy="168250"/>
            </a:xfrm>
            <a:custGeom>
              <a:rect b="b" l="l" r="r" t="t"/>
              <a:pathLst>
                <a:path extrusionOk="0" h="6730" w="2221">
                  <a:moveTo>
                    <a:pt x="1" y="0"/>
                  </a:moveTo>
                  <a:cubicBezTo>
                    <a:pt x="216" y="358"/>
                    <a:pt x="395" y="716"/>
                    <a:pt x="574" y="1074"/>
                  </a:cubicBezTo>
                  <a:cubicBezTo>
                    <a:pt x="1469" y="2864"/>
                    <a:pt x="1469" y="4940"/>
                    <a:pt x="574" y="6730"/>
                  </a:cubicBezTo>
                  <a:lnTo>
                    <a:pt x="1325" y="6730"/>
                  </a:lnTo>
                  <a:cubicBezTo>
                    <a:pt x="2220" y="4940"/>
                    <a:pt x="2220" y="2864"/>
                    <a:pt x="1325" y="1074"/>
                  </a:cubicBezTo>
                  <a:cubicBezTo>
                    <a:pt x="1146" y="716"/>
                    <a:pt x="967" y="358"/>
                    <a:pt x="753" y="0"/>
                  </a:cubicBezTo>
                  <a:close/>
                </a:path>
              </a:pathLst>
            </a:custGeom>
            <a:solidFill>
              <a:srgbClr val="E8ED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4" name="Google Shape;3504;p31"/>
            <p:cNvSpPr/>
            <p:nvPr/>
          </p:nvSpPr>
          <p:spPr>
            <a:xfrm>
              <a:off x="4222075" y="3555200"/>
              <a:ext cx="113675" cy="114775"/>
            </a:xfrm>
            <a:custGeom>
              <a:rect b="b" l="l" r="r" t="t"/>
              <a:pathLst>
                <a:path extrusionOk="0" h="4591" w="4547">
                  <a:moveTo>
                    <a:pt x="2054" y="0"/>
                  </a:moveTo>
                  <a:cubicBezTo>
                    <a:pt x="2041" y="0"/>
                    <a:pt x="2023" y="9"/>
                    <a:pt x="2005" y="27"/>
                  </a:cubicBezTo>
                  <a:lnTo>
                    <a:pt x="1934" y="63"/>
                  </a:lnTo>
                  <a:cubicBezTo>
                    <a:pt x="1576" y="349"/>
                    <a:pt x="1397" y="779"/>
                    <a:pt x="1432" y="1244"/>
                  </a:cubicBezTo>
                  <a:cubicBezTo>
                    <a:pt x="1281" y="1189"/>
                    <a:pt x="1119" y="1160"/>
                    <a:pt x="956" y="1160"/>
                  </a:cubicBezTo>
                  <a:cubicBezTo>
                    <a:pt x="696" y="1160"/>
                    <a:pt x="435" y="1233"/>
                    <a:pt x="215" y="1387"/>
                  </a:cubicBezTo>
                  <a:lnTo>
                    <a:pt x="144" y="1423"/>
                  </a:lnTo>
                  <a:cubicBezTo>
                    <a:pt x="144" y="1459"/>
                    <a:pt x="144" y="1495"/>
                    <a:pt x="144" y="1495"/>
                  </a:cubicBezTo>
                  <a:lnTo>
                    <a:pt x="251" y="1674"/>
                  </a:lnTo>
                  <a:cubicBezTo>
                    <a:pt x="287" y="1709"/>
                    <a:pt x="251" y="1745"/>
                    <a:pt x="251" y="1781"/>
                  </a:cubicBezTo>
                  <a:lnTo>
                    <a:pt x="36" y="1817"/>
                  </a:lnTo>
                  <a:cubicBezTo>
                    <a:pt x="36" y="1853"/>
                    <a:pt x="1" y="1888"/>
                    <a:pt x="1" y="1888"/>
                  </a:cubicBezTo>
                  <a:cubicBezTo>
                    <a:pt x="1" y="1924"/>
                    <a:pt x="36" y="1960"/>
                    <a:pt x="36" y="1996"/>
                  </a:cubicBezTo>
                  <a:cubicBezTo>
                    <a:pt x="180" y="2425"/>
                    <a:pt x="538" y="2748"/>
                    <a:pt x="967" y="2891"/>
                  </a:cubicBezTo>
                  <a:cubicBezTo>
                    <a:pt x="573" y="3177"/>
                    <a:pt x="359" y="3642"/>
                    <a:pt x="394" y="4144"/>
                  </a:cubicBezTo>
                  <a:lnTo>
                    <a:pt x="394" y="4215"/>
                  </a:lnTo>
                  <a:cubicBezTo>
                    <a:pt x="430" y="4251"/>
                    <a:pt x="430" y="4287"/>
                    <a:pt x="466" y="4287"/>
                  </a:cubicBezTo>
                  <a:lnTo>
                    <a:pt x="681" y="4251"/>
                  </a:lnTo>
                  <a:cubicBezTo>
                    <a:pt x="717" y="4251"/>
                    <a:pt x="752" y="4287"/>
                    <a:pt x="752" y="4322"/>
                  </a:cubicBezTo>
                  <a:cubicBezTo>
                    <a:pt x="752" y="4358"/>
                    <a:pt x="717" y="4466"/>
                    <a:pt x="717" y="4537"/>
                  </a:cubicBezTo>
                  <a:cubicBezTo>
                    <a:pt x="717" y="4573"/>
                    <a:pt x="752" y="4573"/>
                    <a:pt x="752" y="4573"/>
                  </a:cubicBezTo>
                  <a:lnTo>
                    <a:pt x="860" y="4573"/>
                  </a:lnTo>
                  <a:cubicBezTo>
                    <a:pt x="927" y="4585"/>
                    <a:pt x="994" y="4591"/>
                    <a:pt x="1061" y="4591"/>
                  </a:cubicBezTo>
                  <a:cubicBezTo>
                    <a:pt x="1598" y="4591"/>
                    <a:pt x="2097" y="4219"/>
                    <a:pt x="2256" y="3678"/>
                  </a:cubicBezTo>
                  <a:cubicBezTo>
                    <a:pt x="2447" y="4219"/>
                    <a:pt x="2949" y="4591"/>
                    <a:pt x="3486" y="4591"/>
                  </a:cubicBezTo>
                  <a:cubicBezTo>
                    <a:pt x="3553" y="4591"/>
                    <a:pt x="3620" y="4585"/>
                    <a:pt x="3688" y="4573"/>
                  </a:cubicBezTo>
                  <a:lnTo>
                    <a:pt x="3795" y="4573"/>
                  </a:lnTo>
                  <a:cubicBezTo>
                    <a:pt x="3795" y="4573"/>
                    <a:pt x="3831" y="4573"/>
                    <a:pt x="3831" y="4537"/>
                  </a:cubicBezTo>
                  <a:lnTo>
                    <a:pt x="3795" y="4322"/>
                  </a:lnTo>
                  <a:cubicBezTo>
                    <a:pt x="3795" y="4287"/>
                    <a:pt x="3831" y="4251"/>
                    <a:pt x="3866" y="4251"/>
                  </a:cubicBezTo>
                  <a:lnTo>
                    <a:pt x="4081" y="4287"/>
                  </a:lnTo>
                  <a:cubicBezTo>
                    <a:pt x="4117" y="4287"/>
                    <a:pt x="4117" y="4251"/>
                    <a:pt x="4153" y="4251"/>
                  </a:cubicBezTo>
                  <a:lnTo>
                    <a:pt x="4153" y="4144"/>
                  </a:lnTo>
                  <a:cubicBezTo>
                    <a:pt x="4189" y="3642"/>
                    <a:pt x="3974" y="3177"/>
                    <a:pt x="3580" y="2891"/>
                  </a:cubicBezTo>
                  <a:cubicBezTo>
                    <a:pt x="4010" y="2748"/>
                    <a:pt x="4368" y="2425"/>
                    <a:pt x="4511" y="1996"/>
                  </a:cubicBezTo>
                  <a:cubicBezTo>
                    <a:pt x="4511" y="1960"/>
                    <a:pt x="4547" y="1924"/>
                    <a:pt x="4547" y="1888"/>
                  </a:cubicBezTo>
                  <a:cubicBezTo>
                    <a:pt x="4547" y="1888"/>
                    <a:pt x="4547" y="1853"/>
                    <a:pt x="4511" y="1817"/>
                  </a:cubicBezTo>
                  <a:lnTo>
                    <a:pt x="4475" y="1853"/>
                  </a:lnTo>
                  <a:lnTo>
                    <a:pt x="4260" y="1817"/>
                  </a:lnTo>
                  <a:cubicBezTo>
                    <a:pt x="4224" y="1817"/>
                    <a:pt x="4189" y="1745"/>
                    <a:pt x="4260" y="1709"/>
                  </a:cubicBezTo>
                  <a:lnTo>
                    <a:pt x="4368" y="1531"/>
                  </a:lnTo>
                  <a:cubicBezTo>
                    <a:pt x="4368" y="1531"/>
                    <a:pt x="4368" y="1495"/>
                    <a:pt x="4368" y="1459"/>
                  </a:cubicBezTo>
                  <a:lnTo>
                    <a:pt x="4296" y="1423"/>
                  </a:lnTo>
                  <a:cubicBezTo>
                    <a:pt x="4076" y="1269"/>
                    <a:pt x="3829" y="1196"/>
                    <a:pt x="3571" y="1196"/>
                  </a:cubicBezTo>
                  <a:cubicBezTo>
                    <a:pt x="3410" y="1196"/>
                    <a:pt x="3244" y="1225"/>
                    <a:pt x="3079" y="1280"/>
                  </a:cubicBezTo>
                  <a:cubicBezTo>
                    <a:pt x="3151" y="815"/>
                    <a:pt x="2936" y="349"/>
                    <a:pt x="2578" y="99"/>
                  </a:cubicBezTo>
                  <a:lnTo>
                    <a:pt x="2506" y="27"/>
                  </a:lnTo>
                  <a:cubicBezTo>
                    <a:pt x="2506" y="9"/>
                    <a:pt x="2497" y="0"/>
                    <a:pt x="2484" y="0"/>
                  </a:cubicBezTo>
                  <a:cubicBezTo>
                    <a:pt x="2470" y="0"/>
                    <a:pt x="2453" y="9"/>
                    <a:pt x="2435" y="27"/>
                  </a:cubicBezTo>
                  <a:lnTo>
                    <a:pt x="2327" y="206"/>
                  </a:lnTo>
                  <a:cubicBezTo>
                    <a:pt x="2309" y="224"/>
                    <a:pt x="2292" y="233"/>
                    <a:pt x="2274" y="233"/>
                  </a:cubicBezTo>
                  <a:cubicBezTo>
                    <a:pt x="2256" y="233"/>
                    <a:pt x="2238" y="224"/>
                    <a:pt x="2220" y="206"/>
                  </a:cubicBezTo>
                  <a:lnTo>
                    <a:pt x="2077" y="27"/>
                  </a:lnTo>
                  <a:cubicBezTo>
                    <a:pt x="2077" y="9"/>
                    <a:pt x="2068" y="0"/>
                    <a:pt x="2054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5" name="Google Shape;3505;p31"/>
            <p:cNvSpPr/>
            <p:nvPr/>
          </p:nvSpPr>
          <p:spPr>
            <a:xfrm>
              <a:off x="4268600" y="3555200"/>
              <a:ext cx="66250" cy="115225"/>
            </a:xfrm>
            <a:custGeom>
              <a:rect b="b" l="l" r="r" t="t"/>
              <a:pathLst>
                <a:path extrusionOk="0" h="4609" w="2650">
                  <a:moveTo>
                    <a:pt x="158" y="0"/>
                  </a:moveTo>
                  <a:cubicBezTo>
                    <a:pt x="144" y="0"/>
                    <a:pt x="126" y="9"/>
                    <a:pt x="108" y="27"/>
                  </a:cubicBezTo>
                  <a:lnTo>
                    <a:pt x="1" y="99"/>
                  </a:lnTo>
                  <a:cubicBezTo>
                    <a:pt x="287" y="349"/>
                    <a:pt x="466" y="707"/>
                    <a:pt x="466" y="1101"/>
                  </a:cubicBezTo>
                  <a:cubicBezTo>
                    <a:pt x="466" y="1130"/>
                    <a:pt x="490" y="1182"/>
                    <a:pt x="537" y="1182"/>
                  </a:cubicBezTo>
                  <a:cubicBezTo>
                    <a:pt x="548" y="1182"/>
                    <a:pt x="560" y="1179"/>
                    <a:pt x="574" y="1173"/>
                  </a:cubicBezTo>
                  <a:cubicBezTo>
                    <a:pt x="681" y="1155"/>
                    <a:pt x="788" y="1146"/>
                    <a:pt x="896" y="1146"/>
                  </a:cubicBezTo>
                  <a:cubicBezTo>
                    <a:pt x="1003" y="1146"/>
                    <a:pt x="1111" y="1155"/>
                    <a:pt x="1218" y="1173"/>
                  </a:cubicBezTo>
                  <a:cubicBezTo>
                    <a:pt x="1218" y="743"/>
                    <a:pt x="1039" y="349"/>
                    <a:pt x="681" y="99"/>
                  </a:cubicBezTo>
                  <a:lnTo>
                    <a:pt x="609" y="27"/>
                  </a:lnTo>
                  <a:cubicBezTo>
                    <a:pt x="592" y="9"/>
                    <a:pt x="583" y="0"/>
                    <a:pt x="574" y="0"/>
                  </a:cubicBezTo>
                  <a:cubicBezTo>
                    <a:pt x="565" y="0"/>
                    <a:pt x="556" y="9"/>
                    <a:pt x="538" y="27"/>
                  </a:cubicBezTo>
                  <a:lnTo>
                    <a:pt x="431" y="170"/>
                  </a:lnTo>
                  <a:cubicBezTo>
                    <a:pt x="413" y="206"/>
                    <a:pt x="386" y="224"/>
                    <a:pt x="363" y="224"/>
                  </a:cubicBezTo>
                  <a:cubicBezTo>
                    <a:pt x="341" y="224"/>
                    <a:pt x="323" y="206"/>
                    <a:pt x="323" y="170"/>
                  </a:cubicBezTo>
                  <a:lnTo>
                    <a:pt x="180" y="27"/>
                  </a:lnTo>
                  <a:cubicBezTo>
                    <a:pt x="180" y="9"/>
                    <a:pt x="171" y="0"/>
                    <a:pt x="158" y="0"/>
                  </a:cubicBezTo>
                  <a:close/>
                  <a:moveTo>
                    <a:pt x="1674" y="1181"/>
                  </a:moveTo>
                  <a:cubicBezTo>
                    <a:pt x="1582" y="1181"/>
                    <a:pt x="1489" y="1190"/>
                    <a:pt x="1397" y="1208"/>
                  </a:cubicBezTo>
                  <a:cubicBezTo>
                    <a:pt x="1504" y="1244"/>
                    <a:pt x="1576" y="1280"/>
                    <a:pt x="1683" y="1352"/>
                  </a:cubicBezTo>
                  <a:lnTo>
                    <a:pt x="1755" y="1387"/>
                  </a:lnTo>
                  <a:cubicBezTo>
                    <a:pt x="1755" y="1423"/>
                    <a:pt x="1755" y="1459"/>
                    <a:pt x="1755" y="1459"/>
                  </a:cubicBezTo>
                  <a:lnTo>
                    <a:pt x="1648" y="1638"/>
                  </a:lnTo>
                  <a:cubicBezTo>
                    <a:pt x="1612" y="1674"/>
                    <a:pt x="1648" y="1709"/>
                    <a:pt x="1648" y="1745"/>
                  </a:cubicBezTo>
                  <a:lnTo>
                    <a:pt x="1862" y="1817"/>
                  </a:lnTo>
                  <a:cubicBezTo>
                    <a:pt x="1862" y="1817"/>
                    <a:pt x="1898" y="1853"/>
                    <a:pt x="1898" y="1853"/>
                  </a:cubicBezTo>
                  <a:cubicBezTo>
                    <a:pt x="1862" y="1888"/>
                    <a:pt x="1862" y="1924"/>
                    <a:pt x="1862" y="1960"/>
                  </a:cubicBezTo>
                  <a:cubicBezTo>
                    <a:pt x="1719" y="2318"/>
                    <a:pt x="1433" y="2640"/>
                    <a:pt x="1075" y="2783"/>
                  </a:cubicBezTo>
                  <a:cubicBezTo>
                    <a:pt x="1003" y="2783"/>
                    <a:pt x="1003" y="2891"/>
                    <a:pt x="1039" y="2926"/>
                  </a:cubicBezTo>
                  <a:cubicBezTo>
                    <a:pt x="1361" y="3213"/>
                    <a:pt x="1540" y="3642"/>
                    <a:pt x="1504" y="4108"/>
                  </a:cubicBezTo>
                  <a:lnTo>
                    <a:pt x="1504" y="4179"/>
                  </a:lnTo>
                  <a:cubicBezTo>
                    <a:pt x="1469" y="4215"/>
                    <a:pt x="1469" y="4251"/>
                    <a:pt x="1433" y="4251"/>
                  </a:cubicBezTo>
                  <a:lnTo>
                    <a:pt x="1218" y="4215"/>
                  </a:lnTo>
                  <a:cubicBezTo>
                    <a:pt x="1182" y="4215"/>
                    <a:pt x="1146" y="4215"/>
                    <a:pt x="1146" y="4251"/>
                  </a:cubicBezTo>
                  <a:cubicBezTo>
                    <a:pt x="1146" y="4322"/>
                    <a:pt x="1182" y="4430"/>
                    <a:pt x="1182" y="4466"/>
                  </a:cubicBezTo>
                  <a:cubicBezTo>
                    <a:pt x="1182" y="4501"/>
                    <a:pt x="1182" y="4501"/>
                    <a:pt x="1182" y="4537"/>
                  </a:cubicBezTo>
                  <a:cubicBezTo>
                    <a:pt x="1361" y="4609"/>
                    <a:pt x="1612" y="4609"/>
                    <a:pt x="1827" y="4609"/>
                  </a:cubicBezTo>
                  <a:lnTo>
                    <a:pt x="1898" y="4609"/>
                  </a:lnTo>
                  <a:cubicBezTo>
                    <a:pt x="1934" y="4573"/>
                    <a:pt x="1934" y="4573"/>
                    <a:pt x="1934" y="4537"/>
                  </a:cubicBezTo>
                  <a:lnTo>
                    <a:pt x="1898" y="4322"/>
                  </a:lnTo>
                  <a:cubicBezTo>
                    <a:pt x="1898" y="4287"/>
                    <a:pt x="1934" y="4251"/>
                    <a:pt x="2005" y="4251"/>
                  </a:cubicBezTo>
                  <a:lnTo>
                    <a:pt x="2184" y="4287"/>
                  </a:lnTo>
                  <a:cubicBezTo>
                    <a:pt x="2220" y="4287"/>
                    <a:pt x="2256" y="4287"/>
                    <a:pt x="2256" y="4251"/>
                  </a:cubicBezTo>
                  <a:lnTo>
                    <a:pt x="2256" y="4144"/>
                  </a:lnTo>
                  <a:lnTo>
                    <a:pt x="2220" y="4179"/>
                  </a:lnTo>
                  <a:cubicBezTo>
                    <a:pt x="2292" y="3678"/>
                    <a:pt x="2077" y="3177"/>
                    <a:pt x="1648" y="2891"/>
                  </a:cubicBezTo>
                  <a:cubicBezTo>
                    <a:pt x="2113" y="2783"/>
                    <a:pt x="2471" y="2425"/>
                    <a:pt x="2614" y="1996"/>
                  </a:cubicBezTo>
                  <a:cubicBezTo>
                    <a:pt x="2614" y="1996"/>
                    <a:pt x="2614" y="1960"/>
                    <a:pt x="2614" y="1924"/>
                  </a:cubicBezTo>
                  <a:cubicBezTo>
                    <a:pt x="2650" y="1888"/>
                    <a:pt x="2614" y="1853"/>
                    <a:pt x="2578" y="1853"/>
                  </a:cubicBezTo>
                  <a:lnTo>
                    <a:pt x="2399" y="1781"/>
                  </a:lnTo>
                  <a:cubicBezTo>
                    <a:pt x="2363" y="1781"/>
                    <a:pt x="2328" y="1745"/>
                    <a:pt x="2399" y="1674"/>
                  </a:cubicBezTo>
                  <a:lnTo>
                    <a:pt x="2507" y="1531"/>
                  </a:lnTo>
                  <a:cubicBezTo>
                    <a:pt x="2507" y="1495"/>
                    <a:pt x="2507" y="1459"/>
                    <a:pt x="2507" y="1459"/>
                  </a:cubicBezTo>
                  <a:lnTo>
                    <a:pt x="2435" y="1387"/>
                  </a:lnTo>
                  <a:cubicBezTo>
                    <a:pt x="2196" y="1255"/>
                    <a:pt x="1937" y="1181"/>
                    <a:pt x="1674" y="118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6" name="Google Shape;3506;p31"/>
            <p:cNvSpPr/>
            <p:nvPr/>
          </p:nvSpPr>
          <p:spPr>
            <a:xfrm>
              <a:off x="4263250" y="3598825"/>
              <a:ext cx="29550" cy="28650"/>
            </a:xfrm>
            <a:custGeom>
              <a:rect b="b" l="l" r="r" t="t"/>
              <a:pathLst>
                <a:path extrusionOk="0" h="1146" w="1182">
                  <a:moveTo>
                    <a:pt x="573" y="0"/>
                  </a:moveTo>
                  <a:cubicBezTo>
                    <a:pt x="430" y="0"/>
                    <a:pt x="322" y="108"/>
                    <a:pt x="322" y="251"/>
                  </a:cubicBezTo>
                  <a:lnTo>
                    <a:pt x="322" y="573"/>
                  </a:lnTo>
                  <a:lnTo>
                    <a:pt x="143" y="680"/>
                  </a:lnTo>
                  <a:cubicBezTo>
                    <a:pt x="36" y="788"/>
                    <a:pt x="0" y="931"/>
                    <a:pt x="108" y="1074"/>
                  </a:cubicBezTo>
                  <a:cubicBezTo>
                    <a:pt x="143" y="1110"/>
                    <a:pt x="215" y="1146"/>
                    <a:pt x="287" y="1146"/>
                  </a:cubicBezTo>
                  <a:cubicBezTo>
                    <a:pt x="358" y="1146"/>
                    <a:pt x="430" y="1110"/>
                    <a:pt x="466" y="1074"/>
                  </a:cubicBezTo>
                  <a:cubicBezTo>
                    <a:pt x="501" y="1038"/>
                    <a:pt x="537" y="1038"/>
                    <a:pt x="573" y="1003"/>
                  </a:cubicBezTo>
                  <a:cubicBezTo>
                    <a:pt x="645" y="1074"/>
                    <a:pt x="752" y="1146"/>
                    <a:pt x="859" y="1146"/>
                  </a:cubicBezTo>
                  <a:cubicBezTo>
                    <a:pt x="1074" y="1146"/>
                    <a:pt x="1181" y="859"/>
                    <a:pt x="1002" y="716"/>
                  </a:cubicBezTo>
                  <a:lnTo>
                    <a:pt x="823" y="573"/>
                  </a:lnTo>
                  <a:lnTo>
                    <a:pt x="823" y="251"/>
                  </a:lnTo>
                  <a:cubicBezTo>
                    <a:pt x="823" y="108"/>
                    <a:pt x="716" y="0"/>
                    <a:pt x="573" y="0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0" name="Shape 3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1" name="Google Shape;3511;p32"/>
          <p:cNvSpPr/>
          <p:nvPr/>
        </p:nvSpPr>
        <p:spPr>
          <a:xfrm rot="-9526668">
            <a:off x="2582465" y="1401842"/>
            <a:ext cx="3933685" cy="2973502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2" name="Google Shape;3512;p32"/>
          <p:cNvSpPr txBox="1"/>
          <p:nvPr>
            <p:ph type="title"/>
          </p:nvPr>
        </p:nvSpPr>
        <p:spPr>
          <a:xfrm>
            <a:off x="726350" y="1476932"/>
            <a:ext cx="2522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Organized Activism: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3513" name="Google Shape;3513;p32"/>
          <p:cNvSpPr txBox="1"/>
          <p:nvPr>
            <p:ph idx="1" type="subTitle"/>
          </p:nvPr>
        </p:nvSpPr>
        <p:spPr>
          <a:xfrm>
            <a:off x="726350" y="1960735"/>
            <a:ext cx="2522400" cy="92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Buraku Liberation League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Campaigns for legal protection and social awareness</a:t>
            </a:r>
            <a:endParaRPr/>
          </a:p>
        </p:txBody>
      </p:sp>
      <p:sp>
        <p:nvSpPr>
          <p:cNvPr id="3514" name="Google Shape;3514;p32"/>
          <p:cNvSpPr txBox="1"/>
          <p:nvPr>
            <p:ph idx="2" type="title"/>
          </p:nvPr>
        </p:nvSpPr>
        <p:spPr>
          <a:xfrm>
            <a:off x="5598925" y="1434000"/>
            <a:ext cx="29568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Legal and Political Action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3515" name="Google Shape;3515;p32"/>
          <p:cNvSpPr txBox="1"/>
          <p:nvPr>
            <p:ph idx="3" type="subTitle"/>
          </p:nvPr>
        </p:nvSpPr>
        <p:spPr>
          <a:xfrm>
            <a:off x="5816125" y="1950250"/>
            <a:ext cx="2522400" cy="92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Anti-discrimination laws and government programs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Efforts to improve housing and education</a:t>
            </a:r>
            <a:endParaRPr/>
          </a:p>
        </p:txBody>
      </p:sp>
      <p:sp>
        <p:nvSpPr>
          <p:cNvPr id="3516" name="Google Shape;3516;p32"/>
          <p:cNvSpPr txBox="1"/>
          <p:nvPr>
            <p:ph idx="4" type="title"/>
          </p:nvPr>
        </p:nvSpPr>
        <p:spPr>
          <a:xfrm>
            <a:off x="726350" y="3268350"/>
            <a:ext cx="2522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Social Resistance: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3517" name="Google Shape;3517;p32"/>
          <p:cNvSpPr txBox="1"/>
          <p:nvPr>
            <p:ph idx="5" type="subTitle"/>
          </p:nvPr>
        </p:nvSpPr>
        <p:spPr>
          <a:xfrm>
            <a:off x="726350" y="3752153"/>
            <a:ext cx="2522400" cy="68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Public education campaigns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Challenging hiring discrimination</a:t>
            </a:r>
            <a:endParaRPr/>
          </a:p>
        </p:txBody>
      </p:sp>
      <p:sp>
        <p:nvSpPr>
          <p:cNvPr id="3518" name="Google Shape;3518;p32"/>
          <p:cNvSpPr txBox="1"/>
          <p:nvPr>
            <p:ph idx="6" type="title"/>
          </p:nvPr>
        </p:nvSpPr>
        <p:spPr>
          <a:xfrm>
            <a:off x="5825125" y="3174401"/>
            <a:ext cx="250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Modern Activism:</a:t>
            </a:r>
            <a:endParaRPr b="1">
              <a:solidFill>
                <a:schemeClr val="lt2"/>
              </a:solidFill>
            </a:endParaRPr>
          </a:p>
        </p:txBody>
      </p:sp>
      <p:sp>
        <p:nvSpPr>
          <p:cNvPr id="3519" name="Google Shape;3519;p32"/>
          <p:cNvSpPr txBox="1"/>
          <p:nvPr>
            <p:ph idx="7" type="subTitle"/>
          </p:nvPr>
        </p:nvSpPr>
        <p:spPr>
          <a:xfrm>
            <a:off x="5816125" y="3658208"/>
            <a:ext cx="2522400" cy="92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Fighting online doxxing of Buraku communities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Advocacy against digital discrimination databases</a:t>
            </a:r>
            <a:endParaRPr/>
          </a:p>
        </p:txBody>
      </p:sp>
      <p:sp>
        <p:nvSpPr>
          <p:cNvPr id="3520" name="Google Shape;3520;p32"/>
          <p:cNvSpPr txBox="1"/>
          <p:nvPr>
            <p:ph idx="8" type="title"/>
          </p:nvPr>
        </p:nvSpPr>
        <p:spPr>
          <a:xfrm>
            <a:off x="2632325" y="484825"/>
            <a:ext cx="38793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Resistance and Fight Back</a:t>
            </a:r>
            <a:endParaRPr sz="2200"/>
          </a:p>
        </p:txBody>
      </p:sp>
      <p:grpSp>
        <p:nvGrpSpPr>
          <p:cNvPr id="3521" name="Google Shape;3521;p32"/>
          <p:cNvGrpSpPr/>
          <p:nvPr/>
        </p:nvGrpSpPr>
        <p:grpSpPr>
          <a:xfrm flipH="1">
            <a:off x="3239745" y="1694426"/>
            <a:ext cx="2664511" cy="2410159"/>
            <a:chOff x="4032475" y="4454800"/>
            <a:chExt cx="334175" cy="302275"/>
          </a:xfrm>
        </p:grpSpPr>
        <p:sp>
          <p:nvSpPr>
            <p:cNvPr id="3522" name="Google Shape;3522;p32"/>
            <p:cNvSpPr/>
            <p:nvPr/>
          </p:nvSpPr>
          <p:spPr>
            <a:xfrm>
              <a:off x="4156775" y="4603400"/>
              <a:ext cx="49875" cy="13100"/>
            </a:xfrm>
            <a:custGeom>
              <a:rect b="b" l="l" r="r" t="t"/>
              <a:pathLst>
                <a:path extrusionOk="0" h="524" w="1995">
                  <a:moveTo>
                    <a:pt x="1176" y="1"/>
                  </a:moveTo>
                  <a:cubicBezTo>
                    <a:pt x="500" y="1"/>
                    <a:pt x="0" y="442"/>
                    <a:pt x="0" y="442"/>
                  </a:cubicBezTo>
                  <a:lnTo>
                    <a:pt x="15" y="523"/>
                  </a:lnTo>
                  <a:cubicBezTo>
                    <a:pt x="400" y="261"/>
                    <a:pt x="713" y="182"/>
                    <a:pt x="982" y="182"/>
                  </a:cubicBezTo>
                  <a:cubicBezTo>
                    <a:pt x="1383" y="182"/>
                    <a:pt x="1687" y="357"/>
                    <a:pt x="1994" y="362"/>
                  </a:cubicBezTo>
                  <a:lnTo>
                    <a:pt x="1767" y="120"/>
                  </a:lnTo>
                  <a:cubicBezTo>
                    <a:pt x="1561" y="34"/>
                    <a:pt x="1362" y="1"/>
                    <a:pt x="1176" y="1"/>
                  </a:cubicBezTo>
                  <a:close/>
                </a:path>
              </a:pathLst>
            </a:custGeom>
            <a:solidFill>
              <a:srgbClr val="6322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3" name="Google Shape;3523;p32"/>
            <p:cNvSpPr/>
            <p:nvPr/>
          </p:nvSpPr>
          <p:spPr>
            <a:xfrm>
              <a:off x="4099575" y="4512000"/>
              <a:ext cx="267075" cy="213000"/>
            </a:xfrm>
            <a:custGeom>
              <a:rect b="b" l="l" r="r" t="t"/>
              <a:pathLst>
                <a:path extrusionOk="0" h="8520" w="10683">
                  <a:moveTo>
                    <a:pt x="4290" y="0"/>
                  </a:moveTo>
                  <a:cubicBezTo>
                    <a:pt x="3014" y="741"/>
                    <a:pt x="3029" y="1723"/>
                    <a:pt x="2882" y="2024"/>
                  </a:cubicBezTo>
                  <a:cubicBezTo>
                    <a:pt x="2735" y="2324"/>
                    <a:pt x="3234" y="2500"/>
                    <a:pt x="1" y="2713"/>
                  </a:cubicBezTo>
                  <a:lnTo>
                    <a:pt x="514" y="3006"/>
                  </a:lnTo>
                  <a:cubicBezTo>
                    <a:pt x="1351" y="2891"/>
                    <a:pt x="1886" y="2781"/>
                    <a:pt x="2249" y="2781"/>
                  </a:cubicBezTo>
                  <a:cubicBezTo>
                    <a:pt x="2625" y="2781"/>
                    <a:pt x="2817" y="2898"/>
                    <a:pt x="2970" y="3248"/>
                  </a:cubicBezTo>
                  <a:cubicBezTo>
                    <a:pt x="3637" y="4736"/>
                    <a:pt x="7479" y="3651"/>
                    <a:pt x="8373" y="4692"/>
                  </a:cubicBezTo>
                  <a:cubicBezTo>
                    <a:pt x="9216" y="5682"/>
                    <a:pt x="3960" y="6254"/>
                    <a:pt x="4656" y="8519"/>
                  </a:cubicBezTo>
                  <a:lnTo>
                    <a:pt x="8183" y="8219"/>
                  </a:lnTo>
                  <a:cubicBezTo>
                    <a:pt x="5030" y="6877"/>
                    <a:pt x="10683" y="5631"/>
                    <a:pt x="9334" y="4355"/>
                  </a:cubicBezTo>
                  <a:cubicBezTo>
                    <a:pt x="7992" y="3072"/>
                    <a:pt x="2735" y="3900"/>
                    <a:pt x="3373" y="2823"/>
                  </a:cubicBezTo>
                  <a:cubicBezTo>
                    <a:pt x="3804" y="2089"/>
                    <a:pt x="4722" y="1917"/>
                    <a:pt x="5490" y="1917"/>
                  </a:cubicBezTo>
                  <a:cubicBezTo>
                    <a:pt x="6173" y="1917"/>
                    <a:pt x="6738" y="2053"/>
                    <a:pt x="6738" y="2053"/>
                  </a:cubicBezTo>
                  <a:lnTo>
                    <a:pt x="6247" y="1430"/>
                  </a:lnTo>
                  <a:cubicBezTo>
                    <a:pt x="4776" y="1507"/>
                    <a:pt x="3948" y="2175"/>
                    <a:pt x="3572" y="2175"/>
                  </a:cubicBezTo>
                  <a:cubicBezTo>
                    <a:pt x="3485" y="2175"/>
                    <a:pt x="3422" y="2140"/>
                    <a:pt x="3380" y="2053"/>
                  </a:cubicBezTo>
                  <a:cubicBezTo>
                    <a:pt x="2779" y="814"/>
                    <a:pt x="4979" y="418"/>
                    <a:pt x="4979" y="418"/>
                  </a:cubicBezTo>
                  <a:lnTo>
                    <a:pt x="4290" y="0"/>
                  </a:lnTo>
                  <a:close/>
                </a:path>
              </a:pathLst>
            </a:custGeom>
            <a:solidFill>
              <a:srgbClr val="9B46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4" name="Google Shape;3524;p32"/>
            <p:cNvSpPr/>
            <p:nvPr/>
          </p:nvSpPr>
          <p:spPr>
            <a:xfrm>
              <a:off x="4241800" y="4559900"/>
              <a:ext cx="26250" cy="3425"/>
            </a:xfrm>
            <a:custGeom>
              <a:rect b="b" l="l" r="r" t="t"/>
              <a:pathLst>
                <a:path extrusionOk="0" h="137" w="1050">
                  <a:moveTo>
                    <a:pt x="207" y="0"/>
                  </a:moveTo>
                  <a:cubicBezTo>
                    <a:pt x="139" y="0"/>
                    <a:pt x="70" y="2"/>
                    <a:pt x="1" y="5"/>
                  </a:cubicBezTo>
                  <a:cubicBezTo>
                    <a:pt x="353" y="20"/>
                    <a:pt x="705" y="64"/>
                    <a:pt x="1049" y="137"/>
                  </a:cubicBezTo>
                  <a:lnTo>
                    <a:pt x="983" y="56"/>
                  </a:lnTo>
                  <a:cubicBezTo>
                    <a:pt x="728" y="21"/>
                    <a:pt x="468" y="0"/>
                    <a:pt x="207" y="0"/>
                  </a:cubicBez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5" name="Google Shape;3525;p32"/>
            <p:cNvSpPr/>
            <p:nvPr/>
          </p:nvSpPr>
          <p:spPr>
            <a:xfrm>
              <a:off x="4195250" y="4547725"/>
              <a:ext cx="61250" cy="18650"/>
            </a:xfrm>
            <a:custGeom>
              <a:rect b="b" l="l" r="r" t="t"/>
              <a:pathLst>
                <a:path extrusionOk="0" h="746" w="2450">
                  <a:moveTo>
                    <a:pt x="2420" y="1"/>
                  </a:moveTo>
                  <a:cubicBezTo>
                    <a:pt x="1225" y="67"/>
                    <a:pt x="455" y="514"/>
                    <a:pt x="1" y="683"/>
                  </a:cubicBezTo>
                  <a:cubicBezTo>
                    <a:pt x="40" y="726"/>
                    <a:pt x="91" y="745"/>
                    <a:pt x="155" y="745"/>
                  </a:cubicBezTo>
                  <a:cubicBezTo>
                    <a:pt x="499" y="745"/>
                    <a:pt x="1219" y="198"/>
                    <a:pt x="2449" y="37"/>
                  </a:cubicBezTo>
                  <a:lnTo>
                    <a:pt x="2420" y="1"/>
                  </a:ln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6" name="Google Shape;3526;p32"/>
            <p:cNvSpPr/>
            <p:nvPr/>
          </p:nvSpPr>
          <p:spPr>
            <a:xfrm>
              <a:off x="4160250" y="4581575"/>
              <a:ext cx="180550" cy="143425"/>
            </a:xfrm>
            <a:custGeom>
              <a:rect b="b" l="l" r="r" t="t"/>
              <a:pathLst>
                <a:path extrusionOk="0" h="5737" w="7222">
                  <a:moveTo>
                    <a:pt x="223" y="0"/>
                  </a:moveTo>
                  <a:cubicBezTo>
                    <a:pt x="155" y="0"/>
                    <a:pt x="81" y="4"/>
                    <a:pt x="0" y="10"/>
                  </a:cubicBezTo>
                  <a:cubicBezTo>
                    <a:pt x="264" y="47"/>
                    <a:pt x="418" y="179"/>
                    <a:pt x="543" y="465"/>
                  </a:cubicBezTo>
                  <a:cubicBezTo>
                    <a:pt x="1210" y="1953"/>
                    <a:pt x="5052" y="868"/>
                    <a:pt x="5946" y="1909"/>
                  </a:cubicBezTo>
                  <a:cubicBezTo>
                    <a:pt x="6789" y="2899"/>
                    <a:pt x="1533" y="3464"/>
                    <a:pt x="2229" y="5736"/>
                  </a:cubicBezTo>
                  <a:lnTo>
                    <a:pt x="3747" y="5553"/>
                  </a:lnTo>
                  <a:cubicBezTo>
                    <a:pt x="3124" y="3324"/>
                    <a:pt x="7222" y="2877"/>
                    <a:pt x="6357" y="1909"/>
                  </a:cubicBezTo>
                  <a:cubicBezTo>
                    <a:pt x="5213" y="626"/>
                    <a:pt x="1621" y="1953"/>
                    <a:pt x="961" y="465"/>
                  </a:cubicBezTo>
                  <a:cubicBezTo>
                    <a:pt x="805" y="116"/>
                    <a:pt x="607" y="0"/>
                    <a:pt x="223" y="0"/>
                  </a:cubicBez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7" name="Google Shape;3527;p32"/>
            <p:cNvSpPr/>
            <p:nvPr/>
          </p:nvSpPr>
          <p:spPr>
            <a:xfrm>
              <a:off x="4099775" y="4512000"/>
              <a:ext cx="112375" cy="75175"/>
            </a:xfrm>
            <a:custGeom>
              <a:rect b="b" l="l" r="r" t="t"/>
              <a:pathLst>
                <a:path extrusionOk="0" h="3007" w="4495">
                  <a:moveTo>
                    <a:pt x="4282" y="0"/>
                  </a:moveTo>
                  <a:cubicBezTo>
                    <a:pt x="3013" y="748"/>
                    <a:pt x="3021" y="1723"/>
                    <a:pt x="2881" y="2024"/>
                  </a:cubicBezTo>
                  <a:cubicBezTo>
                    <a:pt x="2735" y="2324"/>
                    <a:pt x="3233" y="2500"/>
                    <a:pt x="0" y="2713"/>
                  </a:cubicBezTo>
                  <a:lnTo>
                    <a:pt x="506" y="3006"/>
                  </a:lnTo>
                  <a:cubicBezTo>
                    <a:pt x="623" y="2991"/>
                    <a:pt x="733" y="2977"/>
                    <a:pt x="836" y="2962"/>
                  </a:cubicBezTo>
                  <a:lnTo>
                    <a:pt x="411" y="2713"/>
                  </a:lnTo>
                  <a:cubicBezTo>
                    <a:pt x="3644" y="2500"/>
                    <a:pt x="3145" y="2324"/>
                    <a:pt x="3292" y="2024"/>
                  </a:cubicBezTo>
                  <a:cubicBezTo>
                    <a:pt x="3306" y="1994"/>
                    <a:pt x="3314" y="1965"/>
                    <a:pt x="3328" y="1936"/>
                  </a:cubicBezTo>
                  <a:cubicBezTo>
                    <a:pt x="3167" y="1481"/>
                    <a:pt x="3387" y="1151"/>
                    <a:pt x="3717" y="917"/>
                  </a:cubicBezTo>
                  <a:cubicBezTo>
                    <a:pt x="3915" y="601"/>
                    <a:pt x="4179" y="330"/>
                    <a:pt x="4494" y="132"/>
                  </a:cubicBezTo>
                  <a:lnTo>
                    <a:pt x="4282" y="0"/>
                  </a:ln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8" name="Google Shape;3528;p32"/>
            <p:cNvSpPr/>
            <p:nvPr/>
          </p:nvSpPr>
          <p:spPr>
            <a:xfrm>
              <a:off x="4237050" y="4672925"/>
              <a:ext cx="33200" cy="45100"/>
            </a:xfrm>
            <a:custGeom>
              <a:rect b="b" l="l" r="r" t="t"/>
              <a:pathLst>
                <a:path extrusionOk="0" h="1804" w="1328">
                  <a:moveTo>
                    <a:pt x="1327" y="0"/>
                  </a:moveTo>
                  <a:cubicBezTo>
                    <a:pt x="169" y="521"/>
                    <a:pt x="59" y="1415"/>
                    <a:pt x="0" y="1767"/>
                  </a:cubicBezTo>
                  <a:lnTo>
                    <a:pt x="594" y="1804"/>
                  </a:lnTo>
                  <a:cubicBezTo>
                    <a:pt x="323" y="689"/>
                    <a:pt x="1327" y="0"/>
                    <a:pt x="1327" y="0"/>
                  </a:cubicBezTo>
                  <a:close/>
                </a:path>
              </a:pathLst>
            </a:custGeom>
            <a:solidFill>
              <a:srgbClr val="9B46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9" name="Google Shape;3529;p32"/>
            <p:cNvSpPr/>
            <p:nvPr/>
          </p:nvSpPr>
          <p:spPr>
            <a:xfrm>
              <a:off x="4218175" y="4662100"/>
              <a:ext cx="56475" cy="42750"/>
            </a:xfrm>
            <a:custGeom>
              <a:rect b="b" l="l" r="r" t="t"/>
              <a:pathLst>
                <a:path extrusionOk="0" h="1710" w="2259">
                  <a:moveTo>
                    <a:pt x="2258" y="1"/>
                  </a:moveTo>
                  <a:lnTo>
                    <a:pt x="2258" y="1"/>
                  </a:lnTo>
                  <a:cubicBezTo>
                    <a:pt x="638" y="550"/>
                    <a:pt x="183" y="1306"/>
                    <a:pt x="0" y="1621"/>
                  </a:cubicBezTo>
                  <a:cubicBezTo>
                    <a:pt x="0" y="1621"/>
                    <a:pt x="40" y="1709"/>
                    <a:pt x="144" y="1709"/>
                  </a:cubicBezTo>
                  <a:cubicBezTo>
                    <a:pt x="254" y="1709"/>
                    <a:pt x="436" y="1610"/>
                    <a:pt x="719" y="1203"/>
                  </a:cubicBezTo>
                  <a:cubicBezTo>
                    <a:pt x="1268" y="411"/>
                    <a:pt x="2258" y="1"/>
                    <a:pt x="2258" y="1"/>
                  </a:cubicBezTo>
                  <a:close/>
                </a:path>
              </a:pathLst>
            </a:custGeom>
            <a:solidFill>
              <a:srgbClr val="9B46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0" name="Google Shape;3530;p32"/>
            <p:cNvSpPr/>
            <p:nvPr/>
          </p:nvSpPr>
          <p:spPr>
            <a:xfrm>
              <a:off x="4099775" y="4512000"/>
              <a:ext cx="198150" cy="107425"/>
            </a:xfrm>
            <a:custGeom>
              <a:rect b="b" l="l" r="r" t="t"/>
              <a:pathLst>
                <a:path extrusionOk="0" h="4297" w="7926">
                  <a:moveTo>
                    <a:pt x="4282" y="0"/>
                  </a:moveTo>
                  <a:cubicBezTo>
                    <a:pt x="3013" y="748"/>
                    <a:pt x="3021" y="1723"/>
                    <a:pt x="2874" y="2024"/>
                  </a:cubicBezTo>
                  <a:cubicBezTo>
                    <a:pt x="2735" y="2324"/>
                    <a:pt x="3233" y="2500"/>
                    <a:pt x="0" y="2713"/>
                  </a:cubicBezTo>
                  <a:lnTo>
                    <a:pt x="506" y="3006"/>
                  </a:lnTo>
                  <a:cubicBezTo>
                    <a:pt x="1346" y="2891"/>
                    <a:pt x="1882" y="2781"/>
                    <a:pt x="2245" y="2781"/>
                  </a:cubicBezTo>
                  <a:cubicBezTo>
                    <a:pt x="2620" y="2781"/>
                    <a:pt x="2813" y="2898"/>
                    <a:pt x="2969" y="3248"/>
                  </a:cubicBezTo>
                  <a:cubicBezTo>
                    <a:pt x="3431" y="4296"/>
                    <a:pt x="5491" y="4069"/>
                    <a:pt x="6972" y="4208"/>
                  </a:cubicBezTo>
                  <a:cubicBezTo>
                    <a:pt x="7265" y="4010"/>
                    <a:pt x="7588" y="3856"/>
                    <a:pt x="7925" y="3761"/>
                  </a:cubicBezTo>
                  <a:cubicBezTo>
                    <a:pt x="5909" y="3351"/>
                    <a:pt x="2874" y="3659"/>
                    <a:pt x="3365" y="2823"/>
                  </a:cubicBezTo>
                  <a:cubicBezTo>
                    <a:pt x="3795" y="2088"/>
                    <a:pt x="4708" y="1914"/>
                    <a:pt x="5475" y="1914"/>
                  </a:cubicBezTo>
                  <a:cubicBezTo>
                    <a:pt x="6161" y="1914"/>
                    <a:pt x="6730" y="2053"/>
                    <a:pt x="6730" y="2053"/>
                  </a:cubicBezTo>
                  <a:lnTo>
                    <a:pt x="6246" y="1430"/>
                  </a:lnTo>
                  <a:cubicBezTo>
                    <a:pt x="4771" y="1501"/>
                    <a:pt x="3938" y="2172"/>
                    <a:pt x="3561" y="2172"/>
                  </a:cubicBezTo>
                  <a:cubicBezTo>
                    <a:pt x="3475" y="2172"/>
                    <a:pt x="3413" y="2137"/>
                    <a:pt x="3372" y="2053"/>
                  </a:cubicBezTo>
                  <a:cubicBezTo>
                    <a:pt x="2779" y="814"/>
                    <a:pt x="4971" y="418"/>
                    <a:pt x="4971" y="418"/>
                  </a:cubicBezTo>
                  <a:lnTo>
                    <a:pt x="4282" y="0"/>
                  </a:ln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1" name="Google Shape;3531;p32"/>
            <p:cNvSpPr/>
            <p:nvPr/>
          </p:nvSpPr>
          <p:spPr>
            <a:xfrm>
              <a:off x="4099575" y="4573025"/>
              <a:ext cx="64900" cy="14150"/>
            </a:xfrm>
            <a:custGeom>
              <a:rect b="b" l="l" r="r" t="t"/>
              <a:pathLst>
                <a:path extrusionOk="0" h="566" w="2596">
                  <a:moveTo>
                    <a:pt x="2457" y="1"/>
                  </a:moveTo>
                  <a:cubicBezTo>
                    <a:pt x="2105" y="96"/>
                    <a:pt x="1408" y="176"/>
                    <a:pt x="1" y="272"/>
                  </a:cubicBezTo>
                  <a:lnTo>
                    <a:pt x="514" y="565"/>
                  </a:lnTo>
                  <a:cubicBezTo>
                    <a:pt x="1347" y="449"/>
                    <a:pt x="1880" y="341"/>
                    <a:pt x="2242" y="341"/>
                  </a:cubicBezTo>
                  <a:cubicBezTo>
                    <a:pt x="2384" y="341"/>
                    <a:pt x="2499" y="357"/>
                    <a:pt x="2596" y="396"/>
                  </a:cubicBezTo>
                  <a:cubicBezTo>
                    <a:pt x="2545" y="264"/>
                    <a:pt x="2493" y="140"/>
                    <a:pt x="2457" y="1"/>
                  </a:cubicBezTo>
                  <a:close/>
                </a:path>
              </a:pathLst>
            </a:custGeom>
            <a:solidFill>
              <a:srgbClr val="6322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2" name="Google Shape;3532;p32"/>
            <p:cNvSpPr/>
            <p:nvPr/>
          </p:nvSpPr>
          <p:spPr>
            <a:xfrm>
              <a:off x="4139050" y="4614100"/>
              <a:ext cx="49675" cy="21825"/>
            </a:xfrm>
            <a:custGeom>
              <a:rect b="b" l="l" r="r" t="t"/>
              <a:pathLst>
                <a:path extrusionOk="0" h="873" w="1987">
                  <a:moveTo>
                    <a:pt x="977" y="1"/>
                  </a:moveTo>
                  <a:cubicBezTo>
                    <a:pt x="692" y="1"/>
                    <a:pt x="392" y="101"/>
                    <a:pt x="225" y="374"/>
                  </a:cubicBezTo>
                  <a:cubicBezTo>
                    <a:pt x="1" y="745"/>
                    <a:pt x="142" y="872"/>
                    <a:pt x="417" y="872"/>
                  </a:cubicBezTo>
                  <a:cubicBezTo>
                    <a:pt x="718" y="872"/>
                    <a:pt x="1179" y="721"/>
                    <a:pt x="1501" y="572"/>
                  </a:cubicBezTo>
                  <a:cubicBezTo>
                    <a:pt x="1986" y="343"/>
                    <a:pt x="1505" y="1"/>
                    <a:pt x="977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3" name="Google Shape;3533;p32"/>
            <p:cNvSpPr/>
            <p:nvPr/>
          </p:nvSpPr>
          <p:spPr>
            <a:xfrm>
              <a:off x="4186800" y="4554225"/>
              <a:ext cx="60175" cy="33300"/>
            </a:xfrm>
            <a:custGeom>
              <a:rect b="b" l="l" r="r" t="t"/>
              <a:pathLst>
                <a:path extrusionOk="0" h="1332" w="2407">
                  <a:moveTo>
                    <a:pt x="1904" y="0"/>
                  </a:moveTo>
                  <a:cubicBezTo>
                    <a:pt x="1422" y="0"/>
                    <a:pt x="501" y="365"/>
                    <a:pt x="243" y="782"/>
                  </a:cubicBezTo>
                  <a:cubicBezTo>
                    <a:pt x="1" y="1178"/>
                    <a:pt x="197" y="1332"/>
                    <a:pt x="518" y="1332"/>
                  </a:cubicBezTo>
                  <a:cubicBezTo>
                    <a:pt x="828" y="1332"/>
                    <a:pt x="1253" y="1188"/>
                    <a:pt x="1512" y="980"/>
                  </a:cubicBezTo>
                  <a:cubicBezTo>
                    <a:pt x="2407" y="263"/>
                    <a:pt x="2313" y="0"/>
                    <a:pt x="1904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4" name="Google Shape;3534;p32"/>
            <p:cNvSpPr/>
            <p:nvPr/>
          </p:nvSpPr>
          <p:spPr>
            <a:xfrm>
              <a:off x="4065125" y="4587300"/>
              <a:ext cx="145400" cy="33575"/>
            </a:xfrm>
            <a:custGeom>
              <a:rect b="b" l="l" r="r" t="t"/>
              <a:pathLst>
                <a:path extrusionOk="0" h="1343" w="5816">
                  <a:moveTo>
                    <a:pt x="1531" y="0"/>
                  </a:moveTo>
                  <a:cubicBezTo>
                    <a:pt x="1509" y="0"/>
                    <a:pt x="1488" y="1"/>
                    <a:pt x="1467" y="1"/>
                  </a:cubicBezTo>
                  <a:cubicBezTo>
                    <a:pt x="0" y="45"/>
                    <a:pt x="1848" y="1145"/>
                    <a:pt x="2867" y="1270"/>
                  </a:cubicBezTo>
                  <a:cubicBezTo>
                    <a:pt x="3293" y="1320"/>
                    <a:pt x="3625" y="1342"/>
                    <a:pt x="3875" y="1342"/>
                  </a:cubicBezTo>
                  <a:cubicBezTo>
                    <a:pt x="5816" y="1342"/>
                    <a:pt x="2866" y="0"/>
                    <a:pt x="1531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5" name="Google Shape;3535;p32"/>
            <p:cNvSpPr/>
            <p:nvPr/>
          </p:nvSpPr>
          <p:spPr>
            <a:xfrm>
              <a:off x="4197875" y="4552600"/>
              <a:ext cx="139900" cy="30050"/>
            </a:xfrm>
            <a:custGeom>
              <a:rect b="b" l="l" r="r" t="t"/>
              <a:pathLst>
                <a:path extrusionOk="0" h="1202" w="5596">
                  <a:moveTo>
                    <a:pt x="1919" y="0"/>
                  </a:moveTo>
                  <a:cubicBezTo>
                    <a:pt x="1720" y="0"/>
                    <a:pt x="1533" y="17"/>
                    <a:pt x="1369" y="55"/>
                  </a:cubicBezTo>
                  <a:cubicBezTo>
                    <a:pt x="0" y="374"/>
                    <a:pt x="1418" y="1202"/>
                    <a:pt x="2375" y="1202"/>
                  </a:cubicBezTo>
                  <a:cubicBezTo>
                    <a:pt x="2407" y="1202"/>
                    <a:pt x="2438" y="1201"/>
                    <a:pt x="2469" y="1199"/>
                  </a:cubicBezTo>
                  <a:cubicBezTo>
                    <a:pt x="5596" y="1004"/>
                    <a:pt x="3442" y="0"/>
                    <a:pt x="1919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6" name="Google Shape;3536;p32"/>
            <p:cNvSpPr/>
            <p:nvPr/>
          </p:nvSpPr>
          <p:spPr>
            <a:xfrm>
              <a:off x="4085050" y="4541700"/>
              <a:ext cx="53700" cy="15800"/>
            </a:xfrm>
            <a:custGeom>
              <a:rect b="b" l="l" r="r" t="t"/>
              <a:pathLst>
                <a:path extrusionOk="0" h="632" w="2148">
                  <a:moveTo>
                    <a:pt x="1141" y="0"/>
                  </a:moveTo>
                  <a:cubicBezTo>
                    <a:pt x="946" y="0"/>
                    <a:pt x="735" y="33"/>
                    <a:pt x="567" y="110"/>
                  </a:cubicBezTo>
                  <a:cubicBezTo>
                    <a:pt x="1" y="368"/>
                    <a:pt x="374" y="631"/>
                    <a:pt x="765" y="631"/>
                  </a:cubicBezTo>
                  <a:cubicBezTo>
                    <a:pt x="829" y="631"/>
                    <a:pt x="894" y="624"/>
                    <a:pt x="956" y="608"/>
                  </a:cubicBezTo>
                  <a:cubicBezTo>
                    <a:pt x="2147" y="286"/>
                    <a:pt x="1713" y="0"/>
                    <a:pt x="1141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7" name="Google Shape;3537;p32"/>
            <p:cNvSpPr/>
            <p:nvPr/>
          </p:nvSpPr>
          <p:spPr>
            <a:xfrm>
              <a:off x="4098950" y="4549125"/>
              <a:ext cx="44725" cy="18725"/>
            </a:xfrm>
            <a:custGeom>
              <a:rect b="b" l="l" r="r" t="t"/>
              <a:pathLst>
                <a:path extrusionOk="0" h="749" w="1789">
                  <a:moveTo>
                    <a:pt x="1260" y="1"/>
                  </a:moveTo>
                  <a:cubicBezTo>
                    <a:pt x="1007" y="1"/>
                    <a:pt x="652" y="91"/>
                    <a:pt x="422" y="260"/>
                  </a:cubicBezTo>
                  <a:cubicBezTo>
                    <a:pt x="1" y="570"/>
                    <a:pt x="225" y="749"/>
                    <a:pt x="535" y="749"/>
                  </a:cubicBezTo>
                  <a:cubicBezTo>
                    <a:pt x="657" y="749"/>
                    <a:pt x="792" y="721"/>
                    <a:pt x="905" y="663"/>
                  </a:cubicBezTo>
                  <a:cubicBezTo>
                    <a:pt x="1789" y="208"/>
                    <a:pt x="1642" y="1"/>
                    <a:pt x="1260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8" name="Google Shape;3538;p32"/>
            <p:cNvSpPr/>
            <p:nvPr/>
          </p:nvSpPr>
          <p:spPr>
            <a:xfrm>
              <a:off x="4078000" y="4558575"/>
              <a:ext cx="44925" cy="18700"/>
            </a:xfrm>
            <a:custGeom>
              <a:rect b="b" l="l" r="r" t="t"/>
              <a:pathLst>
                <a:path extrusionOk="0" h="748" w="1797">
                  <a:moveTo>
                    <a:pt x="1262" y="1"/>
                  </a:moveTo>
                  <a:cubicBezTo>
                    <a:pt x="1009" y="1"/>
                    <a:pt x="654" y="92"/>
                    <a:pt x="424" y="263"/>
                  </a:cubicBezTo>
                  <a:cubicBezTo>
                    <a:pt x="0" y="570"/>
                    <a:pt x="231" y="748"/>
                    <a:pt x="543" y="748"/>
                  </a:cubicBezTo>
                  <a:cubicBezTo>
                    <a:pt x="664" y="748"/>
                    <a:pt x="796" y="721"/>
                    <a:pt x="908" y="666"/>
                  </a:cubicBezTo>
                  <a:cubicBezTo>
                    <a:pt x="1797" y="211"/>
                    <a:pt x="1648" y="1"/>
                    <a:pt x="1262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9" name="Google Shape;3539;p32"/>
            <p:cNvSpPr/>
            <p:nvPr/>
          </p:nvSpPr>
          <p:spPr>
            <a:xfrm>
              <a:off x="4072150" y="4551625"/>
              <a:ext cx="44725" cy="18800"/>
            </a:xfrm>
            <a:custGeom>
              <a:rect b="b" l="l" r="r" t="t"/>
              <a:pathLst>
                <a:path extrusionOk="0" h="752" w="1789">
                  <a:moveTo>
                    <a:pt x="1258" y="0"/>
                  </a:moveTo>
                  <a:cubicBezTo>
                    <a:pt x="1005" y="0"/>
                    <a:pt x="649" y="91"/>
                    <a:pt x="416" y="263"/>
                  </a:cubicBezTo>
                  <a:cubicBezTo>
                    <a:pt x="0" y="573"/>
                    <a:pt x="227" y="751"/>
                    <a:pt x="534" y="751"/>
                  </a:cubicBezTo>
                  <a:cubicBezTo>
                    <a:pt x="655" y="751"/>
                    <a:pt x="788" y="724"/>
                    <a:pt x="900" y="666"/>
                  </a:cubicBezTo>
                  <a:cubicBezTo>
                    <a:pt x="1789" y="210"/>
                    <a:pt x="1642" y="0"/>
                    <a:pt x="1258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0" name="Google Shape;3540;p32"/>
            <p:cNvSpPr/>
            <p:nvPr/>
          </p:nvSpPr>
          <p:spPr>
            <a:xfrm>
              <a:off x="4046225" y="4557250"/>
              <a:ext cx="60250" cy="14750"/>
            </a:xfrm>
            <a:custGeom>
              <a:rect b="b" l="l" r="r" t="t"/>
              <a:pathLst>
                <a:path extrusionOk="0" h="590" w="2410">
                  <a:moveTo>
                    <a:pt x="952" y="0"/>
                  </a:moveTo>
                  <a:cubicBezTo>
                    <a:pt x="856" y="0"/>
                    <a:pt x="762" y="10"/>
                    <a:pt x="676" y="30"/>
                  </a:cubicBezTo>
                  <a:cubicBezTo>
                    <a:pt x="1" y="192"/>
                    <a:pt x="479" y="590"/>
                    <a:pt x="914" y="590"/>
                  </a:cubicBezTo>
                  <a:cubicBezTo>
                    <a:pt x="932" y="590"/>
                    <a:pt x="951" y="589"/>
                    <a:pt x="969" y="588"/>
                  </a:cubicBezTo>
                  <a:cubicBezTo>
                    <a:pt x="2410" y="472"/>
                    <a:pt x="1638" y="0"/>
                    <a:pt x="952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1" name="Google Shape;3541;p32"/>
            <p:cNvSpPr/>
            <p:nvPr/>
          </p:nvSpPr>
          <p:spPr>
            <a:xfrm>
              <a:off x="4207900" y="4576500"/>
              <a:ext cx="60450" cy="14750"/>
            </a:xfrm>
            <a:custGeom>
              <a:rect b="b" l="l" r="r" t="t"/>
              <a:pathLst>
                <a:path extrusionOk="0" h="590" w="2418">
                  <a:moveTo>
                    <a:pt x="949" y="1"/>
                  </a:moveTo>
                  <a:cubicBezTo>
                    <a:pt x="854" y="1"/>
                    <a:pt x="761" y="10"/>
                    <a:pt x="675" y="30"/>
                  </a:cubicBezTo>
                  <a:cubicBezTo>
                    <a:pt x="1" y="199"/>
                    <a:pt x="477" y="590"/>
                    <a:pt x="912" y="590"/>
                  </a:cubicBezTo>
                  <a:cubicBezTo>
                    <a:pt x="931" y="590"/>
                    <a:pt x="950" y="589"/>
                    <a:pt x="968" y="587"/>
                  </a:cubicBezTo>
                  <a:cubicBezTo>
                    <a:pt x="2418" y="478"/>
                    <a:pt x="1637" y="1"/>
                    <a:pt x="949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2" name="Google Shape;3542;p32"/>
            <p:cNvSpPr/>
            <p:nvPr/>
          </p:nvSpPr>
          <p:spPr>
            <a:xfrm>
              <a:off x="4196525" y="4533375"/>
              <a:ext cx="60275" cy="14800"/>
            </a:xfrm>
            <a:custGeom>
              <a:rect b="b" l="l" r="r" t="t"/>
              <a:pathLst>
                <a:path extrusionOk="0" h="592" w="2411">
                  <a:moveTo>
                    <a:pt x="960" y="0"/>
                  </a:moveTo>
                  <a:cubicBezTo>
                    <a:pt x="861" y="0"/>
                    <a:pt x="764" y="10"/>
                    <a:pt x="675" y="32"/>
                  </a:cubicBezTo>
                  <a:cubicBezTo>
                    <a:pt x="1" y="194"/>
                    <a:pt x="479" y="592"/>
                    <a:pt x="913" y="592"/>
                  </a:cubicBezTo>
                  <a:cubicBezTo>
                    <a:pt x="932" y="592"/>
                    <a:pt x="950" y="591"/>
                    <a:pt x="969" y="589"/>
                  </a:cubicBezTo>
                  <a:cubicBezTo>
                    <a:pt x="2411" y="474"/>
                    <a:pt x="1646" y="0"/>
                    <a:pt x="96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3" name="Google Shape;3543;p32"/>
            <p:cNvSpPr/>
            <p:nvPr/>
          </p:nvSpPr>
          <p:spPr>
            <a:xfrm>
              <a:off x="4252075" y="4537825"/>
              <a:ext cx="60400" cy="14750"/>
            </a:xfrm>
            <a:custGeom>
              <a:rect b="b" l="l" r="r" t="t"/>
              <a:pathLst>
                <a:path extrusionOk="0" h="590" w="2416">
                  <a:moveTo>
                    <a:pt x="952" y="0"/>
                  </a:moveTo>
                  <a:cubicBezTo>
                    <a:pt x="856" y="0"/>
                    <a:pt x="761" y="10"/>
                    <a:pt x="675" y="30"/>
                  </a:cubicBezTo>
                  <a:cubicBezTo>
                    <a:pt x="0" y="199"/>
                    <a:pt x="477" y="590"/>
                    <a:pt x="912" y="590"/>
                  </a:cubicBezTo>
                  <a:cubicBezTo>
                    <a:pt x="931" y="590"/>
                    <a:pt x="950" y="589"/>
                    <a:pt x="968" y="587"/>
                  </a:cubicBezTo>
                  <a:cubicBezTo>
                    <a:pt x="2415" y="472"/>
                    <a:pt x="1639" y="0"/>
                    <a:pt x="952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4" name="Google Shape;3544;p32"/>
            <p:cNvSpPr/>
            <p:nvPr/>
          </p:nvSpPr>
          <p:spPr>
            <a:xfrm>
              <a:off x="4231225" y="4543825"/>
              <a:ext cx="60225" cy="14775"/>
            </a:xfrm>
            <a:custGeom>
              <a:rect b="b" l="l" r="r" t="t"/>
              <a:pathLst>
                <a:path extrusionOk="0" h="591" w="2409">
                  <a:moveTo>
                    <a:pt x="963" y="0"/>
                  </a:moveTo>
                  <a:cubicBezTo>
                    <a:pt x="864" y="0"/>
                    <a:pt x="768" y="10"/>
                    <a:pt x="680" y="32"/>
                  </a:cubicBezTo>
                  <a:cubicBezTo>
                    <a:pt x="0" y="195"/>
                    <a:pt x="484" y="591"/>
                    <a:pt x="921" y="591"/>
                  </a:cubicBezTo>
                  <a:cubicBezTo>
                    <a:pt x="936" y="591"/>
                    <a:pt x="951" y="590"/>
                    <a:pt x="966" y="589"/>
                  </a:cubicBezTo>
                  <a:cubicBezTo>
                    <a:pt x="2408" y="474"/>
                    <a:pt x="1643" y="0"/>
                    <a:pt x="963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5" name="Google Shape;3545;p32"/>
            <p:cNvSpPr/>
            <p:nvPr/>
          </p:nvSpPr>
          <p:spPr>
            <a:xfrm>
              <a:off x="4223275" y="4528425"/>
              <a:ext cx="60275" cy="14800"/>
            </a:xfrm>
            <a:custGeom>
              <a:rect b="b" l="l" r="r" t="t"/>
              <a:pathLst>
                <a:path extrusionOk="0" h="592" w="2411">
                  <a:moveTo>
                    <a:pt x="960" y="0"/>
                  </a:moveTo>
                  <a:cubicBezTo>
                    <a:pt x="862" y="0"/>
                    <a:pt x="765" y="10"/>
                    <a:pt x="676" y="32"/>
                  </a:cubicBezTo>
                  <a:cubicBezTo>
                    <a:pt x="1" y="194"/>
                    <a:pt x="479" y="592"/>
                    <a:pt x="914" y="592"/>
                  </a:cubicBezTo>
                  <a:cubicBezTo>
                    <a:pt x="932" y="592"/>
                    <a:pt x="951" y="591"/>
                    <a:pt x="969" y="589"/>
                  </a:cubicBezTo>
                  <a:cubicBezTo>
                    <a:pt x="2411" y="474"/>
                    <a:pt x="1646" y="0"/>
                    <a:pt x="96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6" name="Google Shape;3546;p32"/>
            <p:cNvSpPr/>
            <p:nvPr/>
          </p:nvSpPr>
          <p:spPr>
            <a:xfrm>
              <a:off x="4224625" y="4535375"/>
              <a:ext cx="60400" cy="14800"/>
            </a:xfrm>
            <a:custGeom>
              <a:rect b="b" l="l" r="r" t="t"/>
              <a:pathLst>
                <a:path extrusionOk="0" h="592" w="2416">
                  <a:moveTo>
                    <a:pt x="965" y="1"/>
                  </a:moveTo>
                  <a:cubicBezTo>
                    <a:pt x="866" y="1"/>
                    <a:pt x="769" y="11"/>
                    <a:pt x="681" y="33"/>
                  </a:cubicBezTo>
                  <a:cubicBezTo>
                    <a:pt x="0" y="196"/>
                    <a:pt x="491" y="592"/>
                    <a:pt x="928" y="592"/>
                  </a:cubicBezTo>
                  <a:cubicBezTo>
                    <a:pt x="944" y="592"/>
                    <a:pt x="959" y="591"/>
                    <a:pt x="974" y="590"/>
                  </a:cubicBezTo>
                  <a:cubicBezTo>
                    <a:pt x="2416" y="475"/>
                    <a:pt x="1651" y="1"/>
                    <a:pt x="965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7" name="Google Shape;3547;p32"/>
            <p:cNvSpPr/>
            <p:nvPr/>
          </p:nvSpPr>
          <p:spPr>
            <a:xfrm>
              <a:off x="4252500" y="4548225"/>
              <a:ext cx="60100" cy="14800"/>
            </a:xfrm>
            <a:custGeom>
              <a:rect b="b" l="l" r="r" t="t"/>
              <a:pathLst>
                <a:path extrusionOk="0" h="592" w="2404">
                  <a:moveTo>
                    <a:pt x="1497" y="1"/>
                  </a:moveTo>
                  <a:cubicBezTo>
                    <a:pt x="1479" y="1"/>
                    <a:pt x="1460" y="1"/>
                    <a:pt x="1442" y="3"/>
                  </a:cubicBezTo>
                  <a:cubicBezTo>
                    <a:pt x="1" y="118"/>
                    <a:pt x="760" y="592"/>
                    <a:pt x="1444" y="592"/>
                  </a:cubicBezTo>
                  <a:cubicBezTo>
                    <a:pt x="1543" y="592"/>
                    <a:pt x="1640" y="582"/>
                    <a:pt x="1728" y="560"/>
                  </a:cubicBezTo>
                  <a:cubicBezTo>
                    <a:pt x="2403" y="398"/>
                    <a:pt x="1925" y="1"/>
                    <a:pt x="1497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8" name="Google Shape;3548;p32"/>
            <p:cNvSpPr/>
            <p:nvPr/>
          </p:nvSpPr>
          <p:spPr>
            <a:xfrm>
              <a:off x="4224650" y="4579025"/>
              <a:ext cx="60275" cy="14800"/>
            </a:xfrm>
            <a:custGeom>
              <a:rect b="b" l="l" r="r" t="t"/>
              <a:pathLst>
                <a:path extrusionOk="0" h="592" w="2411">
                  <a:moveTo>
                    <a:pt x="1497" y="0"/>
                  </a:moveTo>
                  <a:cubicBezTo>
                    <a:pt x="1479" y="0"/>
                    <a:pt x="1460" y="1"/>
                    <a:pt x="1442" y="2"/>
                  </a:cubicBezTo>
                  <a:cubicBezTo>
                    <a:pt x="0" y="118"/>
                    <a:pt x="765" y="592"/>
                    <a:pt x="1451" y="592"/>
                  </a:cubicBezTo>
                  <a:cubicBezTo>
                    <a:pt x="1550" y="592"/>
                    <a:pt x="1647" y="582"/>
                    <a:pt x="1735" y="560"/>
                  </a:cubicBezTo>
                  <a:cubicBezTo>
                    <a:pt x="2410" y="398"/>
                    <a:pt x="1932" y="0"/>
                    <a:pt x="1497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9" name="Google Shape;3549;p32"/>
            <p:cNvSpPr/>
            <p:nvPr/>
          </p:nvSpPr>
          <p:spPr>
            <a:xfrm>
              <a:off x="4196425" y="4568600"/>
              <a:ext cx="60400" cy="14775"/>
            </a:xfrm>
            <a:custGeom>
              <a:rect b="b" l="l" r="r" t="t"/>
              <a:pathLst>
                <a:path extrusionOk="0" h="591" w="2416">
                  <a:moveTo>
                    <a:pt x="1487" y="0"/>
                  </a:moveTo>
                  <a:cubicBezTo>
                    <a:pt x="1472" y="0"/>
                    <a:pt x="1457" y="1"/>
                    <a:pt x="1442" y="2"/>
                  </a:cubicBezTo>
                  <a:cubicBezTo>
                    <a:pt x="0" y="117"/>
                    <a:pt x="760" y="591"/>
                    <a:pt x="1444" y="591"/>
                  </a:cubicBezTo>
                  <a:cubicBezTo>
                    <a:pt x="1542" y="591"/>
                    <a:pt x="1639" y="581"/>
                    <a:pt x="1728" y="559"/>
                  </a:cubicBezTo>
                  <a:cubicBezTo>
                    <a:pt x="2415" y="396"/>
                    <a:pt x="1925" y="0"/>
                    <a:pt x="1487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0" name="Google Shape;3550;p32"/>
            <p:cNvSpPr/>
            <p:nvPr/>
          </p:nvSpPr>
          <p:spPr>
            <a:xfrm>
              <a:off x="4179725" y="4575175"/>
              <a:ext cx="60450" cy="14750"/>
            </a:xfrm>
            <a:custGeom>
              <a:rect b="b" l="l" r="r" t="t"/>
              <a:pathLst>
                <a:path extrusionOk="0" h="590" w="2418">
                  <a:moveTo>
                    <a:pt x="1506" y="0"/>
                  </a:moveTo>
                  <a:cubicBezTo>
                    <a:pt x="1488" y="0"/>
                    <a:pt x="1469" y="1"/>
                    <a:pt x="1450" y="2"/>
                  </a:cubicBezTo>
                  <a:cubicBezTo>
                    <a:pt x="1" y="112"/>
                    <a:pt x="781" y="589"/>
                    <a:pt x="1469" y="589"/>
                  </a:cubicBezTo>
                  <a:cubicBezTo>
                    <a:pt x="1565" y="589"/>
                    <a:pt x="1658" y="580"/>
                    <a:pt x="1743" y="560"/>
                  </a:cubicBezTo>
                  <a:cubicBezTo>
                    <a:pt x="2418" y="391"/>
                    <a:pt x="1941" y="0"/>
                    <a:pt x="1506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1" name="Google Shape;3551;p32"/>
            <p:cNvSpPr/>
            <p:nvPr/>
          </p:nvSpPr>
          <p:spPr>
            <a:xfrm>
              <a:off x="4183950" y="4546750"/>
              <a:ext cx="60275" cy="14825"/>
            </a:xfrm>
            <a:custGeom>
              <a:rect b="b" l="l" r="r" t="t"/>
              <a:pathLst>
                <a:path extrusionOk="0" h="593" w="2411">
                  <a:moveTo>
                    <a:pt x="1498" y="1"/>
                  </a:moveTo>
                  <a:cubicBezTo>
                    <a:pt x="1479" y="1"/>
                    <a:pt x="1461" y="2"/>
                    <a:pt x="1442" y="3"/>
                  </a:cubicBezTo>
                  <a:cubicBezTo>
                    <a:pt x="1" y="118"/>
                    <a:pt x="766" y="592"/>
                    <a:pt x="1451" y="592"/>
                  </a:cubicBezTo>
                  <a:cubicBezTo>
                    <a:pt x="1550" y="592"/>
                    <a:pt x="1647" y="582"/>
                    <a:pt x="1736" y="560"/>
                  </a:cubicBezTo>
                  <a:cubicBezTo>
                    <a:pt x="2411" y="399"/>
                    <a:pt x="1933" y="1"/>
                    <a:pt x="1498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2" name="Google Shape;3552;p32"/>
            <p:cNvSpPr/>
            <p:nvPr/>
          </p:nvSpPr>
          <p:spPr>
            <a:xfrm>
              <a:off x="4251225" y="4568200"/>
              <a:ext cx="60450" cy="14750"/>
            </a:xfrm>
            <a:custGeom>
              <a:rect b="b" l="l" r="r" t="t"/>
              <a:pathLst>
                <a:path extrusionOk="0" h="590" w="2418">
                  <a:moveTo>
                    <a:pt x="1506" y="1"/>
                  </a:moveTo>
                  <a:cubicBezTo>
                    <a:pt x="1487" y="1"/>
                    <a:pt x="1468" y="1"/>
                    <a:pt x="1449" y="3"/>
                  </a:cubicBezTo>
                  <a:cubicBezTo>
                    <a:pt x="0" y="112"/>
                    <a:pt x="780" y="590"/>
                    <a:pt x="1469" y="590"/>
                  </a:cubicBezTo>
                  <a:cubicBezTo>
                    <a:pt x="1564" y="590"/>
                    <a:pt x="1657" y="581"/>
                    <a:pt x="1743" y="560"/>
                  </a:cubicBezTo>
                  <a:cubicBezTo>
                    <a:pt x="2417" y="391"/>
                    <a:pt x="1940" y="1"/>
                    <a:pt x="1506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3" name="Google Shape;3553;p32"/>
            <p:cNvSpPr/>
            <p:nvPr/>
          </p:nvSpPr>
          <p:spPr>
            <a:xfrm>
              <a:off x="4176200" y="4532325"/>
              <a:ext cx="60450" cy="14750"/>
            </a:xfrm>
            <a:custGeom>
              <a:rect b="b" l="l" r="r" t="t"/>
              <a:pathLst>
                <a:path extrusionOk="0" h="590" w="2418">
                  <a:moveTo>
                    <a:pt x="949" y="1"/>
                  </a:moveTo>
                  <a:cubicBezTo>
                    <a:pt x="854" y="1"/>
                    <a:pt x="760" y="10"/>
                    <a:pt x="675" y="30"/>
                  </a:cubicBezTo>
                  <a:cubicBezTo>
                    <a:pt x="0" y="199"/>
                    <a:pt x="477" y="590"/>
                    <a:pt x="912" y="590"/>
                  </a:cubicBezTo>
                  <a:cubicBezTo>
                    <a:pt x="931" y="590"/>
                    <a:pt x="949" y="589"/>
                    <a:pt x="968" y="587"/>
                  </a:cubicBezTo>
                  <a:cubicBezTo>
                    <a:pt x="2417" y="478"/>
                    <a:pt x="1637" y="1"/>
                    <a:pt x="949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4" name="Google Shape;3554;p32"/>
            <p:cNvSpPr/>
            <p:nvPr/>
          </p:nvSpPr>
          <p:spPr>
            <a:xfrm>
              <a:off x="4174175" y="4516500"/>
              <a:ext cx="60275" cy="14825"/>
            </a:xfrm>
            <a:custGeom>
              <a:rect b="b" l="l" r="r" t="t"/>
              <a:pathLst>
                <a:path extrusionOk="0" h="593" w="2411">
                  <a:moveTo>
                    <a:pt x="960" y="1"/>
                  </a:moveTo>
                  <a:cubicBezTo>
                    <a:pt x="861" y="1"/>
                    <a:pt x="764" y="11"/>
                    <a:pt x="675" y="33"/>
                  </a:cubicBezTo>
                  <a:cubicBezTo>
                    <a:pt x="0" y="194"/>
                    <a:pt x="478" y="592"/>
                    <a:pt x="913" y="592"/>
                  </a:cubicBezTo>
                  <a:cubicBezTo>
                    <a:pt x="931" y="592"/>
                    <a:pt x="950" y="591"/>
                    <a:pt x="968" y="590"/>
                  </a:cubicBezTo>
                  <a:cubicBezTo>
                    <a:pt x="2410" y="475"/>
                    <a:pt x="1645" y="1"/>
                    <a:pt x="960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5" name="Google Shape;3555;p32"/>
            <p:cNvSpPr/>
            <p:nvPr/>
          </p:nvSpPr>
          <p:spPr>
            <a:xfrm>
              <a:off x="4165175" y="4503125"/>
              <a:ext cx="60275" cy="14800"/>
            </a:xfrm>
            <a:custGeom>
              <a:rect b="b" l="l" r="r" t="t"/>
              <a:pathLst>
                <a:path extrusionOk="0" h="592" w="2411">
                  <a:moveTo>
                    <a:pt x="960" y="1"/>
                  </a:moveTo>
                  <a:cubicBezTo>
                    <a:pt x="862" y="1"/>
                    <a:pt x="764" y="10"/>
                    <a:pt x="676" y="33"/>
                  </a:cubicBezTo>
                  <a:cubicBezTo>
                    <a:pt x="1" y="194"/>
                    <a:pt x="479" y="592"/>
                    <a:pt x="914" y="592"/>
                  </a:cubicBezTo>
                  <a:cubicBezTo>
                    <a:pt x="932" y="592"/>
                    <a:pt x="951" y="591"/>
                    <a:pt x="969" y="590"/>
                  </a:cubicBezTo>
                  <a:cubicBezTo>
                    <a:pt x="2411" y="474"/>
                    <a:pt x="1646" y="1"/>
                    <a:pt x="960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6" name="Google Shape;3556;p32"/>
            <p:cNvSpPr/>
            <p:nvPr/>
          </p:nvSpPr>
          <p:spPr>
            <a:xfrm>
              <a:off x="4103775" y="4510100"/>
              <a:ext cx="60100" cy="14800"/>
            </a:xfrm>
            <a:custGeom>
              <a:rect b="b" l="l" r="r" t="t"/>
              <a:pathLst>
                <a:path extrusionOk="0" h="592" w="2404">
                  <a:moveTo>
                    <a:pt x="960" y="0"/>
                  </a:moveTo>
                  <a:cubicBezTo>
                    <a:pt x="861" y="0"/>
                    <a:pt x="764" y="10"/>
                    <a:pt x="676" y="32"/>
                  </a:cubicBezTo>
                  <a:cubicBezTo>
                    <a:pt x="1" y="194"/>
                    <a:pt x="479" y="592"/>
                    <a:pt x="907" y="592"/>
                  </a:cubicBezTo>
                  <a:cubicBezTo>
                    <a:pt x="925" y="592"/>
                    <a:pt x="944" y="591"/>
                    <a:pt x="962" y="589"/>
                  </a:cubicBezTo>
                  <a:cubicBezTo>
                    <a:pt x="2404" y="474"/>
                    <a:pt x="1644" y="0"/>
                    <a:pt x="96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7" name="Google Shape;3557;p32"/>
            <p:cNvSpPr/>
            <p:nvPr/>
          </p:nvSpPr>
          <p:spPr>
            <a:xfrm>
              <a:off x="4124500" y="4504600"/>
              <a:ext cx="60275" cy="14800"/>
            </a:xfrm>
            <a:custGeom>
              <a:rect b="b" l="l" r="r" t="t"/>
              <a:pathLst>
                <a:path extrusionOk="0" h="592" w="2411">
                  <a:moveTo>
                    <a:pt x="960" y="0"/>
                  </a:moveTo>
                  <a:cubicBezTo>
                    <a:pt x="861" y="0"/>
                    <a:pt x="764" y="10"/>
                    <a:pt x="675" y="32"/>
                  </a:cubicBezTo>
                  <a:cubicBezTo>
                    <a:pt x="0" y="194"/>
                    <a:pt x="478" y="592"/>
                    <a:pt x="913" y="592"/>
                  </a:cubicBezTo>
                  <a:cubicBezTo>
                    <a:pt x="932" y="592"/>
                    <a:pt x="950" y="591"/>
                    <a:pt x="968" y="589"/>
                  </a:cubicBezTo>
                  <a:cubicBezTo>
                    <a:pt x="2410" y="474"/>
                    <a:pt x="1645" y="0"/>
                    <a:pt x="96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8" name="Google Shape;3558;p32"/>
            <p:cNvSpPr/>
            <p:nvPr/>
          </p:nvSpPr>
          <p:spPr>
            <a:xfrm>
              <a:off x="4150875" y="4504600"/>
              <a:ext cx="60300" cy="14800"/>
            </a:xfrm>
            <a:custGeom>
              <a:rect b="b" l="l" r="r" t="t"/>
              <a:pathLst>
                <a:path extrusionOk="0" h="592" w="2412">
                  <a:moveTo>
                    <a:pt x="960" y="0"/>
                  </a:moveTo>
                  <a:cubicBezTo>
                    <a:pt x="862" y="0"/>
                    <a:pt x="765" y="10"/>
                    <a:pt x="676" y="32"/>
                  </a:cubicBezTo>
                  <a:cubicBezTo>
                    <a:pt x="1" y="194"/>
                    <a:pt x="479" y="592"/>
                    <a:pt x="914" y="592"/>
                  </a:cubicBezTo>
                  <a:cubicBezTo>
                    <a:pt x="932" y="592"/>
                    <a:pt x="951" y="591"/>
                    <a:pt x="969" y="589"/>
                  </a:cubicBezTo>
                  <a:cubicBezTo>
                    <a:pt x="2411" y="474"/>
                    <a:pt x="1646" y="0"/>
                    <a:pt x="96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9" name="Google Shape;3559;p32"/>
            <p:cNvSpPr/>
            <p:nvPr/>
          </p:nvSpPr>
          <p:spPr>
            <a:xfrm>
              <a:off x="4073550" y="4529950"/>
              <a:ext cx="60225" cy="14750"/>
            </a:xfrm>
            <a:custGeom>
              <a:rect b="b" l="l" r="r" t="t"/>
              <a:pathLst>
                <a:path extrusionOk="0" h="590" w="2409">
                  <a:moveTo>
                    <a:pt x="950" y="0"/>
                  </a:moveTo>
                  <a:cubicBezTo>
                    <a:pt x="854" y="0"/>
                    <a:pt x="761" y="9"/>
                    <a:pt x="675" y="30"/>
                  </a:cubicBezTo>
                  <a:cubicBezTo>
                    <a:pt x="1" y="199"/>
                    <a:pt x="478" y="589"/>
                    <a:pt x="906" y="589"/>
                  </a:cubicBezTo>
                  <a:cubicBezTo>
                    <a:pt x="924" y="589"/>
                    <a:pt x="943" y="589"/>
                    <a:pt x="961" y="587"/>
                  </a:cubicBezTo>
                  <a:cubicBezTo>
                    <a:pt x="2408" y="471"/>
                    <a:pt x="1632" y="0"/>
                    <a:pt x="95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0" name="Google Shape;3560;p32"/>
            <p:cNvSpPr/>
            <p:nvPr/>
          </p:nvSpPr>
          <p:spPr>
            <a:xfrm>
              <a:off x="4188450" y="4519475"/>
              <a:ext cx="86325" cy="21200"/>
            </a:xfrm>
            <a:custGeom>
              <a:rect b="b" l="l" r="r" t="t"/>
              <a:pathLst>
                <a:path extrusionOk="0" h="848" w="3453">
                  <a:moveTo>
                    <a:pt x="1375" y="1"/>
                  </a:moveTo>
                  <a:cubicBezTo>
                    <a:pt x="1234" y="1"/>
                    <a:pt x="1096" y="15"/>
                    <a:pt x="969" y="46"/>
                  </a:cubicBezTo>
                  <a:cubicBezTo>
                    <a:pt x="0" y="286"/>
                    <a:pt x="696" y="847"/>
                    <a:pt x="1319" y="847"/>
                  </a:cubicBezTo>
                  <a:cubicBezTo>
                    <a:pt x="1342" y="847"/>
                    <a:pt x="1364" y="846"/>
                    <a:pt x="1387" y="845"/>
                  </a:cubicBezTo>
                  <a:cubicBezTo>
                    <a:pt x="3452" y="678"/>
                    <a:pt x="2358" y="1"/>
                    <a:pt x="1375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1" name="Google Shape;3561;p32"/>
            <p:cNvSpPr/>
            <p:nvPr/>
          </p:nvSpPr>
          <p:spPr>
            <a:xfrm>
              <a:off x="4204525" y="4513075"/>
              <a:ext cx="86025" cy="21025"/>
            </a:xfrm>
            <a:custGeom>
              <a:rect b="b" l="l" r="r" t="t"/>
              <a:pathLst>
                <a:path extrusionOk="0" h="841" w="3441">
                  <a:moveTo>
                    <a:pt x="1368" y="0"/>
                  </a:moveTo>
                  <a:cubicBezTo>
                    <a:pt x="1227" y="0"/>
                    <a:pt x="1090" y="14"/>
                    <a:pt x="964" y="45"/>
                  </a:cubicBezTo>
                  <a:cubicBezTo>
                    <a:pt x="0" y="277"/>
                    <a:pt x="677" y="840"/>
                    <a:pt x="1303" y="840"/>
                  </a:cubicBezTo>
                  <a:cubicBezTo>
                    <a:pt x="1329" y="840"/>
                    <a:pt x="1356" y="839"/>
                    <a:pt x="1382" y="837"/>
                  </a:cubicBezTo>
                  <a:cubicBezTo>
                    <a:pt x="3441" y="677"/>
                    <a:pt x="2346" y="0"/>
                    <a:pt x="1368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2" name="Google Shape;3562;p32"/>
            <p:cNvSpPr/>
            <p:nvPr/>
          </p:nvSpPr>
          <p:spPr>
            <a:xfrm>
              <a:off x="4180150" y="4484175"/>
              <a:ext cx="86375" cy="21125"/>
            </a:xfrm>
            <a:custGeom>
              <a:rect b="b" l="l" r="r" t="t"/>
              <a:pathLst>
                <a:path extrusionOk="0" h="845" w="3455">
                  <a:moveTo>
                    <a:pt x="1359" y="0"/>
                  </a:moveTo>
                  <a:cubicBezTo>
                    <a:pt x="1222" y="0"/>
                    <a:pt x="1087" y="13"/>
                    <a:pt x="964" y="43"/>
                  </a:cubicBezTo>
                  <a:cubicBezTo>
                    <a:pt x="0" y="282"/>
                    <a:pt x="683" y="845"/>
                    <a:pt x="1304" y="845"/>
                  </a:cubicBezTo>
                  <a:cubicBezTo>
                    <a:pt x="1330" y="845"/>
                    <a:pt x="1356" y="844"/>
                    <a:pt x="1382" y="842"/>
                  </a:cubicBezTo>
                  <a:cubicBezTo>
                    <a:pt x="3455" y="681"/>
                    <a:pt x="2345" y="0"/>
                    <a:pt x="1359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3" name="Google Shape;3563;p32"/>
            <p:cNvSpPr/>
            <p:nvPr/>
          </p:nvSpPr>
          <p:spPr>
            <a:xfrm>
              <a:off x="4152825" y="4487225"/>
              <a:ext cx="86200" cy="21200"/>
            </a:xfrm>
            <a:custGeom>
              <a:rect b="b" l="l" r="r" t="t"/>
              <a:pathLst>
                <a:path extrusionOk="0" h="848" w="3448">
                  <a:moveTo>
                    <a:pt x="1368" y="0"/>
                  </a:moveTo>
                  <a:cubicBezTo>
                    <a:pt x="1228" y="0"/>
                    <a:pt x="1090" y="14"/>
                    <a:pt x="965" y="45"/>
                  </a:cubicBezTo>
                  <a:cubicBezTo>
                    <a:pt x="1" y="285"/>
                    <a:pt x="684" y="848"/>
                    <a:pt x="1304" y="848"/>
                  </a:cubicBezTo>
                  <a:cubicBezTo>
                    <a:pt x="1330" y="848"/>
                    <a:pt x="1357" y="847"/>
                    <a:pt x="1382" y="845"/>
                  </a:cubicBezTo>
                  <a:cubicBezTo>
                    <a:pt x="3448" y="678"/>
                    <a:pt x="2348" y="0"/>
                    <a:pt x="1368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4" name="Google Shape;3564;p32"/>
            <p:cNvSpPr/>
            <p:nvPr/>
          </p:nvSpPr>
          <p:spPr>
            <a:xfrm>
              <a:off x="4182575" y="4499125"/>
              <a:ext cx="86175" cy="21200"/>
            </a:xfrm>
            <a:custGeom>
              <a:rect b="b" l="l" r="r" t="t"/>
              <a:pathLst>
                <a:path extrusionOk="0" h="848" w="3447">
                  <a:moveTo>
                    <a:pt x="1373" y="1"/>
                  </a:moveTo>
                  <a:cubicBezTo>
                    <a:pt x="1233" y="1"/>
                    <a:pt x="1095" y="15"/>
                    <a:pt x="970" y="46"/>
                  </a:cubicBezTo>
                  <a:cubicBezTo>
                    <a:pt x="1" y="286"/>
                    <a:pt x="689" y="847"/>
                    <a:pt x="1318" y="847"/>
                  </a:cubicBezTo>
                  <a:cubicBezTo>
                    <a:pt x="1342" y="847"/>
                    <a:pt x="1365" y="847"/>
                    <a:pt x="1387" y="845"/>
                  </a:cubicBezTo>
                  <a:cubicBezTo>
                    <a:pt x="3446" y="678"/>
                    <a:pt x="2352" y="1"/>
                    <a:pt x="1373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5" name="Google Shape;3565;p32"/>
            <p:cNvSpPr/>
            <p:nvPr/>
          </p:nvSpPr>
          <p:spPr>
            <a:xfrm>
              <a:off x="4154850" y="4515500"/>
              <a:ext cx="86375" cy="21150"/>
            </a:xfrm>
            <a:custGeom>
              <a:rect b="b" l="l" r="r" t="t"/>
              <a:pathLst>
                <a:path extrusionOk="0" h="846" w="3455">
                  <a:moveTo>
                    <a:pt x="1357" y="1"/>
                  </a:moveTo>
                  <a:cubicBezTo>
                    <a:pt x="1221" y="1"/>
                    <a:pt x="1087" y="14"/>
                    <a:pt x="964" y="43"/>
                  </a:cubicBezTo>
                  <a:cubicBezTo>
                    <a:pt x="1" y="283"/>
                    <a:pt x="684" y="846"/>
                    <a:pt x="1304" y="846"/>
                  </a:cubicBezTo>
                  <a:cubicBezTo>
                    <a:pt x="1330" y="846"/>
                    <a:pt x="1356" y="845"/>
                    <a:pt x="1382" y="843"/>
                  </a:cubicBezTo>
                  <a:cubicBezTo>
                    <a:pt x="3455" y="682"/>
                    <a:pt x="2340" y="1"/>
                    <a:pt x="1357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6" name="Google Shape;3566;p32"/>
            <p:cNvSpPr/>
            <p:nvPr/>
          </p:nvSpPr>
          <p:spPr>
            <a:xfrm>
              <a:off x="4146150" y="4516275"/>
              <a:ext cx="48650" cy="25825"/>
            </a:xfrm>
            <a:custGeom>
              <a:rect b="b" l="l" r="r" t="t"/>
              <a:pathLst>
                <a:path extrusionOk="0" h="1033" w="1946">
                  <a:moveTo>
                    <a:pt x="1382" y="0"/>
                  </a:moveTo>
                  <a:cubicBezTo>
                    <a:pt x="1335" y="0"/>
                    <a:pt x="1285" y="6"/>
                    <a:pt x="1232" y="20"/>
                  </a:cubicBezTo>
                  <a:cubicBezTo>
                    <a:pt x="542" y="185"/>
                    <a:pt x="0" y="1033"/>
                    <a:pt x="399" y="1033"/>
                  </a:cubicBezTo>
                  <a:cubicBezTo>
                    <a:pt x="407" y="1033"/>
                    <a:pt x="416" y="1032"/>
                    <a:pt x="425" y="1032"/>
                  </a:cubicBezTo>
                  <a:cubicBezTo>
                    <a:pt x="1942" y="916"/>
                    <a:pt x="1945" y="0"/>
                    <a:pt x="1382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7" name="Google Shape;3567;p32"/>
            <p:cNvSpPr/>
            <p:nvPr/>
          </p:nvSpPr>
          <p:spPr>
            <a:xfrm>
              <a:off x="4116175" y="4522725"/>
              <a:ext cx="48950" cy="25975"/>
            </a:xfrm>
            <a:custGeom>
              <a:rect b="b" l="l" r="r" t="t"/>
              <a:pathLst>
                <a:path extrusionOk="0" h="1039" w="1958">
                  <a:moveTo>
                    <a:pt x="1389" y="0"/>
                  </a:moveTo>
                  <a:cubicBezTo>
                    <a:pt x="1343" y="0"/>
                    <a:pt x="1295" y="6"/>
                    <a:pt x="1243" y="18"/>
                  </a:cubicBezTo>
                  <a:cubicBezTo>
                    <a:pt x="551" y="191"/>
                    <a:pt x="0" y="1038"/>
                    <a:pt x="408" y="1038"/>
                  </a:cubicBezTo>
                  <a:cubicBezTo>
                    <a:pt x="415" y="1038"/>
                    <a:pt x="422" y="1038"/>
                    <a:pt x="429" y="1037"/>
                  </a:cubicBezTo>
                  <a:cubicBezTo>
                    <a:pt x="1957" y="915"/>
                    <a:pt x="1956" y="0"/>
                    <a:pt x="1389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8" name="Google Shape;3568;p32"/>
            <p:cNvSpPr/>
            <p:nvPr/>
          </p:nvSpPr>
          <p:spPr>
            <a:xfrm>
              <a:off x="4125250" y="4535150"/>
              <a:ext cx="48825" cy="25825"/>
            </a:xfrm>
            <a:custGeom>
              <a:rect b="b" l="l" r="r" t="t"/>
              <a:pathLst>
                <a:path extrusionOk="0" h="1033" w="1953">
                  <a:moveTo>
                    <a:pt x="1389" y="0"/>
                  </a:moveTo>
                  <a:cubicBezTo>
                    <a:pt x="1343" y="0"/>
                    <a:pt x="1293" y="7"/>
                    <a:pt x="1239" y="20"/>
                  </a:cubicBezTo>
                  <a:cubicBezTo>
                    <a:pt x="550" y="185"/>
                    <a:pt x="1" y="1033"/>
                    <a:pt x="399" y="1033"/>
                  </a:cubicBezTo>
                  <a:cubicBezTo>
                    <a:pt x="407" y="1033"/>
                    <a:pt x="416" y="1032"/>
                    <a:pt x="425" y="1032"/>
                  </a:cubicBezTo>
                  <a:cubicBezTo>
                    <a:pt x="1949" y="916"/>
                    <a:pt x="1953" y="0"/>
                    <a:pt x="1389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9" name="Google Shape;3569;p32"/>
            <p:cNvSpPr/>
            <p:nvPr/>
          </p:nvSpPr>
          <p:spPr>
            <a:xfrm>
              <a:off x="4089100" y="4520725"/>
              <a:ext cx="77100" cy="37175"/>
            </a:xfrm>
            <a:custGeom>
              <a:rect b="b" l="l" r="r" t="t"/>
              <a:pathLst>
                <a:path extrusionOk="0" h="1487" w="3084">
                  <a:moveTo>
                    <a:pt x="1065" y="0"/>
                  </a:moveTo>
                  <a:cubicBezTo>
                    <a:pt x="194" y="0"/>
                    <a:pt x="0" y="938"/>
                    <a:pt x="691" y="1191"/>
                  </a:cubicBezTo>
                  <a:cubicBezTo>
                    <a:pt x="1270" y="1401"/>
                    <a:pt x="1687" y="1486"/>
                    <a:pt x="1974" y="1486"/>
                  </a:cubicBezTo>
                  <a:cubicBezTo>
                    <a:pt x="3083" y="1486"/>
                    <a:pt x="2244" y="213"/>
                    <a:pt x="1358" y="32"/>
                  </a:cubicBezTo>
                  <a:cubicBezTo>
                    <a:pt x="1253" y="10"/>
                    <a:pt x="1155" y="0"/>
                    <a:pt x="1065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0" name="Google Shape;3570;p32"/>
            <p:cNvSpPr/>
            <p:nvPr/>
          </p:nvSpPr>
          <p:spPr>
            <a:xfrm>
              <a:off x="4077375" y="4539525"/>
              <a:ext cx="93075" cy="33550"/>
            </a:xfrm>
            <a:custGeom>
              <a:rect b="b" l="l" r="r" t="t"/>
              <a:pathLst>
                <a:path extrusionOk="0" h="1342" w="3723">
                  <a:moveTo>
                    <a:pt x="1332" y="1"/>
                  </a:moveTo>
                  <a:cubicBezTo>
                    <a:pt x="1254" y="1"/>
                    <a:pt x="1176" y="7"/>
                    <a:pt x="1101" y="21"/>
                  </a:cubicBezTo>
                  <a:cubicBezTo>
                    <a:pt x="1" y="216"/>
                    <a:pt x="109" y="1341"/>
                    <a:pt x="888" y="1341"/>
                  </a:cubicBezTo>
                  <a:cubicBezTo>
                    <a:pt x="898" y="1341"/>
                    <a:pt x="908" y="1341"/>
                    <a:pt x="918" y="1341"/>
                  </a:cubicBezTo>
                  <a:cubicBezTo>
                    <a:pt x="3723" y="1252"/>
                    <a:pt x="2429" y="1"/>
                    <a:pt x="1332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1" name="Google Shape;3571;p32"/>
            <p:cNvSpPr/>
            <p:nvPr/>
          </p:nvSpPr>
          <p:spPr>
            <a:xfrm>
              <a:off x="4116425" y="4603350"/>
              <a:ext cx="60100" cy="33300"/>
            </a:xfrm>
            <a:custGeom>
              <a:rect b="b" l="l" r="r" t="t"/>
              <a:pathLst>
                <a:path extrusionOk="0" h="1332" w="2404">
                  <a:moveTo>
                    <a:pt x="1901" y="0"/>
                  </a:moveTo>
                  <a:cubicBezTo>
                    <a:pt x="1420" y="0"/>
                    <a:pt x="501" y="365"/>
                    <a:pt x="243" y="782"/>
                  </a:cubicBezTo>
                  <a:cubicBezTo>
                    <a:pt x="0" y="1177"/>
                    <a:pt x="197" y="1332"/>
                    <a:pt x="518" y="1332"/>
                  </a:cubicBezTo>
                  <a:cubicBezTo>
                    <a:pt x="827" y="1332"/>
                    <a:pt x="1252" y="1188"/>
                    <a:pt x="1511" y="980"/>
                  </a:cubicBezTo>
                  <a:cubicBezTo>
                    <a:pt x="2403" y="263"/>
                    <a:pt x="2310" y="0"/>
                    <a:pt x="1901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2" name="Google Shape;3572;p32"/>
            <p:cNvSpPr/>
            <p:nvPr/>
          </p:nvSpPr>
          <p:spPr>
            <a:xfrm>
              <a:off x="4082725" y="4610200"/>
              <a:ext cx="69300" cy="27875"/>
            </a:xfrm>
            <a:custGeom>
              <a:rect b="b" l="l" r="r" t="t"/>
              <a:pathLst>
                <a:path extrusionOk="0" h="1115" w="2772">
                  <a:moveTo>
                    <a:pt x="1900" y="0"/>
                  </a:moveTo>
                  <a:cubicBezTo>
                    <a:pt x="1392" y="0"/>
                    <a:pt x="650" y="194"/>
                    <a:pt x="374" y="508"/>
                  </a:cubicBezTo>
                  <a:cubicBezTo>
                    <a:pt x="0" y="932"/>
                    <a:pt x="333" y="1115"/>
                    <a:pt x="781" y="1115"/>
                  </a:cubicBezTo>
                  <a:cubicBezTo>
                    <a:pt x="1052" y="1115"/>
                    <a:pt x="1367" y="1047"/>
                    <a:pt x="1591" y="926"/>
                  </a:cubicBezTo>
                  <a:cubicBezTo>
                    <a:pt x="2771" y="268"/>
                    <a:pt x="2497" y="0"/>
                    <a:pt x="190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3" name="Google Shape;3573;p32"/>
            <p:cNvSpPr/>
            <p:nvPr/>
          </p:nvSpPr>
          <p:spPr>
            <a:xfrm>
              <a:off x="4053925" y="4611725"/>
              <a:ext cx="69375" cy="27825"/>
            </a:xfrm>
            <a:custGeom>
              <a:rect b="b" l="l" r="r" t="t"/>
              <a:pathLst>
                <a:path extrusionOk="0" h="1113" w="2775">
                  <a:moveTo>
                    <a:pt x="1897" y="0"/>
                  </a:moveTo>
                  <a:cubicBezTo>
                    <a:pt x="1389" y="0"/>
                    <a:pt x="651" y="193"/>
                    <a:pt x="375" y="505"/>
                  </a:cubicBezTo>
                  <a:cubicBezTo>
                    <a:pt x="1" y="930"/>
                    <a:pt x="334" y="1113"/>
                    <a:pt x="781" y="1113"/>
                  </a:cubicBezTo>
                  <a:cubicBezTo>
                    <a:pt x="1053" y="1113"/>
                    <a:pt x="1368" y="1045"/>
                    <a:pt x="1592" y="923"/>
                  </a:cubicBezTo>
                  <a:cubicBezTo>
                    <a:pt x="2775" y="268"/>
                    <a:pt x="2496" y="0"/>
                    <a:pt x="1897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4" name="Google Shape;3574;p32"/>
            <p:cNvSpPr/>
            <p:nvPr/>
          </p:nvSpPr>
          <p:spPr>
            <a:xfrm>
              <a:off x="4039450" y="4601825"/>
              <a:ext cx="69375" cy="27825"/>
            </a:xfrm>
            <a:custGeom>
              <a:rect b="b" l="l" r="r" t="t"/>
              <a:pathLst>
                <a:path extrusionOk="0" h="1113" w="2775">
                  <a:moveTo>
                    <a:pt x="1897" y="0"/>
                  </a:moveTo>
                  <a:cubicBezTo>
                    <a:pt x="1389" y="0"/>
                    <a:pt x="651" y="193"/>
                    <a:pt x="375" y="505"/>
                  </a:cubicBezTo>
                  <a:cubicBezTo>
                    <a:pt x="1" y="930"/>
                    <a:pt x="336" y="1113"/>
                    <a:pt x="785" y="1113"/>
                  </a:cubicBezTo>
                  <a:cubicBezTo>
                    <a:pt x="1057" y="1113"/>
                    <a:pt x="1370" y="1045"/>
                    <a:pt x="1592" y="923"/>
                  </a:cubicBezTo>
                  <a:cubicBezTo>
                    <a:pt x="2775" y="268"/>
                    <a:pt x="2496" y="0"/>
                    <a:pt x="1897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5" name="Google Shape;3575;p32"/>
            <p:cNvSpPr/>
            <p:nvPr/>
          </p:nvSpPr>
          <p:spPr>
            <a:xfrm>
              <a:off x="4068225" y="4594425"/>
              <a:ext cx="69425" cy="27900"/>
            </a:xfrm>
            <a:custGeom>
              <a:rect b="b" l="l" r="r" t="t"/>
              <a:pathLst>
                <a:path extrusionOk="0" h="1116" w="2777">
                  <a:moveTo>
                    <a:pt x="1903" y="1"/>
                  </a:moveTo>
                  <a:cubicBezTo>
                    <a:pt x="1394" y="1"/>
                    <a:pt x="651" y="195"/>
                    <a:pt x="375" y="508"/>
                  </a:cubicBezTo>
                  <a:cubicBezTo>
                    <a:pt x="1" y="932"/>
                    <a:pt x="336" y="1115"/>
                    <a:pt x="785" y="1115"/>
                  </a:cubicBezTo>
                  <a:cubicBezTo>
                    <a:pt x="1057" y="1115"/>
                    <a:pt x="1370" y="1048"/>
                    <a:pt x="1592" y="926"/>
                  </a:cubicBezTo>
                  <a:cubicBezTo>
                    <a:pt x="2776" y="269"/>
                    <a:pt x="2501" y="1"/>
                    <a:pt x="1903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6" name="Google Shape;3576;p32"/>
            <p:cNvSpPr/>
            <p:nvPr/>
          </p:nvSpPr>
          <p:spPr>
            <a:xfrm>
              <a:off x="4119800" y="4511450"/>
              <a:ext cx="69500" cy="27850"/>
            </a:xfrm>
            <a:custGeom>
              <a:rect b="b" l="l" r="r" t="t"/>
              <a:pathLst>
                <a:path extrusionOk="0" h="1114" w="2780">
                  <a:moveTo>
                    <a:pt x="1901" y="1"/>
                  </a:moveTo>
                  <a:cubicBezTo>
                    <a:pt x="1393" y="1"/>
                    <a:pt x="655" y="193"/>
                    <a:pt x="379" y="506"/>
                  </a:cubicBezTo>
                  <a:cubicBezTo>
                    <a:pt x="1" y="930"/>
                    <a:pt x="335" y="1113"/>
                    <a:pt x="784" y="1113"/>
                  </a:cubicBezTo>
                  <a:cubicBezTo>
                    <a:pt x="1057" y="1113"/>
                    <a:pt x="1372" y="1046"/>
                    <a:pt x="1596" y="924"/>
                  </a:cubicBezTo>
                  <a:cubicBezTo>
                    <a:pt x="2779" y="269"/>
                    <a:pt x="2501" y="1"/>
                    <a:pt x="1901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7" name="Google Shape;3577;p32"/>
            <p:cNvSpPr/>
            <p:nvPr/>
          </p:nvSpPr>
          <p:spPr>
            <a:xfrm>
              <a:off x="4152750" y="4457425"/>
              <a:ext cx="40400" cy="33575"/>
            </a:xfrm>
            <a:custGeom>
              <a:rect b="b" l="l" r="r" t="t"/>
              <a:pathLst>
                <a:path extrusionOk="0" h="1343" w="1616">
                  <a:moveTo>
                    <a:pt x="1223" y="1"/>
                  </a:moveTo>
                  <a:cubicBezTo>
                    <a:pt x="1000" y="1"/>
                    <a:pt x="701" y="153"/>
                    <a:pt x="535" y="365"/>
                  </a:cubicBezTo>
                  <a:cubicBezTo>
                    <a:pt x="1" y="1061"/>
                    <a:pt x="140" y="1343"/>
                    <a:pt x="455" y="1343"/>
                  </a:cubicBezTo>
                  <a:cubicBezTo>
                    <a:pt x="767" y="1343"/>
                    <a:pt x="1251" y="1067"/>
                    <a:pt x="1422" y="644"/>
                  </a:cubicBezTo>
                  <a:cubicBezTo>
                    <a:pt x="1616" y="176"/>
                    <a:pt x="1463" y="1"/>
                    <a:pt x="1223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8" name="Google Shape;3578;p32"/>
            <p:cNvSpPr/>
            <p:nvPr/>
          </p:nvSpPr>
          <p:spPr>
            <a:xfrm>
              <a:off x="4144300" y="4482250"/>
              <a:ext cx="40450" cy="33525"/>
            </a:xfrm>
            <a:custGeom>
              <a:rect b="b" l="l" r="r" t="t"/>
              <a:pathLst>
                <a:path extrusionOk="0" h="1341" w="1618">
                  <a:moveTo>
                    <a:pt x="1220" y="1"/>
                  </a:moveTo>
                  <a:cubicBezTo>
                    <a:pt x="997" y="1"/>
                    <a:pt x="701" y="151"/>
                    <a:pt x="536" y="362"/>
                  </a:cubicBezTo>
                  <a:cubicBezTo>
                    <a:pt x="1" y="1059"/>
                    <a:pt x="142" y="1340"/>
                    <a:pt x="458" y="1340"/>
                  </a:cubicBezTo>
                  <a:cubicBezTo>
                    <a:pt x="769" y="1340"/>
                    <a:pt x="1252" y="1066"/>
                    <a:pt x="1423" y="648"/>
                  </a:cubicBezTo>
                  <a:cubicBezTo>
                    <a:pt x="1618" y="178"/>
                    <a:pt x="1462" y="1"/>
                    <a:pt x="1220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9" name="Google Shape;3579;p32"/>
            <p:cNvSpPr/>
            <p:nvPr/>
          </p:nvSpPr>
          <p:spPr>
            <a:xfrm>
              <a:off x="4165800" y="4458225"/>
              <a:ext cx="46850" cy="36000"/>
            </a:xfrm>
            <a:custGeom>
              <a:rect b="b" l="l" r="r" t="t"/>
              <a:pathLst>
                <a:path extrusionOk="0" h="1440" w="1874">
                  <a:moveTo>
                    <a:pt x="1409" y="0"/>
                  </a:moveTo>
                  <a:cubicBezTo>
                    <a:pt x="1149" y="0"/>
                    <a:pt x="804" y="163"/>
                    <a:pt x="614" y="392"/>
                  </a:cubicBezTo>
                  <a:cubicBezTo>
                    <a:pt x="1" y="1135"/>
                    <a:pt x="173" y="1439"/>
                    <a:pt x="544" y="1439"/>
                  </a:cubicBezTo>
                  <a:cubicBezTo>
                    <a:pt x="905" y="1439"/>
                    <a:pt x="1453" y="1151"/>
                    <a:pt x="1648" y="700"/>
                  </a:cubicBezTo>
                  <a:cubicBezTo>
                    <a:pt x="1873" y="192"/>
                    <a:pt x="1691" y="0"/>
                    <a:pt x="1409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0" name="Google Shape;3580;p32"/>
            <p:cNvSpPr/>
            <p:nvPr/>
          </p:nvSpPr>
          <p:spPr>
            <a:xfrm>
              <a:off x="4181975" y="4456775"/>
              <a:ext cx="67525" cy="34400"/>
            </a:xfrm>
            <a:custGeom>
              <a:rect b="b" l="l" r="r" t="t"/>
              <a:pathLst>
                <a:path extrusionOk="0" h="1376" w="2701">
                  <a:moveTo>
                    <a:pt x="1804" y="1"/>
                  </a:moveTo>
                  <a:cubicBezTo>
                    <a:pt x="1517" y="1"/>
                    <a:pt x="1198" y="86"/>
                    <a:pt x="994" y="237"/>
                  </a:cubicBezTo>
                  <a:cubicBezTo>
                    <a:pt x="1" y="981"/>
                    <a:pt x="444" y="1375"/>
                    <a:pt x="1087" y="1375"/>
                  </a:cubicBezTo>
                  <a:cubicBezTo>
                    <a:pt x="1504" y="1375"/>
                    <a:pt x="2004" y="1210"/>
                    <a:pt x="2255" y="868"/>
                  </a:cubicBezTo>
                  <a:cubicBezTo>
                    <a:pt x="2700" y="255"/>
                    <a:pt x="2300" y="1"/>
                    <a:pt x="1804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1" name="Google Shape;3581;p32"/>
            <p:cNvSpPr/>
            <p:nvPr/>
          </p:nvSpPr>
          <p:spPr>
            <a:xfrm>
              <a:off x="4205375" y="4454800"/>
              <a:ext cx="85000" cy="38600"/>
            </a:xfrm>
            <a:custGeom>
              <a:rect b="b" l="l" r="r" t="t"/>
              <a:pathLst>
                <a:path extrusionOk="0" h="1544" w="3400">
                  <a:moveTo>
                    <a:pt x="2269" y="1"/>
                  </a:moveTo>
                  <a:cubicBezTo>
                    <a:pt x="1897" y="1"/>
                    <a:pt x="1483" y="102"/>
                    <a:pt x="1223" y="279"/>
                  </a:cubicBezTo>
                  <a:cubicBezTo>
                    <a:pt x="1" y="1099"/>
                    <a:pt x="570" y="1543"/>
                    <a:pt x="1381" y="1543"/>
                  </a:cubicBezTo>
                  <a:cubicBezTo>
                    <a:pt x="1899" y="1543"/>
                    <a:pt x="2515" y="1363"/>
                    <a:pt x="2829" y="983"/>
                  </a:cubicBezTo>
                  <a:cubicBezTo>
                    <a:pt x="3399" y="288"/>
                    <a:pt x="2896" y="1"/>
                    <a:pt x="2269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2" name="Google Shape;3582;p32"/>
            <p:cNvSpPr/>
            <p:nvPr/>
          </p:nvSpPr>
          <p:spPr>
            <a:xfrm>
              <a:off x="4217500" y="4471025"/>
              <a:ext cx="100275" cy="40500"/>
            </a:xfrm>
            <a:custGeom>
              <a:rect b="b" l="l" r="r" t="t"/>
              <a:pathLst>
                <a:path extrusionOk="0" h="1620" w="4011">
                  <a:moveTo>
                    <a:pt x="2509" y="0"/>
                  </a:moveTo>
                  <a:cubicBezTo>
                    <a:pt x="2119" y="0"/>
                    <a:pt x="1712" y="83"/>
                    <a:pt x="1449" y="239"/>
                  </a:cubicBezTo>
                  <a:cubicBezTo>
                    <a:pt x="0" y="1087"/>
                    <a:pt x="812" y="1619"/>
                    <a:pt x="1818" y="1619"/>
                  </a:cubicBezTo>
                  <a:cubicBezTo>
                    <a:pt x="2368" y="1619"/>
                    <a:pt x="2977" y="1459"/>
                    <a:pt x="3304" y="1104"/>
                  </a:cubicBezTo>
                  <a:cubicBezTo>
                    <a:pt x="4010" y="339"/>
                    <a:pt x="3296" y="0"/>
                    <a:pt x="2509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3" name="Google Shape;3583;p32"/>
            <p:cNvSpPr/>
            <p:nvPr/>
          </p:nvSpPr>
          <p:spPr>
            <a:xfrm>
              <a:off x="4032475" y="4571200"/>
              <a:ext cx="102350" cy="41050"/>
            </a:xfrm>
            <a:custGeom>
              <a:rect b="b" l="l" r="r" t="t"/>
              <a:pathLst>
                <a:path extrusionOk="0" h="1642" w="4094">
                  <a:moveTo>
                    <a:pt x="2806" y="1"/>
                  </a:moveTo>
                  <a:cubicBezTo>
                    <a:pt x="2056" y="1"/>
                    <a:pt x="959" y="286"/>
                    <a:pt x="551" y="748"/>
                  </a:cubicBezTo>
                  <a:cubicBezTo>
                    <a:pt x="1" y="1371"/>
                    <a:pt x="489" y="1641"/>
                    <a:pt x="1147" y="1641"/>
                  </a:cubicBezTo>
                  <a:cubicBezTo>
                    <a:pt x="1550" y="1641"/>
                    <a:pt x="2016" y="1540"/>
                    <a:pt x="2347" y="1357"/>
                  </a:cubicBezTo>
                  <a:cubicBezTo>
                    <a:pt x="4094" y="394"/>
                    <a:pt x="3688" y="1"/>
                    <a:pt x="2806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4" name="Google Shape;3584;p32"/>
            <p:cNvSpPr/>
            <p:nvPr/>
          </p:nvSpPr>
          <p:spPr>
            <a:xfrm>
              <a:off x="4035550" y="4568475"/>
              <a:ext cx="61675" cy="24725"/>
            </a:xfrm>
            <a:custGeom>
              <a:rect b="b" l="l" r="r" t="t"/>
              <a:pathLst>
                <a:path extrusionOk="0" h="989" w="2467">
                  <a:moveTo>
                    <a:pt x="1693" y="1"/>
                  </a:moveTo>
                  <a:cubicBezTo>
                    <a:pt x="1240" y="1"/>
                    <a:pt x="579" y="174"/>
                    <a:pt x="333" y="454"/>
                  </a:cubicBezTo>
                  <a:cubicBezTo>
                    <a:pt x="0" y="827"/>
                    <a:pt x="296" y="989"/>
                    <a:pt x="694" y="989"/>
                  </a:cubicBezTo>
                  <a:cubicBezTo>
                    <a:pt x="937" y="989"/>
                    <a:pt x="1218" y="929"/>
                    <a:pt x="1418" y="820"/>
                  </a:cubicBezTo>
                  <a:cubicBezTo>
                    <a:pt x="2467" y="239"/>
                    <a:pt x="2223" y="1"/>
                    <a:pt x="1693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5" name="Google Shape;3585;p32"/>
            <p:cNvSpPr/>
            <p:nvPr/>
          </p:nvSpPr>
          <p:spPr>
            <a:xfrm>
              <a:off x="4038175" y="4558575"/>
              <a:ext cx="145550" cy="81000"/>
            </a:xfrm>
            <a:custGeom>
              <a:rect b="b" l="l" r="r" t="t"/>
              <a:pathLst>
                <a:path extrusionOk="0" h="3240" w="5822">
                  <a:moveTo>
                    <a:pt x="2855" y="0"/>
                  </a:moveTo>
                  <a:cubicBezTo>
                    <a:pt x="2603" y="0"/>
                    <a:pt x="2248" y="91"/>
                    <a:pt x="2017" y="263"/>
                  </a:cubicBezTo>
                  <a:cubicBezTo>
                    <a:pt x="1951" y="307"/>
                    <a:pt x="1892" y="359"/>
                    <a:pt x="1848" y="417"/>
                  </a:cubicBezTo>
                  <a:cubicBezTo>
                    <a:pt x="1777" y="402"/>
                    <a:pt x="1692" y="395"/>
                    <a:pt x="1597" y="395"/>
                  </a:cubicBezTo>
                  <a:cubicBezTo>
                    <a:pt x="1142" y="395"/>
                    <a:pt x="477" y="563"/>
                    <a:pt x="228" y="842"/>
                  </a:cubicBezTo>
                  <a:cubicBezTo>
                    <a:pt x="1" y="1106"/>
                    <a:pt x="67" y="1260"/>
                    <a:pt x="257" y="1334"/>
                  </a:cubicBezTo>
                  <a:cubicBezTo>
                    <a:pt x="59" y="1590"/>
                    <a:pt x="45" y="1781"/>
                    <a:pt x="147" y="1913"/>
                  </a:cubicBezTo>
                  <a:cubicBezTo>
                    <a:pt x="440" y="1824"/>
                    <a:pt x="745" y="1780"/>
                    <a:pt x="1046" y="1780"/>
                  </a:cubicBezTo>
                  <a:cubicBezTo>
                    <a:pt x="1069" y="1780"/>
                    <a:pt x="1092" y="1780"/>
                    <a:pt x="1115" y="1781"/>
                  </a:cubicBezTo>
                  <a:cubicBezTo>
                    <a:pt x="1973" y="1781"/>
                    <a:pt x="2677" y="2059"/>
                    <a:pt x="2677" y="2404"/>
                  </a:cubicBezTo>
                  <a:cubicBezTo>
                    <a:pt x="2677" y="2749"/>
                    <a:pt x="1973" y="3027"/>
                    <a:pt x="1115" y="3027"/>
                  </a:cubicBezTo>
                  <a:cubicBezTo>
                    <a:pt x="1027" y="3027"/>
                    <a:pt x="939" y="3027"/>
                    <a:pt x="851" y="3020"/>
                  </a:cubicBezTo>
                  <a:lnTo>
                    <a:pt x="851" y="3020"/>
                  </a:lnTo>
                  <a:cubicBezTo>
                    <a:pt x="906" y="3170"/>
                    <a:pt x="1138" y="3239"/>
                    <a:pt x="1412" y="3239"/>
                  </a:cubicBezTo>
                  <a:cubicBezTo>
                    <a:pt x="1647" y="3239"/>
                    <a:pt x="1913" y="3188"/>
                    <a:pt x="2127" y="3093"/>
                  </a:cubicBezTo>
                  <a:cubicBezTo>
                    <a:pt x="2233" y="3151"/>
                    <a:pt x="2390" y="3178"/>
                    <a:pt x="2565" y="3178"/>
                  </a:cubicBezTo>
                  <a:cubicBezTo>
                    <a:pt x="2813" y="3178"/>
                    <a:pt x="3095" y="3123"/>
                    <a:pt x="3314" y="3020"/>
                  </a:cubicBezTo>
                  <a:cubicBezTo>
                    <a:pt x="3380" y="3093"/>
                    <a:pt x="3502" y="3125"/>
                    <a:pt x="3650" y="3125"/>
                  </a:cubicBezTo>
                  <a:cubicBezTo>
                    <a:pt x="3814" y="3125"/>
                    <a:pt x="4009" y="3085"/>
                    <a:pt x="4194" y="3020"/>
                  </a:cubicBezTo>
                  <a:cubicBezTo>
                    <a:pt x="4245" y="3073"/>
                    <a:pt x="4338" y="3095"/>
                    <a:pt x="4455" y="3095"/>
                  </a:cubicBezTo>
                  <a:cubicBezTo>
                    <a:pt x="4757" y="3095"/>
                    <a:pt x="5219" y="2946"/>
                    <a:pt x="5536" y="2793"/>
                  </a:cubicBezTo>
                  <a:cubicBezTo>
                    <a:pt x="5822" y="2661"/>
                    <a:pt x="5770" y="2485"/>
                    <a:pt x="5573" y="2367"/>
                  </a:cubicBezTo>
                  <a:cubicBezTo>
                    <a:pt x="5639" y="2272"/>
                    <a:pt x="5536" y="2147"/>
                    <a:pt x="5323" y="2001"/>
                  </a:cubicBezTo>
                  <a:cubicBezTo>
                    <a:pt x="5355" y="1855"/>
                    <a:pt x="5238" y="1791"/>
                    <a:pt x="5044" y="1791"/>
                  </a:cubicBezTo>
                  <a:cubicBezTo>
                    <a:pt x="5014" y="1791"/>
                    <a:pt x="4983" y="1793"/>
                    <a:pt x="4949" y="1796"/>
                  </a:cubicBezTo>
                  <a:cubicBezTo>
                    <a:pt x="4363" y="1510"/>
                    <a:pt x="3747" y="1312"/>
                    <a:pt x="3102" y="1194"/>
                  </a:cubicBezTo>
                  <a:cubicBezTo>
                    <a:pt x="3549" y="762"/>
                    <a:pt x="3285" y="549"/>
                    <a:pt x="2772" y="513"/>
                  </a:cubicBezTo>
                  <a:cubicBezTo>
                    <a:pt x="3348" y="164"/>
                    <a:pt x="3194" y="0"/>
                    <a:pt x="2855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6" name="Google Shape;3586;p32"/>
            <p:cNvSpPr/>
            <p:nvPr/>
          </p:nvSpPr>
          <p:spPr>
            <a:xfrm>
              <a:off x="4059450" y="4603275"/>
              <a:ext cx="124275" cy="36150"/>
            </a:xfrm>
            <a:custGeom>
              <a:rect b="b" l="l" r="r" t="t"/>
              <a:pathLst>
                <a:path extrusionOk="0" h="1446" w="4971">
                  <a:moveTo>
                    <a:pt x="4172" y="0"/>
                  </a:moveTo>
                  <a:cubicBezTo>
                    <a:pt x="3563" y="506"/>
                    <a:pt x="2764" y="513"/>
                    <a:pt x="1664" y="645"/>
                  </a:cubicBezTo>
                  <a:cubicBezTo>
                    <a:pt x="1642" y="645"/>
                    <a:pt x="1261" y="873"/>
                    <a:pt x="1239" y="873"/>
                  </a:cubicBezTo>
                  <a:cubicBezTo>
                    <a:pt x="953" y="1005"/>
                    <a:pt x="741" y="1239"/>
                    <a:pt x="264" y="1239"/>
                  </a:cubicBezTo>
                  <a:cubicBezTo>
                    <a:pt x="176" y="1239"/>
                    <a:pt x="88" y="1239"/>
                    <a:pt x="0" y="1232"/>
                  </a:cubicBezTo>
                  <a:lnTo>
                    <a:pt x="0" y="1232"/>
                  </a:lnTo>
                  <a:cubicBezTo>
                    <a:pt x="55" y="1378"/>
                    <a:pt x="288" y="1446"/>
                    <a:pt x="563" y="1446"/>
                  </a:cubicBezTo>
                  <a:cubicBezTo>
                    <a:pt x="797" y="1446"/>
                    <a:pt x="1063" y="1396"/>
                    <a:pt x="1276" y="1305"/>
                  </a:cubicBezTo>
                  <a:cubicBezTo>
                    <a:pt x="1379" y="1361"/>
                    <a:pt x="1531" y="1388"/>
                    <a:pt x="1700" y="1388"/>
                  </a:cubicBezTo>
                  <a:cubicBezTo>
                    <a:pt x="1951" y="1388"/>
                    <a:pt x="2240" y="1330"/>
                    <a:pt x="2463" y="1225"/>
                  </a:cubicBezTo>
                  <a:cubicBezTo>
                    <a:pt x="2530" y="1299"/>
                    <a:pt x="2655" y="1332"/>
                    <a:pt x="2806" y="1332"/>
                  </a:cubicBezTo>
                  <a:cubicBezTo>
                    <a:pt x="2968" y="1332"/>
                    <a:pt x="3161" y="1293"/>
                    <a:pt x="3343" y="1225"/>
                  </a:cubicBezTo>
                  <a:cubicBezTo>
                    <a:pt x="3395" y="1280"/>
                    <a:pt x="3489" y="1303"/>
                    <a:pt x="3607" y="1303"/>
                  </a:cubicBezTo>
                  <a:cubicBezTo>
                    <a:pt x="3909" y="1303"/>
                    <a:pt x="4369" y="1152"/>
                    <a:pt x="4685" y="1005"/>
                  </a:cubicBezTo>
                  <a:cubicBezTo>
                    <a:pt x="4971" y="873"/>
                    <a:pt x="4919" y="697"/>
                    <a:pt x="4722" y="579"/>
                  </a:cubicBezTo>
                  <a:cubicBezTo>
                    <a:pt x="4788" y="484"/>
                    <a:pt x="4685" y="359"/>
                    <a:pt x="4472" y="213"/>
                  </a:cubicBezTo>
                  <a:cubicBezTo>
                    <a:pt x="4509" y="59"/>
                    <a:pt x="4377" y="0"/>
                    <a:pt x="4172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7" name="Google Shape;3587;p32"/>
            <p:cNvSpPr/>
            <p:nvPr/>
          </p:nvSpPr>
          <p:spPr>
            <a:xfrm>
              <a:off x="4083625" y="4598500"/>
              <a:ext cx="62725" cy="25875"/>
            </a:xfrm>
            <a:custGeom>
              <a:rect b="b" l="l" r="r" t="t"/>
              <a:pathLst>
                <a:path extrusionOk="0" h="1035" w="2509">
                  <a:moveTo>
                    <a:pt x="1255" y="1"/>
                  </a:moveTo>
                  <a:cubicBezTo>
                    <a:pt x="558" y="1"/>
                    <a:pt x="1" y="228"/>
                    <a:pt x="1" y="521"/>
                  </a:cubicBezTo>
                  <a:cubicBezTo>
                    <a:pt x="1" y="807"/>
                    <a:pt x="558" y="1034"/>
                    <a:pt x="1255" y="1034"/>
                  </a:cubicBezTo>
                  <a:cubicBezTo>
                    <a:pt x="1944" y="1034"/>
                    <a:pt x="2508" y="807"/>
                    <a:pt x="2508" y="521"/>
                  </a:cubicBezTo>
                  <a:cubicBezTo>
                    <a:pt x="2508" y="228"/>
                    <a:pt x="1944" y="1"/>
                    <a:pt x="1255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8" name="Google Shape;3588;p32"/>
            <p:cNvSpPr/>
            <p:nvPr/>
          </p:nvSpPr>
          <p:spPr>
            <a:xfrm>
              <a:off x="4060725" y="4590800"/>
              <a:ext cx="45100" cy="16150"/>
            </a:xfrm>
            <a:custGeom>
              <a:rect b="b" l="l" r="r" t="t"/>
              <a:pathLst>
                <a:path extrusionOk="0" h="646" w="1804">
                  <a:moveTo>
                    <a:pt x="902" y="1"/>
                  </a:moveTo>
                  <a:cubicBezTo>
                    <a:pt x="404" y="1"/>
                    <a:pt x="0" y="147"/>
                    <a:pt x="0" y="323"/>
                  </a:cubicBezTo>
                  <a:cubicBezTo>
                    <a:pt x="0" y="499"/>
                    <a:pt x="404" y="646"/>
                    <a:pt x="902" y="646"/>
                  </a:cubicBezTo>
                  <a:cubicBezTo>
                    <a:pt x="1401" y="646"/>
                    <a:pt x="1804" y="499"/>
                    <a:pt x="1804" y="323"/>
                  </a:cubicBezTo>
                  <a:cubicBezTo>
                    <a:pt x="1804" y="147"/>
                    <a:pt x="1401" y="1"/>
                    <a:pt x="902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9" name="Google Shape;3589;p32"/>
            <p:cNvSpPr/>
            <p:nvPr/>
          </p:nvSpPr>
          <p:spPr>
            <a:xfrm>
              <a:off x="4034700" y="4576325"/>
              <a:ext cx="45100" cy="15975"/>
            </a:xfrm>
            <a:custGeom>
              <a:rect b="b" l="l" r="r" t="t"/>
              <a:pathLst>
                <a:path extrusionOk="0" h="639" w="1804">
                  <a:moveTo>
                    <a:pt x="902" y="0"/>
                  </a:moveTo>
                  <a:cubicBezTo>
                    <a:pt x="411" y="0"/>
                    <a:pt x="0" y="140"/>
                    <a:pt x="0" y="323"/>
                  </a:cubicBezTo>
                  <a:cubicBezTo>
                    <a:pt x="0" y="499"/>
                    <a:pt x="404" y="638"/>
                    <a:pt x="902" y="638"/>
                  </a:cubicBezTo>
                  <a:cubicBezTo>
                    <a:pt x="1401" y="638"/>
                    <a:pt x="1804" y="499"/>
                    <a:pt x="1804" y="323"/>
                  </a:cubicBezTo>
                  <a:cubicBezTo>
                    <a:pt x="1804" y="140"/>
                    <a:pt x="1401" y="0"/>
                    <a:pt x="902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0" name="Google Shape;3590;p32"/>
            <p:cNvSpPr/>
            <p:nvPr/>
          </p:nvSpPr>
          <p:spPr>
            <a:xfrm>
              <a:off x="4051550" y="4564050"/>
              <a:ext cx="45125" cy="16150"/>
            </a:xfrm>
            <a:custGeom>
              <a:rect b="b" l="l" r="r" t="t"/>
              <a:pathLst>
                <a:path extrusionOk="0" h="646" w="1805">
                  <a:moveTo>
                    <a:pt x="903" y="0"/>
                  </a:moveTo>
                  <a:cubicBezTo>
                    <a:pt x="404" y="0"/>
                    <a:pt x="1" y="147"/>
                    <a:pt x="1" y="323"/>
                  </a:cubicBezTo>
                  <a:cubicBezTo>
                    <a:pt x="1" y="499"/>
                    <a:pt x="404" y="645"/>
                    <a:pt x="903" y="645"/>
                  </a:cubicBezTo>
                  <a:cubicBezTo>
                    <a:pt x="1401" y="645"/>
                    <a:pt x="1804" y="499"/>
                    <a:pt x="1804" y="323"/>
                  </a:cubicBezTo>
                  <a:cubicBezTo>
                    <a:pt x="1804" y="147"/>
                    <a:pt x="1401" y="0"/>
                    <a:pt x="903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1" name="Google Shape;3591;p32"/>
            <p:cNvSpPr/>
            <p:nvPr/>
          </p:nvSpPr>
          <p:spPr>
            <a:xfrm>
              <a:off x="4075925" y="4577050"/>
              <a:ext cx="22950" cy="9925"/>
            </a:xfrm>
            <a:custGeom>
              <a:rect b="b" l="l" r="r" t="t"/>
              <a:pathLst>
                <a:path extrusionOk="0" h="397" w="918">
                  <a:moveTo>
                    <a:pt x="463" y="1"/>
                  </a:moveTo>
                  <a:cubicBezTo>
                    <a:pt x="206" y="1"/>
                    <a:pt x="1" y="96"/>
                    <a:pt x="1" y="199"/>
                  </a:cubicBezTo>
                  <a:cubicBezTo>
                    <a:pt x="1" y="309"/>
                    <a:pt x="206" y="397"/>
                    <a:pt x="463" y="397"/>
                  </a:cubicBezTo>
                  <a:cubicBezTo>
                    <a:pt x="712" y="397"/>
                    <a:pt x="917" y="309"/>
                    <a:pt x="917" y="199"/>
                  </a:cubicBezTo>
                  <a:cubicBezTo>
                    <a:pt x="917" y="89"/>
                    <a:pt x="712" y="1"/>
                    <a:pt x="463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2" name="Google Shape;3592;p32"/>
            <p:cNvSpPr/>
            <p:nvPr/>
          </p:nvSpPr>
          <p:spPr>
            <a:xfrm>
              <a:off x="4102700" y="4570275"/>
              <a:ext cx="22925" cy="9925"/>
            </a:xfrm>
            <a:custGeom>
              <a:rect b="b" l="l" r="r" t="t"/>
              <a:pathLst>
                <a:path extrusionOk="0" h="397" w="917">
                  <a:moveTo>
                    <a:pt x="462" y="1"/>
                  </a:moveTo>
                  <a:cubicBezTo>
                    <a:pt x="206" y="1"/>
                    <a:pt x="0" y="89"/>
                    <a:pt x="0" y="198"/>
                  </a:cubicBezTo>
                  <a:cubicBezTo>
                    <a:pt x="0" y="301"/>
                    <a:pt x="206" y="396"/>
                    <a:pt x="462" y="396"/>
                  </a:cubicBezTo>
                  <a:cubicBezTo>
                    <a:pt x="711" y="396"/>
                    <a:pt x="917" y="308"/>
                    <a:pt x="917" y="198"/>
                  </a:cubicBezTo>
                  <a:cubicBezTo>
                    <a:pt x="917" y="89"/>
                    <a:pt x="711" y="1"/>
                    <a:pt x="462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3" name="Google Shape;3593;p32"/>
            <p:cNvSpPr/>
            <p:nvPr/>
          </p:nvSpPr>
          <p:spPr>
            <a:xfrm>
              <a:off x="4082900" y="4565700"/>
              <a:ext cx="22925" cy="9925"/>
            </a:xfrm>
            <a:custGeom>
              <a:rect b="b" l="l" r="r" t="t"/>
              <a:pathLst>
                <a:path extrusionOk="0" h="397" w="917">
                  <a:moveTo>
                    <a:pt x="455" y="0"/>
                  </a:moveTo>
                  <a:cubicBezTo>
                    <a:pt x="206" y="0"/>
                    <a:pt x="1" y="88"/>
                    <a:pt x="1" y="198"/>
                  </a:cubicBezTo>
                  <a:cubicBezTo>
                    <a:pt x="1" y="301"/>
                    <a:pt x="206" y="396"/>
                    <a:pt x="455" y="396"/>
                  </a:cubicBezTo>
                  <a:cubicBezTo>
                    <a:pt x="712" y="396"/>
                    <a:pt x="917" y="308"/>
                    <a:pt x="917" y="198"/>
                  </a:cubicBezTo>
                  <a:cubicBezTo>
                    <a:pt x="917" y="88"/>
                    <a:pt x="712" y="0"/>
                    <a:pt x="455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4" name="Google Shape;3594;p32"/>
            <p:cNvSpPr/>
            <p:nvPr/>
          </p:nvSpPr>
          <p:spPr>
            <a:xfrm>
              <a:off x="4043850" y="4571000"/>
              <a:ext cx="22950" cy="9925"/>
            </a:xfrm>
            <a:custGeom>
              <a:rect b="b" l="l" r="r" t="t"/>
              <a:pathLst>
                <a:path extrusionOk="0" h="397" w="918">
                  <a:moveTo>
                    <a:pt x="463" y="1"/>
                  </a:moveTo>
                  <a:cubicBezTo>
                    <a:pt x="206" y="1"/>
                    <a:pt x="1" y="89"/>
                    <a:pt x="1" y="199"/>
                  </a:cubicBezTo>
                  <a:cubicBezTo>
                    <a:pt x="1" y="301"/>
                    <a:pt x="206" y="397"/>
                    <a:pt x="463" y="397"/>
                  </a:cubicBezTo>
                  <a:cubicBezTo>
                    <a:pt x="712" y="397"/>
                    <a:pt x="917" y="309"/>
                    <a:pt x="917" y="199"/>
                  </a:cubicBezTo>
                  <a:cubicBezTo>
                    <a:pt x="917" y="89"/>
                    <a:pt x="712" y="1"/>
                    <a:pt x="463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5" name="Google Shape;3595;p32"/>
            <p:cNvSpPr/>
            <p:nvPr/>
          </p:nvSpPr>
          <p:spPr>
            <a:xfrm>
              <a:off x="4092625" y="4596475"/>
              <a:ext cx="19250" cy="7375"/>
            </a:xfrm>
            <a:custGeom>
              <a:rect b="b" l="l" r="r" t="t"/>
              <a:pathLst>
                <a:path extrusionOk="0" h="295" w="770">
                  <a:moveTo>
                    <a:pt x="389" y="1"/>
                  </a:moveTo>
                  <a:cubicBezTo>
                    <a:pt x="176" y="1"/>
                    <a:pt x="0" y="67"/>
                    <a:pt x="0" y="148"/>
                  </a:cubicBezTo>
                  <a:cubicBezTo>
                    <a:pt x="0" y="228"/>
                    <a:pt x="176" y="294"/>
                    <a:pt x="389" y="294"/>
                  </a:cubicBezTo>
                  <a:cubicBezTo>
                    <a:pt x="601" y="294"/>
                    <a:pt x="770" y="228"/>
                    <a:pt x="770" y="148"/>
                  </a:cubicBezTo>
                  <a:cubicBezTo>
                    <a:pt x="770" y="67"/>
                    <a:pt x="601" y="1"/>
                    <a:pt x="389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6" name="Google Shape;3596;p32"/>
            <p:cNvSpPr/>
            <p:nvPr/>
          </p:nvSpPr>
          <p:spPr>
            <a:xfrm>
              <a:off x="4051200" y="4599775"/>
              <a:ext cx="19450" cy="5350"/>
            </a:xfrm>
            <a:custGeom>
              <a:rect b="b" l="l" r="r" t="t"/>
              <a:pathLst>
                <a:path extrusionOk="0" h="214" w="778">
                  <a:moveTo>
                    <a:pt x="389" y="1"/>
                  </a:moveTo>
                  <a:cubicBezTo>
                    <a:pt x="176" y="1"/>
                    <a:pt x="0" y="52"/>
                    <a:pt x="0" y="104"/>
                  </a:cubicBezTo>
                  <a:cubicBezTo>
                    <a:pt x="0" y="162"/>
                    <a:pt x="176" y="214"/>
                    <a:pt x="389" y="214"/>
                  </a:cubicBezTo>
                  <a:cubicBezTo>
                    <a:pt x="601" y="214"/>
                    <a:pt x="777" y="162"/>
                    <a:pt x="777" y="104"/>
                  </a:cubicBezTo>
                  <a:cubicBezTo>
                    <a:pt x="777" y="52"/>
                    <a:pt x="601" y="1"/>
                    <a:pt x="389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7" name="Google Shape;3597;p32"/>
            <p:cNvSpPr/>
            <p:nvPr/>
          </p:nvSpPr>
          <p:spPr>
            <a:xfrm>
              <a:off x="4043675" y="4575225"/>
              <a:ext cx="11575" cy="4050"/>
            </a:xfrm>
            <a:custGeom>
              <a:rect b="b" l="l" r="r" t="t"/>
              <a:pathLst>
                <a:path extrusionOk="0" h="162" w="463">
                  <a:moveTo>
                    <a:pt x="235" y="0"/>
                  </a:moveTo>
                  <a:cubicBezTo>
                    <a:pt x="103" y="0"/>
                    <a:pt x="1" y="37"/>
                    <a:pt x="1" y="81"/>
                  </a:cubicBezTo>
                  <a:cubicBezTo>
                    <a:pt x="1" y="125"/>
                    <a:pt x="103" y="162"/>
                    <a:pt x="235" y="162"/>
                  </a:cubicBezTo>
                  <a:cubicBezTo>
                    <a:pt x="360" y="162"/>
                    <a:pt x="462" y="125"/>
                    <a:pt x="462" y="81"/>
                  </a:cubicBezTo>
                  <a:cubicBezTo>
                    <a:pt x="462" y="37"/>
                    <a:pt x="360" y="0"/>
                    <a:pt x="235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8" name="Google Shape;3598;p32"/>
            <p:cNvSpPr/>
            <p:nvPr/>
          </p:nvSpPr>
          <p:spPr>
            <a:xfrm>
              <a:off x="4072475" y="4504675"/>
              <a:ext cx="115650" cy="68825"/>
            </a:xfrm>
            <a:custGeom>
              <a:rect b="b" l="l" r="r" t="t"/>
              <a:pathLst>
                <a:path extrusionOk="0" h="2753" w="4626">
                  <a:moveTo>
                    <a:pt x="3040" y="0"/>
                  </a:moveTo>
                  <a:cubicBezTo>
                    <a:pt x="2958" y="0"/>
                    <a:pt x="2877" y="7"/>
                    <a:pt x="2800" y="22"/>
                  </a:cubicBezTo>
                  <a:cubicBezTo>
                    <a:pt x="2998" y="59"/>
                    <a:pt x="3167" y="139"/>
                    <a:pt x="3203" y="220"/>
                  </a:cubicBezTo>
                  <a:cubicBezTo>
                    <a:pt x="3658" y="235"/>
                    <a:pt x="3834" y="454"/>
                    <a:pt x="2903" y="968"/>
                  </a:cubicBezTo>
                  <a:lnTo>
                    <a:pt x="2852" y="990"/>
                  </a:lnTo>
                  <a:cubicBezTo>
                    <a:pt x="2871" y="987"/>
                    <a:pt x="2890" y="986"/>
                    <a:pt x="2908" y="986"/>
                  </a:cubicBezTo>
                  <a:cubicBezTo>
                    <a:pt x="3346" y="986"/>
                    <a:pt x="3366" y="1642"/>
                    <a:pt x="2338" y="1803"/>
                  </a:cubicBezTo>
                  <a:cubicBezTo>
                    <a:pt x="2272" y="2009"/>
                    <a:pt x="1891" y="2192"/>
                    <a:pt x="975" y="2221"/>
                  </a:cubicBezTo>
                  <a:cubicBezTo>
                    <a:pt x="964" y="2222"/>
                    <a:pt x="954" y="2222"/>
                    <a:pt x="943" y="2222"/>
                  </a:cubicBezTo>
                  <a:cubicBezTo>
                    <a:pt x="829" y="2222"/>
                    <a:pt x="717" y="2186"/>
                    <a:pt x="630" y="2119"/>
                  </a:cubicBezTo>
                  <a:cubicBezTo>
                    <a:pt x="587" y="2127"/>
                    <a:pt x="544" y="2131"/>
                    <a:pt x="503" y="2131"/>
                  </a:cubicBezTo>
                  <a:cubicBezTo>
                    <a:pt x="473" y="2131"/>
                    <a:pt x="445" y="2129"/>
                    <a:pt x="418" y="2126"/>
                  </a:cubicBezTo>
                  <a:cubicBezTo>
                    <a:pt x="396" y="2141"/>
                    <a:pt x="381" y="2155"/>
                    <a:pt x="366" y="2170"/>
                  </a:cubicBezTo>
                  <a:cubicBezTo>
                    <a:pt x="1" y="2461"/>
                    <a:pt x="222" y="2627"/>
                    <a:pt x="520" y="2627"/>
                  </a:cubicBezTo>
                  <a:cubicBezTo>
                    <a:pt x="575" y="2627"/>
                    <a:pt x="632" y="2621"/>
                    <a:pt x="689" y="2610"/>
                  </a:cubicBezTo>
                  <a:cubicBezTo>
                    <a:pt x="813" y="2691"/>
                    <a:pt x="967" y="2735"/>
                    <a:pt x="1114" y="2735"/>
                  </a:cubicBezTo>
                  <a:cubicBezTo>
                    <a:pt x="1264" y="2747"/>
                    <a:pt x="1404" y="2752"/>
                    <a:pt x="1535" y="2752"/>
                  </a:cubicBezTo>
                  <a:cubicBezTo>
                    <a:pt x="2362" y="2752"/>
                    <a:pt x="2820" y="2531"/>
                    <a:pt x="2896" y="2309"/>
                  </a:cubicBezTo>
                  <a:cubicBezTo>
                    <a:pt x="4167" y="2112"/>
                    <a:pt x="4037" y="1220"/>
                    <a:pt x="3495" y="1220"/>
                  </a:cubicBezTo>
                  <a:cubicBezTo>
                    <a:pt x="3474" y="1220"/>
                    <a:pt x="3453" y="1222"/>
                    <a:pt x="3431" y="1224"/>
                  </a:cubicBezTo>
                  <a:lnTo>
                    <a:pt x="3489" y="1195"/>
                  </a:lnTo>
                  <a:cubicBezTo>
                    <a:pt x="4626" y="564"/>
                    <a:pt x="4413" y="293"/>
                    <a:pt x="3856" y="271"/>
                  </a:cubicBezTo>
                  <a:cubicBezTo>
                    <a:pt x="3790" y="133"/>
                    <a:pt x="3406" y="0"/>
                    <a:pt x="3040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9" name="Google Shape;3599;p32"/>
            <p:cNvSpPr/>
            <p:nvPr/>
          </p:nvSpPr>
          <p:spPr>
            <a:xfrm>
              <a:off x="4080325" y="4533625"/>
              <a:ext cx="10850" cy="8275"/>
            </a:xfrm>
            <a:custGeom>
              <a:rect b="b" l="l" r="r" t="t"/>
              <a:pathLst>
                <a:path extrusionOk="0" h="331" w="434">
                  <a:moveTo>
                    <a:pt x="126" y="0"/>
                  </a:moveTo>
                  <a:cubicBezTo>
                    <a:pt x="1" y="110"/>
                    <a:pt x="74" y="242"/>
                    <a:pt x="228" y="330"/>
                  </a:cubicBezTo>
                  <a:cubicBezTo>
                    <a:pt x="279" y="250"/>
                    <a:pt x="353" y="184"/>
                    <a:pt x="433" y="132"/>
                  </a:cubicBezTo>
                  <a:cubicBezTo>
                    <a:pt x="316" y="118"/>
                    <a:pt x="213" y="74"/>
                    <a:pt x="126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0" name="Google Shape;3600;p32"/>
            <p:cNvSpPr/>
            <p:nvPr/>
          </p:nvSpPr>
          <p:spPr>
            <a:xfrm>
              <a:off x="4135125" y="4535850"/>
              <a:ext cx="39450" cy="29325"/>
            </a:xfrm>
            <a:custGeom>
              <a:rect b="b" l="l" r="r" t="t"/>
              <a:pathLst>
                <a:path extrusionOk="0" h="1173" w="1578">
                  <a:moveTo>
                    <a:pt x="1173" y="1"/>
                  </a:moveTo>
                  <a:cubicBezTo>
                    <a:pt x="986" y="1"/>
                    <a:pt x="742" y="93"/>
                    <a:pt x="522" y="263"/>
                  </a:cubicBezTo>
                  <a:cubicBezTo>
                    <a:pt x="170" y="534"/>
                    <a:pt x="1" y="894"/>
                    <a:pt x="148" y="1077"/>
                  </a:cubicBezTo>
                  <a:cubicBezTo>
                    <a:pt x="204" y="1141"/>
                    <a:pt x="294" y="1172"/>
                    <a:pt x="403" y="1172"/>
                  </a:cubicBezTo>
                  <a:cubicBezTo>
                    <a:pt x="590" y="1172"/>
                    <a:pt x="834" y="1080"/>
                    <a:pt x="1057" y="908"/>
                  </a:cubicBezTo>
                  <a:cubicBezTo>
                    <a:pt x="1416" y="637"/>
                    <a:pt x="1577" y="278"/>
                    <a:pt x="1431" y="102"/>
                  </a:cubicBezTo>
                  <a:cubicBezTo>
                    <a:pt x="1376" y="34"/>
                    <a:pt x="1284" y="1"/>
                    <a:pt x="1173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1" name="Google Shape;3601;p32"/>
            <p:cNvSpPr/>
            <p:nvPr/>
          </p:nvSpPr>
          <p:spPr>
            <a:xfrm>
              <a:off x="4109475" y="4560150"/>
              <a:ext cx="40900" cy="15600"/>
            </a:xfrm>
            <a:custGeom>
              <a:rect b="b" l="l" r="r" t="t"/>
              <a:pathLst>
                <a:path extrusionOk="0" h="624" w="1636">
                  <a:moveTo>
                    <a:pt x="1229" y="1"/>
                  </a:moveTo>
                  <a:cubicBezTo>
                    <a:pt x="1174" y="1"/>
                    <a:pt x="1113" y="4"/>
                    <a:pt x="1049" y="10"/>
                  </a:cubicBezTo>
                  <a:cubicBezTo>
                    <a:pt x="1144" y="24"/>
                    <a:pt x="1210" y="61"/>
                    <a:pt x="1218" y="105"/>
                  </a:cubicBezTo>
                  <a:cubicBezTo>
                    <a:pt x="1254" y="244"/>
                    <a:pt x="888" y="435"/>
                    <a:pt x="396" y="545"/>
                  </a:cubicBezTo>
                  <a:cubicBezTo>
                    <a:pt x="265" y="574"/>
                    <a:pt x="133" y="596"/>
                    <a:pt x="1" y="611"/>
                  </a:cubicBezTo>
                  <a:cubicBezTo>
                    <a:pt x="78" y="619"/>
                    <a:pt x="155" y="624"/>
                    <a:pt x="231" y="624"/>
                  </a:cubicBezTo>
                  <a:cubicBezTo>
                    <a:pt x="417" y="624"/>
                    <a:pt x="601" y="599"/>
                    <a:pt x="778" y="552"/>
                  </a:cubicBezTo>
                  <a:cubicBezTo>
                    <a:pt x="1269" y="450"/>
                    <a:pt x="1635" y="252"/>
                    <a:pt x="1599" y="112"/>
                  </a:cubicBezTo>
                  <a:cubicBezTo>
                    <a:pt x="1581" y="43"/>
                    <a:pt x="1440" y="1"/>
                    <a:pt x="1229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2" name="Google Shape;3602;p32"/>
            <p:cNvSpPr/>
            <p:nvPr/>
          </p:nvSpPr>
          <p:spPr>
            <a:xfrm>
              <a:off x="4080875" y="4554700"/>
              <a:ext cx="33575" cy="11750"/>
            </a:xfrm>
            <a:custGeom>
              <a:rect b="b" l="l" r="r" t="t"/>
              <a:pathLst>
                <a:path extrusionOk="0" h="470" w="1343">
                  <a:moveTo>
                    <a:pt x="675" y="0"/>
                  </a:moveTo>
                  <a:cubicBezTo>
                    <a:pt x="301" y="0"/>
                    <a:pt x="1" y="103"/>
                    <a:pt x="1" y="235"/>
                  </a:cubicBezTo>
                  <a:cubicBezTo>
                    <a:pt x="1" y="367"/>
                    <a:pt x="301" y="470"/>
                    <a:pt x="675" y="470"/>
                  </a:cubicBezTo>
                  <a:cubicBezTo>
                    <a:pt x="1042" y="470"/>
                    <a:pt x="1343" y="367"/>
                    <a:pt x="1343" y="235"/>
                  </a:cubicBezTo>
                  <a:cubicBezTo>
                    <a:pt x="1343" y="103"/>
                    <a:pt x="1042" y="0"/>
                    <a:pt x="675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3" name="Google Shape;3603;p32"/>
            <p:cNvSpPr/>
            <p:nvPr/>
          </p:nvSpPr>
          <p:spPr>
            <a:xfrm>
              <a:off x="4073175" y="4558900"/>
              <a:ext cx="23500" cy="9200"/>
            </a:xfrm>
            <a:custGeom>
              <a:rect b="b" l="l" r="r" t="t"/>
              <a:pathLst>
                <a:path extrusionOk="0" h="368" w="940">
                  <a:moveTo>
                    <a:pt x="470" y="1"/>
                  </a:moveTo>
                  <a:cubicBezTo>
                    <a:pt x="214" y="1"/>
                    <a:pt x="1" y="82"/>
                    <a:pt x="1" y="184"/>
                  </a:cubicBezTo>
                  <a:cubicBezTo>
                    <a:pt x="1" y="287"/>
                    <a:pt x="214" y="368"/>
                    <a:pt x="470" y="368"/>
                  </a:cubicBezTo>
                  <a:cubicBezTo>
                    <a:pt x="727" y="368"/>
                    <a:pt x="939" y="287"/>
                    <a:pt x="939" y="184"/>
                  </a:cubicBezTo>
                  <a:cubicBezTo>
                    <a:pt x="939" y="82"/>
                    <a:pt x="727" y="1"/>
                    <a:pt x="470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4" name="Google Shape;3604;p32"/>
            <p:cNvSpPr/>
            <p:nvPr/>
          </p:nvSpPr>
          <p:spPr>
            <a:xfrm>
              <a:off x="4124500" y="4546275"/>
              <a:ext cx="29000" cy="11375"/>
            </a:xfrm>
            <a:custGeom>
              <a:rect b="b" l="l" r="r" t="t"/>
              <a:pathLst>
                <a:path extrusionOk="0" h="455" w="1160">
                  <a:moveTo>
                    <a:pt x="580" y="0"/>
                  </a:moveTo>
                  <a:cubicBezTo>
                    <a:pt x="257" y="0"/>
                    <a:pt x="1" y="103"/>
                    <a:pt x="1" y="227"/>
                  </a:cubicBezTo>
                  <a:cubicBezTo>
                    <a:pt x="1" y="352"/>
                    <a:pt x="257" y="455"/>
                    <a:pt x="580" y="455"/>
                  </a:cubicBezTo>
                  <a:cubicBezTo>
                    <a:pt x="895" y="455"/>
                    <a:pt x="1159" y="352"/>
                    <a:pt x="1159" y="227"/>
                  </a:cubicBezTo>
                  <a:cubicBezTo>
                    <a:pt x="1159" y="103"/>
                    <a:pt x="895" y="0"/>
                    <a:pt x="58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5" name="Google Shape;3605;p32"/>
            <p:cNvSpPr/>
            <p:nvPr/>
          </p:nvSpPr>
          <p:spPr>
            <a:xfrm>
              <a:off x="4084000" y="4533975"/>
              <a:ext cx="28975" cy="11225"/>
            </a:xfrm>
            <a:custGeom>
              <a:rect b="b" l="l" r="r" t="t"/>
              <a:pathLst>
                <a:path extrusionOk="0" h="449" w="1159">
                  <a:moveTo>
                    <a:pt x="580" y="1"/>
                  </a:moveTo>
                  <a:cubicBezTo>
                    <a:pt x="264" y="1"/>
                    <a:pt x="1" y="104"/>
                    <a:pt x="1" y="228"/>
                  </a:cubicBezTo>
                  <a:cubicBezTo>
                    <a:pt x="1" y="346"/>
                    <a:pt x="264" y="448"/>
                    <a:pt x="580" y="448"/>
                  </a:cubicBezTo>
                  <a:cubicBezTo>
                    <a:pt x="902" y="448"/>
                    <a:pt x="1159" y="353"/>
                    <a:pt x="1159" y="228"/>
                  </a:cubicBezTo>
                  <a:cubicBezTo>
                    <a:pt x="1159" y="104"/>
                    <a:pt x="902" y="1"/>
                    <a:pt x="580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6" name="Google Shape;3606;p32"/>
            <p:cNvSpPr/>
            <p:nvPr/>
          </p:nvSpPr>
          <p:spPr>
            <a:xfrm>
              <a:off x="4081800" y="4529400"/>
              <a:ext cx="37050" cy="12850"/>
            </a:xfrm>
            <a:custGeom>
              <a:rect b="b" l="l" r="r" t="t"/>
              <a:pathLst>
                <a:path extrusionOk="0" h="514" w="1482">
                  <a:moveTo>
                    <a:pt x="741" y="1"/>
                  </a:moveTo>
                  <a:cubicBezTo>
                    <a:pt x="330" y="1"/>
                    <a:pt x="1" y="111"/>
                    <a:pt x="1" y="257"/>
                  </a:cubicBezTo>
                  <a:cubicBezTo>
                    <a:pt x="1" y="397"/>
                    <a:pt x="330" y="514"/>
                    <a:pt x="741" y="514"/>
                  </a:cubicBezTo>
                  <a:cubicBezTo>
                    <a:pt x="1152" y="514"/>
                    <a:pt x="1481" y="397"/>
                    <a:pt x="1481" y="257"/>
                  </a:cubicBezTo>
                  <a:cubicBezTo>
                    <a:pt x="1481" y="111"/>
                    <a:pt x="1152" y="1"/>
                    <a:pt x="741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7" name="Google Shape;3607;p32"/>
            <p:cNvSpPr/>
            <p:nvPr/>
          </p:nvSpPr>
          <p:spPr>
            <a:xfrm>
              <a:off x="4156775" y="4491275"/>
              <a:ext cx="22750" cy="25150"/>
            </a:xfrm>
            <a:custGeom>
              <a:rect b="b" l="l" r="r" t="t"/>
              <a:pathLst>
                <a:path extrusionOk="0" h="1006" w="910">
                  <a:moveTo>
                    <a:pt x="491" y="1"/>
                  </a:moveTo>
                  <a:cubicBezTo>
                    <a:pt x="205" y="169"/>
                    <a:pt x="330" y="397"/>
                    <a:pt x="594" y="543"/>
                  </a:cubicBezTo>
                  <a:cubicBezTo>
                    <a:pt x="543" y="543"/>
                    <a:pt x="491" y="551"/>
                    <a:pt x="440" y="565"/>
                  </a:cubicBezTo>
                  <a:cubicBezTo>
                    <a:pt x="0" y="675"/>
                    <a:pt x="51" y="873"/>
                    <a:pt x="257" y="1005"/>
                  </a:cubicBezTo>
                  <a:cubicBezTo>
                    <a:pt x="411" y="749"/>
                    <a:pt x="638" y="536"/>
                    <a:pt x="909" y="404"/>
                  </a:cubicBezTo>
                  <a:cubicBezTo>
                    <a:pt x="623" y="360"/>
                    <a:pt x="359" y="162"/>
                    <a:pt x="491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8" name="Google Shape;3608;p32"/>
            <p:cNvSpPr/>
            <p:nvPr/>
          </p:nvSpPr>
          <p:spPr>
            <a:xfrm>
              <a:off x="4149025" y="4516750"/>
              <a:ext cx="125425" cy="30325"/>
            </a:xfrm>
            <a:custGeom>
              <a:rect b="b" l="l" r="r" t="t"/>
              <a:pathLst>
                <a:path extrusionOk="0" h="1213" w="5017">
                  <a:moveTo>
                    <a:pt x="4401" y="1"/>
                  </a:moveTo>
                  <a:lnTo>
                    <a:pt x="4401" y="1"/>
                  </a:lnTo>
                  <a:cubicBezTo>
                    <a:pt x="4401" y="1"/>
                    <a:pt x="3449" y="243"/>
                    <a:pt x="2759" y="243"/>
                  </a:cubicBezTo>
                  <a:cubicBezTo>
                    <a:pt x="2490" y="243"/>
                    <a:pt x="2260" y="206"/>
                    <a:pt x="2143" y="103"/>
                  </a:cubicBezTo>
                  <a:cubicBezTo>
                    <a:pt x="2050" y="145"/>
                    <a:pt x="1972" y="160"/>
                    <a:pt x="1908" y="160"/>
                  </a:cubicBezTo>
                  <a:cubicBezTo>
                    <a:pt x="1744" y="160"/>
                    <a:pt x="1662" y="63"/>
                    <a:pt x="1615" y="52"/>
                  </a:cubicBezTo>
                  <a:cubicBezTo>
                    <a:pt x="1322" y="206"/>
                    <a:pt x="992" y="294"/>
                    <a:pt x="662" y="309"/>
                  </a:cubicBezTo>
                  <a:cubicBezTo>
                    <a:pt x="625" y="309"/>
                    <a:pt x="596" y="301"/>
                    <a:pt x="567" y="294"/>
                  </a:cubicBezTo>
                  <a:cubicBezTo>
                    <a:pt x="191" y="599"/>
                    <a:pt x="0" y="1014"/>
                    <a:pt x="280" y="1014"/>
                  </a:cubicBezTo>
                  <a:cubicBezTo>
                    <a:pt x="290" y="1014"/>
                    <a:pt x="300" y="1013"/>
                    <a:pt x="310" y="1013"/>
                  </a:cubicBezTo>
                  <a:cubicBezTo>
                    <a:pt x="640" y="1005"/>
                    <a:pt x="963" y="917"/>
                    <a:pt x="1256" y="763"/>
                  </a:cubicBezTo>
                  <a:cubicBezTo>
                    <a:pt x="1329" y="778"/>
                    <a:pt x="1402" y="785"/>
                    <a:pt x="1468" y="793"/>
                  </a:cubicBezTo>
                  <a:cubicBezTo>
                    <a:pt x="1295" y="973"/>
                    <a:pt x="1660" y="1213"/>
                    <a:pt x="1999" y="1213"/>
                  </a:cubicBezTo>
                  <a:cubicBezTo>
                    <a:pt x="2017" y="1213"/>
                    <a:pt x="2036" y="1212"/>
                    <a:pt x="2055" y="1210"/>
                  </a:cubicBezTo>
                  <a:cubicBezTo>
                    <a:pt x="2641" y="1166"/>
                    <a:pt x="2861" y="1064"/>
                    <a:pt x="2869" y="954"/>
                  </a:cubicBezTo>
                  <a:lnTo>
                    <a:pt x="2964" y="954"/>
                  </a:lnTo>
                  <a:cubicBezTo>
                    <a:pt x="3705" y="895"/>
                    <a:pt x="4034" y="771"/>
                    <a:pt x="4115" y="631"/>
                  </a:cubicBezTo>
                  <a:cubicBezTo>
                    <a:pt x="5017" y="477"/>
                    <a:pt x="4863" y="184"/>
                    <a:pt x="4401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9" name="Google Shape;3609;p32"/>
            <p:cNvSpPr/>
            <p:nvPr/>
          </p:nvSpPr>
          <p:spPr>
            <a:xfrm>
              <a:off x="4172075" y="4519625"/>
              <a:ext cx="133550" cy="74325"/>
            </a:xfrm>
            <a:custGeom>
              <a:rect b="b" l="l" r="r" t="t"/>
              <a:pathLst>
                <a:path extrusionOk="0" h="2973" w="5342">
                  <a:moveTo>
                    <a:pt x="2017" y="0"/>
                  </a:moveTo>
                  <a:cubicBezTo>
                    <a:pt x="1888" y="0"/>
                    <a:pt x="1758" y="17"/>
                    <a:pt x="1632" y="47"/>
                  </a:cubicBezTo>
                  <a:cubicBezTo>
                    <a:pt x="979" y="208"/>
                    <a:pt x="1082" y="509"/>
                    <a:pt x="1404" y="692"/>
                  </a:cubicBezTo>
                  <a:cubicBezTo>
                    <a:pt x="1280" y="788"/>
                    <a:pt x="1309" y="890"/>
                    <a:pt x="1412" y="978"/>
                  </a:cubicBezTo>
                  <a:cubicBezTo>
                    <a:pt x="1258" y="1051"/>
                    <a:pt x="1221" y="1139"/>
                    <a:pt x="1250" y="1220"/>
                  </a:cubicBezTo>
                  <a:cubicBezTo>
                    <a:pt x="928" y="1359"/>
                    <a:pt x="1177" y="1550"/>
                    <a:pt x="1551" y="1638"/>
                  </a:cubicBezTo>
                  <a:cubicBezTo>
                    <a:pt x="1068" y="1764"/>
                    <a:pt x="931" y="2212"/>
                    <a:pt x="419" y="2212"/>
                  </a:cubicBezTo>
                  <a:cubicBezTo>
                    <a:pt x="363" y="2212"/>
                    <a:pt x="304" y="2207"/>
                    <a:pt x="239" y="2195"/>
                  </a:cubicBezTo>
                  <a:lnTo>
                    <a:pt x="239" y="2195"/>
                  </a:lnTo>
                  <a:cubicBezTo>
                    <a:pt x="1" y="2592"/>
                    <a:pt x="680" y="2720"/>
                    <a:pt x="1096" y="2720"/>
                  </a:cubicBezTo>
                  <a:cubicBezTo>
                    <a:pt x="1141" y="2720"/>
                    <a:pt x="1183" y="2719"/>
                    <a:pt x="1221" y="2716"/>
                  </a:cubicBezTo>
                  <a:cubicBezTo>
                    <a:pt x="1395" y="2782"/>
                    <a:pt x="1580" y="2813"/>
                    <a:pt x="1766" y="2813"/>
                  </a:cubicBezTo>
                  <a:cubicBezTo>
                    <a:pt x="1846" y="2813"/>
                    <a:pt x="1926" y="2807"/>
                    <a:pt x="2005" y="2796"/>
                  </a:cubicBezTo>
                  <a:cubicBezTo>
                    <a:pt x="2115" y="2848"/>
                    <a:pt x="2235" y="2871"/>
                    <a:pt x="2357" y="2871"/>
                  </a:cubicBezTo>
                  <a:cubicBezTo>
                    <a:pt x="2374" y="2871"/>
                    <a:pt x="2391" y="2871"/>
                    <a:pt x="2409" y="2870"/>
                  </a:cubicBezTo>
                  <a:cubicBezTo>
                    <a:pt x="2563" y="2862"/>
                    <a:pt x="2717" y="2840"/>
                    <a:pt x="2863" y="2811"/>
                  </a:cubicBezTo>
                  <a:cubicBezTo>
                    <a:pt x="3074" y="2919"/>
                    <a:pt x="3306" y="2973"/>
                    <a:pt x="3541" y="2973"/>
                  </a:cubicBezTo>
                  <a:cubicBezTo>
                    <a:pt x="3643" y="2973"/>
                    <a:pt x="3744" y="2963"/>
                    <a:pt x="3846" y="2943"/>
                  </a:cubicBezTo>
                  <a:cubicBezTo>
                    <a:pt x="4300" y="2833"/>
                    <a:pt x="4227" y="2613"/>
                    <a:pt x="4000" y="2488"/>
                  </a:cubicBezTo>
                  <a:cubicBezTo>
                    <a:pt x="4051" y="2481"/>
                    <a:pt x="4102" y="2474"/>
                    <a:pt x="4154" y="2466"/>
                  </a:cubicBezTo>
                  <a:cubicBezTo>
                    <a:pt x="4306" y="2516"/>
                    <a:pt x="4461" y="2540"/>
                    <a:pt x="4617" y="2540"/>
                  </a:cubicBezTo>
                  <a:cubicBezTo>
                    <a:pt x="4716" y="2540"/>
                    <a:pt x="4816" y="2530"/>
                    <a:pt x="4916" y="2510"/>
                  </a:cubicBezTo>
                  <a:cubicBezTo>
                    <a:pt x="5341" y="2393"/>
                    <a:pt x="5297" y="2195"/>
                    <a:pt x="5099" y="2063"/>
                  </a:cubicBezTo>
                  <a:cubicBezTo>
                    <a:pt x="5099" y="2019"/>
                    <a:pt x="5085" y="1975"/>
                    <a:pt x="5055" y="1939"/>
                  </a:cubicBezTo>
                  <a:cubicBezTo>
                    <a:pt x="5033" y="1942"/>
                    <a:pt x="5011" y="1944"/>
                    <a:pt x="4989" y="1944"/>
                  </a:cubicBezTo>
                  <a:cubicBezTo>
                    <a:pt x="4967" y="1944"/>
                    <a:pt x="4945" y="1942"/>
                    <a:pt x="4923" y="1939"/>
                  </a:cubicBezTo>
                  <a:cubicBezTo>
                    <a:pt x="4755" y="1924"/>
                    <a:pt x="4593" y="1902"/>
                    <a:pt x="4432" y="1865"/>
                  </a:cubicBezTo>
                  <a:cubicBezTo>
                    <a:pt x="4202" y="1965"/>
                    <a:pt x="3956" y="2017"/>
                    <a:pt x="3710" y="2017"/>
                  </a:cubicBezTo>
                  <a:cubicBezTo>
                    <a:pt x="3596" y="2017"/>
                    <a:pt x="3481" y="2006"/>
                    <a:pt x="3369" y="1983"/>
                  </a:cubicBezTo>
                  <a:cubicBezTo>
                    <a:pt x="2871" y="1858"/>
                    <a:pt x="2958" y="1638"/>
                    <a:pt x="3208" y="1521"/>
                  </a:cubicBezTo>
                  <a:lnTo>
                    <a:pt x="3039" y="1499"/>
                  </a:lnTo>
                  <a:cubicBezTo>
                    <a:pt x="2893" y="1539"/>
                    <a:pt x="2739" y="1560"/>
                    <a:pt x="2585" y="1560"/>
                  </a:cubicBezTo>
                  <a:cubicBezTo>
                    <a:pt x="2462" y="1560"/>
                    <a:pt x="2339" y="1547"/>
                    <a:pt x="2218" y="1521"/>
                  </a:cubicBezTo>
                  <a:cubicBezTo>
                    <a:pt x="1749" y="1403"/>
                    <a:pt x="1800" y="1205"/>
                    <a:pt x="2020" y="1081"/>
                  </a:cubicBezTo>
                  <a:cubicBezTo>
                    <a:pt x="2020" y="971"/>
                    <a:pt x="2152" y="861"/>
                    <a:pt x="2365" y="758"/>
                  </a:cubicBezTo>
                  <a:cubicBezTo>
                    <a:pt x="2306" y="751"/>
                    <a:pt x="2247" y="744"/>
                    <a:pt x="2189" y="729"/>
                  </a:cubicBezTo>
                  <a:cubicBezTo>
                    <a:pt x="1566" y="575"/>
                    <a:pt x="1866" y="267"/>
                    <a:pt x="2269" y="194"/>
                  </a:cubicBezTo>
                  <a:cubicBezTo>
                    <a:pt x="2159" y="135"/>
                    <a:pt x="2145" y="69"/>
                    <a:pt x="2189" y="10"/>
                  </a:cubicBezTo>
                  <a:cubicBezTo>
                    <a:pt x="2132" y="4"/>
                    <a:pt x="2075" y="0"/>
                    <a:pt x="2017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0" name="Google Shape;3610;p32"/>
            <p:cNvSpPr/>
            <p:nvPr/>
          </p:nvSpPr>
          <p:spPr>
            <a:xfrm>
              <a:off x="4183900" y="4528300"/>
              <a:ext cx="43650" cy="19100"/>
            </a:xfrm>
            <a:custGeom>
              <a:rect b="b" l="l" r="r" t="t"/>
              <a:pathLst>
                <a:path extrusionOk="0" h="764" w="1746">
                  <a:moveTo>
                    <a:pt x="873" y="1"/>
                  </a:moveTo>
                  <a:cubicBezTo>
                    <a:pt x="389" y="1"/>
                    <a:pt x="0" y="169"/>
                    <a:pt x="0" y="382"/>
                  </a:cubicBezTo>
                  <a:cubicBezTo>
                    <a:pt x="0" y="587"/>
                    <a:pt x="389" y="763"/>
                    <a:pt x="873" y="763"/>
                  </a:cubicBezTo>
                  <a:cubicBezTo>
                    <a:pt x="1356" y="763"/>
                    <a:pt x="1745" y="594"/>
                    <a:pt x="1745" y="382"/>
                  </a:cubicBezTo>
                  <a:cubicBezTo>
                    <a:pt x="1745" y="169"/>
                    <a:pt x="1349" y="1"/>
                    <a:pt x="873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1" name="Google Shape;3611;p32"/>
            <p:cNvSpPr/>
            <p:nvPr/>
          </p:nvSpPr>
          <p:spPr>
            <a:xfrm>
              <a:off x="4144675" y="4520125"/>
              <a:ext cx="44750" cy="21875"/>
            </a:xfrm>
            <a:custGeom>
              <a:rect b="b" l="l" r="r" t="t"/>
              <a:pathLst>
                <a:path extrusionOk="0" h="875" w="1790">
                  <a:moveTo>
                    <a:pt x="1264" y="0"/>
                  </a:moveTo>
                  <a:cubicBezTo>
                    <a:pt x="1122" y="0"/>
                    <a:pt x="960" y="23"/>
                    <a:pt x="792" y="71"/>
                  </a:cubicBezTo>
                  <a:cubicBezTo>
                    <a:pt x="330" y="203"/>
                    <a:pt x="0" y="474"/>
                    <a:pt x="59" y="680"/>
                  </a:cubicBezTo>
                  <a:cubicBezTo>
                    <a:pt x="91" y="805"/>
                    <a:pt x="275" y="875"/>
                    <a:pt x="524" y="875"/>
                  </a:cubicBezTo>
                  <a:cubicBezTo>
                    <a:pt x="666" y="875"/>
                    <a:pt x="829" y="852"/>
                    <a:pt x="997" y="804"/>
                  </a:cubicBezTo>
                  <a:cubicBezTo>
                    <a:pt x="1459" y="672"/>
                    <a:pt x="1789" y="401"/>
                    <a:pt x="1730" y="196"/>
                  </a:cubicBezTo>
                  <a:cubicBezTo>
                    <a:pt x="1693" y="70"/>
                    <a:pt x="1511" y="0"/>
                    <a:pt x="1264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2" name="Google Shape;3612;p32"/>
            <p:cNvSpPr/>
            <p:nvPr/>
          </p:nvSpPr>
          <p:spPr>
            <a:xfrm>
              <a:off x="4174900" y="4516750"/>
              <a:ext cx="43650" cy="19100"/>
            </a:xfrm>
            <a:custGeom>
              <a:rect b="b" l="l" r="r" t="t"/>
              <a:pathLst>
                <a:path extrusionOk="0" h="764" w="1746">
                  <a:moveTo>
                    <a:pt x="896" y="1"/>
                  </a:moveTo>
                  <a:cubicBezTo>
                    <a:pt x="886" y="1"/>
                    <a:pt x="876" y="1"/>
                    <a:pt x="866" y="1"/>
                  </a:cubicBezTo>
                  <a:cubicBezTo>
                    <a:pt x="382" y="15"/>
                    <a:pt x="1" y="184"/>
                    <a:pt x="1" y="397"/>
                  </a:cubicBezTo>
                  <a:cubicBezTo>
                    <a:pt x="1" y="605"/>
                    <a:pt x="380" y="763"/>
                    <a:pt x="842" y="763"/>
                  </a:cubicBezTo>
                  <a:cubicBezTo>
                    <a:pt x="852" y="763"/>
                    <a:pt x="863" y="763"/>
                    <a:pt x="873" y="763"/>
                  </a:cubicBezTo>
                  <a:cubicBezTo>
                    <a:pt x="1357" y="756"/>
                    <a:pt x="1746" y="580"/>
                    <a:pt x="1738" y="367"/>
                  </a:cubicBezTo>
                  <a:cubicBezTo>
                    <a:pt x="1738" y="166"/>
                    <a:pt x="1366" y="1"/>
                    <a:pt x="896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3" name="Google Shape;3613;p32"/>
            <p:cNvSpPr/>
            <p:nvPr/>
          </p:nvSpPr>
          <p:spPr>
            <a:xfrm>
              <a:off x="4210650" y="4521150"/>
              <a:ext cx="43825" cy="18925"/>
            </a:xfrm>
            <a:custGeom>
              <a:rect b="b" l="l" r="r" t="t"/>
              <a:pathLst>
                <a:path extrusionOk="0" h="757" w="1753">
                  <a:moveTo>
                    <a:pt x="897" y="0"/>
                  </a:moveTo>
                  <a:cubicBezTo>
                    <a:pt x="887" y="0"/>
                    <a:pt x="876" y="1"/>
                    <a:pt x="866" y="1"/>
                  </a:cubicBezTo>
                  <a:cubicBezTo>
                    <a:pt x="389" y="8"/>
                    <a:pt x="1" y="184"/>
                    <a:pt x="1" y="389"/>
                  </a:cubicBezTo>
                  <a:cubicBezTo>
                    <a:pt x="8" y="593"/>
                    <a:pt x="365" y="757"/>
                    <a:pt x="822" y="757"/>
                  </a:cubicBezTo>
                  <a:cubicBezTo>
                    <a:pt x="841" y="757"/>
                    <a:pt x="861" y="756"/>
                    <a:pt x="880" y="756"/>
                  </a:cubicBezTo>
                  <a:cubicBezTo>
                    <a:pt x="1357" y="749"/>
                    <a:pt x="1753" y="573"/>
                    <a:pt x="1745" y="367"/>
                  </a:cubicBezTo>
                  <a:cubicBezTo>
                    <a:pt x="1745" y="159"/>
                    <a:pt x="1367" y="0"/>
                    <a:pt x="897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4" name="Google Shape;3614;p32"/>
            <p:cNvSpPr/>
            <p:nvPr/>
          </p:nvSpPr>
          <p:spPr>
            <a:xfrm>
              <a:off x="4176550" y="4572100"/>
              <a:ext cx="22950" cy="10125"/>
            </a:xfrm>
            <a:custGeom>
              <a:rect b="b" l="l" r="r" t="t"/>
              <a:pathLst>
                <a:path extrusionOk="0" h="405" w="918">
                  <a:moveTo>
                    <a:pt x="455" y="1"/>
                  </a:moveTo>
                  <a:cubicBezTo>
                    <a:pt x="206" y="1"/>
                    <a:pt x="1" y="96"/>
                    <a:pt x="1" y="206"/>
                  </a:cubicBezTo>
                  <a:cubicBezTo>
                    <a:pt x="1" y="316"/>
                    <a:pt x="206" y="404"/>
                    <a:pt x="455" y="404"/>
                  </a:cubicBezTo>
                  <a:cubicBezTo>
                    <a:pt x="712" y="404"/>
                    <a:pt x="917" y="316"/>
                    <a:pt x="917" y="206"/>
                  </a:cubicBezTo>
                  <a:cubicBezTo>
                    <a:pt x="917" y="96"/>
                    <a:pt x="712" y="1"/>
                    <a:pt x="455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5" name="Google Shape;3615;p32"/>
            <p:cNvSpPr/>
            <p:nvPr/>
          </p:nvSpPr>
          <p:spPr>
            <a:xfrm>
              <a:off x="4189025" y="4575050"/>
              <a:ext cx="20925" cy="8625"/>
            </a:xfrm>
            <a:custGeom>
              <a:rect b="b" l="l" r="r" t="t"/>
              <a:pathLst>
                <a:path extrusionOk="0" h="345" w="837">
                  <a:moveTo>
                    <a:pt x="418" y="0"/>
                  </a:moveTo>
                  <a:cubicBezTo>
                    <a:pt x="191" y="0"/>
                    <a:pt x="0" y="81"/>
                    <a:pt x="0" y="169"/>
                  </a:cubicBezTo>
                  <a:cubicBezTo>
                    <a:pt x="0" y="264"/>
                    <a:pt x="191" y="345"/>
                    <a:pt x="418" y="345"/>
                  </a:cubicBezTo>
                  <a:cubicBezTo>
                    <a:pt x="653" y="345"/>
                    <a:pt x="836" y="264"/>
                    <a:pt x="836" y="169"/>
                  </a:cubicBezTo>
                  <a:cubicBezTo>
                    <a:pt x="836" y="81"/>
                    <a:pt x="653" y="0"/>
                    <a:pt x="418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6" name="Google Shape;3616;p32"/>
            <p:cNvSpPr/>
            <p:nvPr/>
          </p:nvSpPr>
          <p:spPr>
            <a:xfrm>
              <a:off x="4195625" y="4568450"/>
              <a:ext cx="17250" cy="7175"/>
            </a:xfrm>
            <a:custGeom>
              <a:rect b="b" l="l" r="r" t="t"/>
              <a:pathLst>
                <a:path extrusionOk="0" h="287" w="690">
                  <a:moveTo>
                    <a:pt x="345" y="0"/>
                  </a:moveTo>
                  <a:cubicBezTo>
                    <a:pt x="154" y="0"/>
                    <a:pt x="0" y="66"/>
                    <a:pt x="0" y="147"/>
                  </a:cubicBezTo>
                  <a:cubicBezTo>
                    <a:pt x="0" y="220"/>
                    <a:pt x="154" y="286"/>
                    <a:pt x="345" y="286"/>
                  </a:cubicBezTo>
                  <a:cubicBezTo>
                    <a:pt x="536" y="286"/>
                    <a:pt x="690" y="220"/>
                    <a:pt x="690" y="147"/>
                  </a:cubicBezTo>
                  <a:cubicBezTo>
                    <a:pt x="690" y="66"/>
                    <a:pt x="536" y="0"/>
                    <a:pt x="345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7" name="Google Shape;3617;p32"/>
            <p:cNvSpPr/>
            <p:nvPr/>
          </p:nvSpPr>
          <p:spPr>
            <a:xfrm>
              <a:off x="4189400" y="4564950"/>
              <a:ext cx="20175" cy="10675"/>
            </a:xfrm>
            <a:custGeom>
              <a:rect b="b" l="l" r="r" t="t"/>
              <a:pathLst>
                <a:path extrusionOk="0" h="427" w="807">
                  <a:moveTo>
                    <a:pt x="403" y="1"/>
                  </a:moveTo>
                  <a:cubicBezTo>
                    <a:pt x="183" y="1"/>
                    <a:pt x="0" y="96"/>
                    <a:pt x="0" y="214"/>
                  </a:cubicBezTo>
                  <a:cubicBezTo>
                    <a:pt x="0" y="331"/>
                    <a:pt x="183" y="426"/>
                    <a:pt x="403" y="426"/>
                  </a:cubicBezTo>
                  <a:cubicBezTo>
                    <a:pt x="623" y="426"/>
                    <a:pt x="807" y="331"/>
                    <a:pt x="807" y="214"/>
                  </a:cubicBezTo>
                  <a:cubicBezTo>
                    <a:pt x="807" y="96"/>
                    <a:pt x="623" y="1"/>
                    <a:pt x="403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8" name="Google Shape;3618;p32"/>
            <p:cNvSpPr/>
            <p:nvPr/>
          </p:nvSpPr>
          <p:spPr>
            <a:xfrm>
              <a:off x="4245850" y="448742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9" name="Google Shape;3619;p32"/>
            <p:cNvSpPr/>
            <p:nvPr/>
          </p:nvSpPr>
          <p:spPr>
            <a:xfrm>
              <a:off x="4186175" y="4458100"/>
              <a:ext cx="121825" cy="63850"/>
            </a:xfrm>
            <a:custGeom>
              <a:rect b="b" l="l" r="r" t="t"/>
              <a:pathLst>
                <a:path extrusionOk="0" h="2554" w="4873">
                  <a:moveTo>
                    <a:pt x="1199" y="1"/>
                  </a:moveTo>
                  <a:lnTo>
                    <a:pt x="1199" y="1"/>
                  </a:lnTo>
                  <a:cubicBezTo>
                    <a:pt x="1068" y="37"/>
                    <a:pt x="936" y="96"/>
                    <a:pt x="826" y="177"/>
                  </a:cubicBezTo>
                  <a:cubicBezTo>
                    <a:pt x="136" y="690"/>
                    <a:pt x="136" y="1034"/>
                    <a:pt x="408" y="1196"/>
                  </a:cubicBezTo>
                  <a:cubicBezTo>
                    <a:pt x="100" y="1379"/>
                    <a:pt x="261" y="1628"/>
                    <a:pt x="562" y="1768"/>
                  </a:cubicBezTo>
                  <a:cubicBezTo>
                    <a:pt x="1" y="2030"/>
                    <a:pt x="663" y="2554"/>
                    <a:pt x="1225" y="2554"/>
                  </a:cubicBezTo>
                  <a:cubicBezTo>
                    <a:pt x="1243" y="2554"/>
                    <a:pt x="1262" y="2553"/>
                    <a:pt x="1280" y="2552"/>
                  </a:cubicBezTo>
                  <a:cubicBezTo>
                    <a:pt x="2233" y="2479"/>
                    <a:pt x="2468" y="2215"/>
                    <a:pt x="2394" y="2039"/>
                  </a:cubicBezTo>
                  <a:lnTo>
                    <a:pt x="2394" y="2039"/>
                  </a:lnTo>
                  <a:cubicBezTo>
                    <a:pt x="2585" y="2097"/>
                    <a:pt x="2817" y="2128"/>
                    <a:pt x="3061" y="2128"/>
                  </a:cubicBezTo>
                  <a:cubicBezTo>
                    <a:pt x="3613" y="2128"/>
                    <a:pt x="4224" y="1970"/>
                    <a:pt x="4550" y="1614"/>
                  </a:cubicBezTo>
                  <a:cubicBezTo>
                    <a:pt x="4799" y="1335"/>
                    <a:pt x="4873" y="1122"/>
                    <a:pt x="4829" y="961"/>
                  </a:cubicBezTo>
                  <a:lnTo>
                    <a:pt x="4829" y="961"/>
                  </a:lnTo>
                  <a:cubicBezTo>
                    <a:pt x="4770" y="1064"/>
                    <a:pt x="4689" y="1159"/>
                    <a:pt x="4601" y="1247"/>
                  </a:cubicBezTo>
                  <a:cubicBezTo>
                    <a:pt x="4342" y="1480"/>
                    <a:pt x="3920" y="1581"/>
                    <a:pt x="3512" y="1581"/>
                  </a:cubicBezTo>
                  <a:cubicBezTo>
                    <a:pt x="3227" y="1581"/>
                    <a:pt x="2950" y="1532"/>
                    <a:pt x="2739" y="1445"/>
                  </a:cubicBezTo>
                  <a:lnTo>
                    <a:pt x="2739" y="1445"/>
                  </a:lnTo>
                  <a:cubicBezTo>
                    <a:pt x="2789" y="1602"/>
                    <a:pt x="2554" y="1739"/>
                    <a:pt x="1781" y="1739"/>
                  </a:cubicBezTo>
                  <a:cubicBezTo>
                    <a:pt x="1761" y="1739"/>
                    <a:pt x="1741" y="1738"/>
                    <a:pt x="1720" y="1738"/>
                  </a:cubicBezTo>
                  <a:cubicBezTo>
                    <a:pt x="1236" y="1738"/>
                    <a:pt x="686" y="1276"/>
                    <a:pt x="1199" y="1086"/>
                  </a:cubicBezTo>
                  <a:cubicBezTo>
                    <a:pt x="950" y="946"/>
                    <a:pt x="833" y="719"/>
                    <a:pt x="1104" y="595"/>
                  </a:cubicBezTo>
                  <a:cubicBezTo>
                    <a:pt x="936" y="470"/>
                    <a:pt x="914" y="265"/>
                    <a:pt x="1199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0" name="Google Shape;3620;p32"/>
            <p:cNvSpPr/>
            <p:nvPr/>
          </p:nvSpPr>
          <p:spPr>
            <a:xfrm>
              <a:off x="4239600" y="4493100"/>
              <a:ext cx="43650" cy="18925"/>
            </a:xfrm>
            <a:custGeom>
              <a:rect b="b" l="l" r="r" t="t"/>
              <a:pathLst>
                <a:path extrusionOk="0" h="757" w="1746">
                  <a:moveTo>
                    <a:pt x="925" y="0"/>
                  </a:moveTo>
                  <a:cubicBezTo>
                    <a:pt x="905" y="0"/>
                    <a:pt x="886" y="0"/>
                    <a:pt x="866" y="1"/>
                  </a:cubicBezTo>
                  <a:cubicBezTo>
                    <a:pt x="382" y="8"/>
                    <a:pt x="1" y="184"/>
                    <a:pt x="1" y="390"/>
                  </a:cubicBezTo>
                  <a:cubicBezTo>
                    <a:pt x="1" y="598"/>
                    <a:pt x="380" y="756"/>
                    <a:pt x="849" y="756"/>
                  </a:cubicBezTo>
                  <a:cubicBezTo>
                    <a:pt x="860" y="756"/>
                    <a:pt x="870" y="756"/>
                    <a:pt x="881" y="756"/>
                  </a:cubicBezTo>
                  <a:cubicBezTo>
                    <a:pt x="1357" y="749"/>
                    <a:pt x="1746" y="580"/>
                    <a:pt x="1746" y="368"/>
                  </a:cubicBezTo>
                  <a:cubicBezTo>
                    <a:pt x="1746" y="164"/>
                    <a:pt x="1381" y="0"/>
                    <a:pt x="925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1" name="Google Shape;3621;p32"/>
            <p:cNvSpPr/>
            <p:nvPr/>
          </p:nvSpPr>
          <p:spPr>
            <a:xfrm>
              <a:off x="4254650" y="4485750"/>
              <a:ext cx="53350" cy="25275"/>
            </a:xfrm>
            <a:custGeom>
              <a:rect b="b" l="l" r="r" t="t"/>
              <a:pathLst>
                <a:path extrusionOk="0" h="1011" w="2134">
                  <a:moveTo>
                    <a:pt x="1721" y="1"/>
                  </a:moveTo>
                  <a:cubicBezTo>
                    <a:pt x="1447" y="1"/>
                    <a:pt x="1055" y="92"/>
                    <a:pt x="785" y="236"/>
                  </a:cubicBezTo>
                  <a:cubicBezTo>
                    <a:pt x="367" y="456"/>
                    <a:pt x="0" y="632"/>
                    <a:pt x="95" y="823"/>
                  </a:cubicBezTo>
                  <a:cubicBezTo>
                    <a:pt x="163" y="944"/>
                    <a:pt x="342" y="1010"/>
                    <a:pt x="590" y="1010"/>
                  </a:cubicBezTo>
                  <a:cubicBezTo>
                    <a:pt x="719" y="1010"/>
                    <a:pt x="866" y="992"/>
                    <a:pt x="1026" y="955"/>
                  </a:cubicBezTo>
                  <a:cubicBezTo>
                    <a:pt x="1532" y="838"/>
                    <a:pt x="2134" y="280"/>
                    <a:pt x="2031" y="97"/>
                  </a:cubicBezTo>
                  <a:cubicBezTo>
                    <a:pt x="1996" y="30"/>
                    <a:pt x="1878" y="1"/>
                    <a:pt x="1721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2" name="Google Shape;3622;p32"/>
            <p:cNvSpPr/>
            <p:nvPr/>
          </p:nvSpPr>
          <p:spPr>
            <a:xfrm>
              <a:off x="4227525" y="4493750"/>
              <a:ext cx="34100" cy="17375"/>
            </a:xfrm>
            <a:custGeom>
              <a:rect b="b" l="l" r="r" t="t"/>
              <a:pathLst>
                <a:path extrusionOk="0" h="695" w="1364">
                  <a:moveTo>
                    <a:pt x="863" y="1"/>
                  </a:moveTo>
                  <a:cubicBezTo>
                    <a:pt x="840" y="1"/>
                    <a:pt x="816" y="2"/>
                    <a:pt x="792" y="4"/>
                  </a:cubicBezTo>
                  <a:cubicBezTo>
                    <a:pt x="425" y="34"/>
                    <a:pt x="0" y="349"/>
                    <a:pt x="15" y="496"/>
                  </a:cubicBezTo>
                  <a:cubicBezTo>
                    <a:pt x="27" y="613"/>
                    <a:pt x="249" y="695"/>
                    <a:pt x="539" y="695"/>
                  </a:cubicBezTo>
                  <a:cubicBezTo>
                    <a:pt x="592" y="695"/>
                    <a:pt x="647" y="692"/>
                    <a:pt x="704" y="686"/>
                  </a:cubicBezTo>
                  <a:cubicBezTo>
                    <a:pt x="1070" y="657"/>
                    <a:pt x="1364" y="510"/>
                    <a:pt x="1349" y="371"/>
                  </a:cubicBezTo>
                  <a:cubicBezTo>
                    <a:pt x="1335" y="234"/>
                    <a:pt x="1187" y="1"/>
                    <a:pt x="863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3" name="Google Shape;3623;p32"/>
            <p:cNvSpPr/>
            <p:nvPr/>
          </p:nvSpPr>
          <p:spPr>
            <a:xfrm>
              <a:off x="4201300" y="4505750"/>
              <a:ext cx="27525" cy="12875"/>
            </a:xfrm>
            <a:custGeom>
              <a:rect b="b" l="l" r="r" t="t"/>
              <a:pathLst>
                <a:path extrusionOk="0" h="515" w="1101">
                  <a:moveTo>
                    <a:pt x="550" y="1"/>
                  </a:moveTo>
                  <a:cubicBezTo>
                    <a:pt x="243" y="1"/>
                    <a:pt x="1" y="111"/>
                    <a:pt x="1" y="257"/>
                  </a:cubicBezTo>
                  <a:cubicBezTo>
                    <a:pt x="1" y="397"/>
                    <a:pt x="243" y="514"/>
                    <a:pt x="550" y="514"/>
                  </a:cubicBezTo>
                  <a:cubicBezTo>
                    <a:pt x="851" y="514"/>
                    <a:pt x="1100" y="397"/>
                    <a:pt x="1100" y="257"/>
                  </a:cubicBezTo>
                  <a:cubicBezTo>
                    <a:pt x="1100" y="111"/>
                    <a:pt x="851" y="1"/>
                    <a:pt x="550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4" name="Google Shape;3624;p32"/>
            <p:cNvSpPr/>
            <p:nvPr/>
          </p:nvSpPr>
          <p:spPr>
            <a:xfrm>
              <a:off x="4192875" y="4509975"/>
              <a:ext cx="27525" cy="12850"/>
            </a:xfrm>
            <a:custGeom>
              <a:rect b="b" l="l" r="r" t="t"/>
              <a:pathLst>
                <a:path extrusionOk="0" h="514" w="1101">
                  <a:moveTo>
                    <a:pt x="550" y="1"/>
                  </a:moveTo>
                  <a:cubicBezTo>
                    <a:pt x="250" y="1"/>
                    <a:pt x="0" y="118"/>
                    <a:pt x="0" y="257"/>
                  </a:cubicBezTo>
                  <a:cubicBezTo>
                    <a:pt x="0" y="396"/>
                    <a:pt x="250" y="514"/>
                    <a:pt x="550" y="514"/>
                  </a:cubicBezTo>
                  <a:cubicBezTo>
                    <a:pt x="858" y="514"/>
                    <a:pt x="1100" y="396"/>
                    <a:pt x="1100" y="257"/>
                  </a:cubicBezTo>
                  <a:cubicBezTo>
                    <a:pt x="1100" y="118"/>
                    <a:pt x="858" y="1"/>
                    <a:pt x="550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5" name="Google Shape;3625;p32"/>
            <p:cNvSpPr/>
            <p:nvPr/>
          </p:nvSpPr>
          <p:spPr>
            <a:xfrm>
              <a:off x="4188300" y="4499900"/>
              <a:ext cx="27500" cy="13025"/>
            </a:xfrm>
            <a:custGeom>
              <a:rect b="b" l="l" r="r" t="t"/>
              <a:pathLst>
                <a:path extrusionOk="0" h="521" w="1100">
                  <a:moveTo>
                    <a:pt x="550" y="0"/>
                  </a:moveTo>
                  <a:cubicBezTo>
                    <a:pt x="249" y="0"/>
                    <a:pt x="0" y="118"/>
                    <a:pt x="0" y="257"/>
                  </a:cubicBezTo>
                  <a:cubicBezTo>
                    <a:pt x="0" y="404"/>
                    <a:pt x="249" y="521"/>
                    <a:pt x="550" y="521"/>
                  </a:cubicBezTo>
                  <a:cubicBezTo>
                    <a:pt x="858" y="521"/>
                    <a:pt x="1100" y="404"/>
                    <a:pt x="1100" y="257"/>
                  </a:cubicBezTo>
                  <a:cubicBezTo>
                    <a:pt x="1100" y="118"/>
                    <a:pt x="858" y="0"/>
                    <a:pt x="55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6" name="Google Shape;3626;p32"/>
            <p:cNvSpPr/>
            <p:nvPr/>
          </p:nvSpPr>
          <p:spPr>
            <a:xfrm>
              <a:off x="4245850" y="4488725"/>
              <a:ext cx="27500" cy="13025"/>
            </a:xfrm>
            <a:custGeom>
              <a:rect b="b" l="l" r="r" t="t"/>
              <a:pathLst>
                <a:path extrusionOk="0" h="521" w="1100">
                  <a:moveTo>
                    <a:pt x="550" y="0"/>
                  </a:moveTo>
                  <a:cubicBezTo>
                    <a:pt x="249" y="0"/>
                    <a:pt x="0" y="117"/>
                    <a:pt x="0" y="257"/>
                  </a:cubicBezTo>
                  <a:cubicBezTo>
                    <a:pt x="0" y="403"/>
                    <a:pt x="249" y="521"/>
                    <a:pt x="550" y="521"/>
                  </a:cubicBezTo>
                  <a:cubicBezTo>
                    <a:pt x="858" y="521"/>
                    <a:pt x="1100" y="403"/>
                    <a:pt x="1100" y="257"/>
                  </a:cubicBezTo>
                  <a:cubicBezTo>
                    <a:pt x="1100" y="117"/>
                    <a:pt x="858" y="0"/>
                    <a:pt x="550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7" name="Google Shape;3627;p32"/>
            <p:cNvSpPr/>
            <p:nvPr/>
          </p:nvSpPr>
          <p:spPr>
            <a:xfrm>
              <a:off x="4237050" y="4476800"/>
              <a:ext cx="27500" cy="13050"/>
            </a:xfrm>
            <a:custGeom>
              <a:rect b="b" l="l" r="r" t="t"/>
              <a:pathLst>
                <a:path extrusionOk="0" h="522" w="1100">
                  <a:moveTo>
                    <a:pt x="550" y="1"/>
                  </a:moveTo>
                  <a:cubicBezTo>
                    <a:pt x="242" y="1"/>
                    <a:pt x="0" y="118"/>
                    <a:pt x="0" y="257"/>
                  </a:cubicBezTo>
                  <a:cubicBezTo>
                    <a:pt x="0" y="404"/>
                    <a:pt x="242" y="521"/>
                    <a:pt x="550" y="521"/>
                  </a:cubicBezTo>
                  <a:cubicBezTo>
                    <a:pt x="851" y="521"/>
                    <a:pt x="1100" y="404"/>
                    <a:pt x="1100" y="257"/>
                  </a:cubicBezTo>
                  <a:cubicBezTo>
                    <a:pt x="1100" y="118"/>
                    <a:pt x="851" y="1"/>
                    <a:pt x="550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8" name="Google Shape;3628;p32"/>
            <p:cNvSpPr/>
            <p:nvPr/>
          </p:nvSpPr>
          <p:spPr>
            <a:xfrm>
              <a:off x="4247300" y="4474050"/>
              <a:ext cx="20925" cy="8825"/>
            </a:xfrm>
            <a:custGeom>
              <a:rect b="b" l="l" r="r" t="t"/>
              <a:pathLst>
                <a:path extrusionOk="0" h="353" w="837">
                  <a:moveTo>
                    <a:pt x="419" y="1"/>
                  </a:moveTo>
                  <a:cubicBezTo>
                    <a:pt x="184" y="1"/>
                    <a:pt x="1" y="81"/>
                    <a:pt x="1" y="177"/>
                  </a:cubicBezTo>
                  <a:cubicBezTo>
                    <a:pt x="1" y="279"/>
                    <a:pt x="184" y="352"/>
                    <a:pt x="419" y="352"/>
                  </a:cubicBezTo>
                  <a:cubicBezTo>
                    <a:pt x="653" y="352"/>
                    <a:pt x="837" y="279"/>
                    <a:pt x="837" y="177"/>
                  </a:cubicBezTo>
                  <a:cubicBezTo>
                    <a:pt x="837" y="89"/>
                    <a:pt x="653" y="1"/>
                    <a:pt x="419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9" name="Google Shape;3629;p32"/>
            <p:cNvSpPr/>
            <p:nvPr/>
          </p:nvSpPr>
          <p:spPr>
            <a:xfrm>
              <a:off x="4257575" y="4481375"/>
              <a:ext cx="16150" cy="6075"/>
            </a:xfrm>
            <a:custGeom>
              <a:rect b="b" l="l" r="r" t="t"/>
              <a:pathLst>
                <a:path extrusionOk="0" h="243" w="646">
                  <a:moveTo>
                    <a:pt x="323" y="1"/>
                  </a:moveTo>
                  <a:cubicBezTo>
                    <a:pt x="147" y="1"/>
                    <a:pt x="0" y="52"/>
                    <a:pt x="0" y="118"/>
                  </a:cubicBezTo>
                  <a:cubicBezTo>
                    <a:pt x="0" y="191"/>
                    <a:pt x="147" y="243"/>
                    <a:pt x="323" y="243"/>
                  </a:cubicBezTo>
                  <a:cubicBezTo>
                    <a:pt x="499" y="243"/>
                    <a:pt x="646" y="191"/>
                    <a:pt x="646" y="118"/>
                  </a:cubicBezTo>
                  <a:cubicBezTo>
                    <a:pt x="646" y="52"/>
                    <a:pt x="499" y="1"/>
                    <a:pt x="323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0" name="Google Shape;3630;p32"/>
            <p:cNvSpPr/>
            <p:nvPr/>
          </p:nvSpPr>
          <p:spPr>
            <a:xfrm>
              <a:off x="4242550" y="4464325"/>
              <a:ext cx="27500" cy="12875"/>
            </a:xfrm>
            <a:custGeom>
              <a:rect b="b" l="l" r="r" t="t"/>
              <a:pathLst>
                <a:path extrusionOk="0" h="515" w="1100">
                  <a:moveTo>
                    <a:pt x="550" y="1"/>
                  </a:moveTo>
                  <a:cubicBezTo>
                    <a:pt x="242" y="1"/>
                    <a:pt x="0" y="111"/>
                    <a:pt x="0" y="258"/>
                  </a:cubicBezTo>
                  <a:cubicBezTo>
                    <a:pt x="0" y="397"/>
                    <a:pt x="242" y="514"/>
                    <a:pt x="550" y="514"/>
                  </a:cubicBezTo>
                  <a:cubicBezTo>
                    <a:pt x="851" y="514"/>
                    <a:pt x="1100" y="397"/>
                    <a:pt x="1100" y="258"/>
                  </a:cubicBezTo>
                  <a:cubicBezTo>
                    <a:pt x="1100" y="111"/>
                    <a:pt x="851" y="1"/>
                    <a:pt x="550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1" name="Google Shape;3631;p32"/>
            <p:cNvSpPr/>
            <p:nvPr/>
          </p:nvSpPr>
          <p:spPr>
            <a:xfrm>
              <a:off x="4234475" y="4465975"/>
              <a:ext cx="27525" cy="12875"/>
            </a:xfrm>
            <a:custGeom>
              <a:rect b="b" l="l" r="r" t="t"/>
              <a:pathLst>
                <a:path extrusionOk="0" h="515" w="1101">
                  <a:moveTo>
                    <a:pt x="550" y="1"/>
                  </a:moveTo>
                  <a:cubicBezTo>
                    <a:pt x="243" y="1"/>
                    <a:pt x="1" y="118"/>
                    <a:pt x="1" y="258"/>
                  </a:cubicBezTo>
                  <a:cubicBezTo>
                    <a:pt x="1" y="404"/>
                    <a:pt x="243" y="514"/>
                    <a:pt x="550" y="514"/>
                  </a:cubicBezTo>
                  <a:cubicBezTo>
                    <a:pt x="851" y="514"/>
                    <a:pt x="1100" y="404"/>
                    <a:pt x="1100" y="258"/>
                  </a:cubicBezTo>
                  <a:cubicBezTo>
                    <a:pt x="1100" y="118"/>
                    <a:pt x="851" y="1"/>
                    <a:pt x="550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2" name="Google Shape;3632;p32"/>
            <p:cNvSpPr/>
            <p:nvPr/>
          </p:nvSpPr>
          <p:spPr>
            <a:xfrm>
              <a:off x="4225325" y="4477350"/>
              <a:ext cx="20550" cy="6625"/>
            </a:xfrm>
            <a:custGeom>
              <a:rect b="b" l="l" r="r" t="t"/>
              <a:pathLst>
                <a:path extrusionOk="0" h="265" w="822">
                  <a:moveTo>
                    <a:pt x="411" y="1"/>
                  </a:moveTo>
                  <a:cubicBezTo>
                    <a:pt x="183" y="1"/>
                    <a:pt x="0" y="67"/>
                    <a:pt x="0" y="132"/>
                  </a:cubicBezTo>
                  <a:cubicBezTo>
                    <a:pt x="0" y="206"/>
                    <a:pt x="183" y="264"/>
                    <a:pt x="411" y="264"/>
                  </a:cubicBezTo>
                  <a:cubicBezTo>
                    <a:pt x="638" y="264"/>
                    <a:pt x="821" y="206"/>
                    <a:pt x="821" y="132"/>
                  </a:cubicBezTo>
                  <a:cubicBezTo>
                    <a:pt x="821" y="67"/>
                    <a:pt x="638" y="1"/>
                    <a:pt x="411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3" name="Google Shape;3633;p32"/>
            <p:cNvSpPr/>
            <p:nvPr/>
          </p:nvSpPr>
          <p:spPr>
            <a:xfrm>
              <a:off x="4226975" y="4600725"/>
              <a:ext cx="72225" cy="15225"/>
            </a:xfrm>
            <a:custGeom>
              <a:rect b="b" l="l" r="r" t="t"/>
              <a:pathLst>
                <a:path extrusionOk="0" h="609" w="2889">
                  <a:moveTo>
                    <a:pt x="866" y="1"/>
                  </a:moveTo>
                  <a:cubicBezTo>
                    <a:pt x="571" y="1"/>
                    <a:pt x="315" y="28"/>
                    <a:pt x="161" y="102"/>
                  </a:cubicBezTo>
                  <a:cubicBezTo>
                    <a:pt x="0" y="183"/>
                    <a:pt x="2559" y="608"/>
                    <a:pt x="2559" y="608"/>
                  </a:cubicBezTo>
                  <a:lnTo>
                    <a:pt x="2889" y="227"/>
                  </a:lnTo>
                  <a:cubicBezTo>
                    <a:pt x="2889" y="227"/>
                    <a:pt x="1715" y="1"/>
                    <a:pt x="866" y="1"/>
                  </a:cubicBezTo>
                  <a:close/>
                </a:path>
              </a:pathLst>
            </a:custGeom>
            <a:solidFill>
              <a:srgbClr val="9B46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4" name="Google Shape;3634;p32"/>
            <p:cNvSpPr/>
            <p:nvPr/>
          </p:nvSpPr>
          <p:spPr>
            <a:xfrm>
              <a:off x="4233925" y="4613200"/>
              <a:ext cx="66200" cy="11125"/>
            </a:xfrm>
            <a:custGeom>
              <a:rect b="b" l="l" r="r" t="t"/>
              <a:pathLst>
                <a:path extrusionOk="0" h="445" w="2648">
                  <a:moveTo>
                    <a:pt x="138" y="1"/>
                  </a:moveTo>
                  <a:cubicBezTo>
                    <a:pt x="98" y="1"/>
                    <a:pt x="73" y="2"/>
                    <a:pt x="67" y="6"/>
                  </a:cubicBezTo>
                  <a:cubicBezTo>
                    <a:pt x="1" y="50"/>
                    <a:pt x="1291" y="292"/>
                    <a:pt x="1614" y="388"/>
                  </a:cubicBezTo>
                  <a:cubicBezTo>
                    <a:pt x="1758" y="427"/>
                    <a:pt x="1903" y="444"/>
                    <a:pt x="2054" y="444"/>
                  </a:cubicBezTo>
                  <a:cubicBezTo>
                    <a:pt x="2241" y="444"/>
                    <a:pt x="2436" y="418"/>
                    <a:pt x="2647" y="373"/>
                  </a:cubicBezTo>
                  <a:cubicBezTo>
                    <a:pt x="2480" y="193"/>
                    <a:pt x="541" y="1"/>
                    <a:pt x="138" y="1"/>
                  </a:cubicBez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5" name="Google Shape;3635;p32"/>
            <p:cNvSpPr/>
            <p:nvPr/>
          </p:nvSpPr>
          <p:spPr>
            <a:xfrm>
              <a:off x="4268350" y="4607950"/>
              <a:ext cx="30400" cy="9125"/>
            </a:xfrm>
            <a:custGeom>
              <a:rect b="b" l="l" r="r" t="t"/>
              <a:pathLst>
                <a:path extrusionOk="0" h="365" w="1216">
                  <a:moveTo>
                    <a:pt x="89" y="0"/>
                  </a:moveTo>
                  <a:cubicBezTo>
                    <a:pt x="31" y="0"/>
                    <a:pt x="0" y="10"/>
                    <a:pt x="9" y="33"/>
                  </a:cubicBezTo>
                  <a:cubicBezTo>
                    <a:pt x="74" y="180"/>
                    <a:pt x="688" y="364"/>
                    <a:pt x="983" y="364"/>
                  </a:cubicBezTo>
                  <a:cubicBezTo>
                    <a:pt x="1057" y="364"/>
                    <a:pt x="1110" y="353"/>
                    <a:pt x="1131" y="326"/>
                  </a:cubicBezTo>
                  <a:cubicBezTo>
                    <a:pt x="1216" y="223"/>
                    <a:pt x="360" y="0"/>
                    <a:pt x="89" y="0"/>
                  </a:cubicBez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6" name="Google Shape;3636;p32"/>
            <p:cNvSpPr/>
            <p:nvPr/>
          </p:nvSpPr>
          <p:spPr>
            <a:xfrm>
              <a:off x="4244925" y="4523275"/>
              <a:ext cx="17800" cy="6350"/>
            </a:xfrm>
            <a:custGeom>
              <a:rect b="b" l="l" r="r" t="t"/>
              <a:pathLst>
                <a:path extrusionOk="0" h="254" w="712">
                  <a:moveTo>
                    <a:pt x="418" y="1"/>
                  </a:moveTo>
                  <a:cubicBezTo>
                    <a:pt x="394" y="1"/>
                    <a:pt x="370" y="2"/>
                    <a:pt x="345" y="4"/>
                  </a:cubicBezTo>
                  <a:cubicBezTo>
                    <a:pt x="147" y="18"/>
                    <a:pt x="1" y="84"/>
                    <a:pt x="1" y="150"/>
                  </a:cubicBezTo>
                  <a:cubicBezTo>
                    <a:pt x="7" y="217"/>
                    <a:pt x="143" y="254"/>
                    <a:pt x="312" y="254"/>
                  </a:cubicBezTo>
                  <a:cubicBezTo>
                    <a:pt x="328" y="254"/>
                    <a:pt x="344" y="254"/>
                    <a:pt x="360" y="253"/>
                  </a:cubicBezTo>
                  <a:cubicBezTo>
                    <a:pt x="558" y="238"/>
                    <a:pt x="712" y="172"/>
                    <a:pt x="704" y="106"/>
                  </a:cubicBezTo>
                  <a:cubicBezTo>
                    <a:pt x="704" y="42"/>
                    <a:pt x="576" y="1"/>
                    <a:pt x="418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7" name="Google Shape;3637;p32"/>
            <p:cNvSpPr/>
            <p:nvPr/>
          </p:nvSpPr>
          <p:spPr>
            <a:xfrm>
              <a:off x="4226600" y="4474050"/>
              <a:ext cx="18350" cy="5900"/>
            </a:xfrm>
            <a:custGeom>
              <a:rect b="b" l="l" r="r" t="t"/>
              <a:pathLst>
                <a:path extrusionOk="0" h="236" w="734">
                  <a:moveTo>
                    <a:pt x="367" y="1"/>
                  </a:moveTo>
                  <a:cubicBezTo>
                    <a:pt x="162" y="1"/>
                    <a:pt x="0" y="52"/>
                    <a:pt x="0" y="118"/>
                  </a:cubicBezTo>
                  <a:cubicBezTo>
                    <a:pt x="0" y="184"/>
                    <a:pt x="162" y="235"/>
                    <a:pt x="367" y="235"/>
                  </a:cubicBezTo>
                  <a:cubicBezTo>
                    <a:pt x="565" y="235"/>
                    <a:pt x="734" y="184"/>
                    <a:pt x="734" y="118"/>
                  </a:cubicBezTo>
                  <a:cubicBezTo>
                    <a:pt x="734" y="52"/>
                    <a:pt x="572" y="1"/>
                    <a:pt x="367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8" name="Google Shape;3638;p32"/>
            <p:cNvSpPr/>
            <p:nvPr/>
          </p:nvSpPr>
          <p:spPr>
            <a:xfrm>
              <a:off x="4221650" y="4470200"/>
              <a:ext cx="18350" cy="5900"/>
            </a:xfrm>
            <a:custGeom>
              <a:rect b="b" l="l" r="r" t="t"/>
              <a:pathLst>
                <a:path extrusionOk="0" h="236" w="734">
                  <a:moveTo>
                    <a:pt x="367" y="1"/>
                  </a:moveTo>
                  <a:cubicBezTo>
                    <a:pt x="162" y="1"/>
                    <a:pt x="0" y="52"/>
                    <a:pt x="0" y="118"/>
                  </a:cubicBezTo>
                  <a:cubicBezTo>
                    <a:pt x="0" y="184"/>
                    <a:pt x="162" y="235"/>
                    <a:pt x="367" y="235"/>
                  </a:cubicBezTo>
                  <a:cubicBezTo>
                    <a:pt x="565" y="235"/>
                    <a:pt x="734" y="184"/>
                    <a:pt x="734" y="118"/>
                  </a:cubicBezTo>
                  <a:cubicBezTo>
                    <a:pt x="734" y="52"/>
                    <a:pt x="565" y="1"/>
                    <a:pt x="367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9" name="Google Shape;3639;p32"/>
            <p:cNvSpPr/>
            <p:nvPr/>
          </p:nvSpPr>
          <p:spPr>
            <a:xfrm>
              <a:off x="4244200" y="4461775"/>
              <a:ext cx="18350" cy="5875"/>
            </a:xfrm>
            <a:custGeom>
              <a:rect b="b" l="l" r="r" t="t"/>
              <a:pathLst>
                <a:path extrusionOk="0" h="235" w="734">
                  <a:moveTo>
                    <a:pt x="367" y="0"/>
                  </a:moveTo>
                  <a:cubicBezTo>
                    <a:pt x="161" y="0"/>
                    <a:pt x="0" y="52"/>
                    <a:pt x="0" y="118"/>
                  </a:cubicBezTo>
                  <a:cubicBezTo>
                    <a:pt x="0" y="184"/>
                    <a:pt x="161" y="235"/>
                    <a:pt x="367" y="235"/>
                  </a:cubicBezTo>
                  <a:cubicBezTo>
                    <a:pt x="565" y="235"/>
                    <a:pt x="733" y="184"/>
                    <a:pt x="733" y="118"/>
                  </a:cubicBezTo>
                  <a:cubicBezTo>
                    <a:pt x="733" y="52"/>
                    <a:pt x="565" y="0"/>
                    <a:pt x="367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0" name="Google Shape;3640;p32"/>
            <p:cNvSpPr/>
            <p:nvPr/>
          </p:nvSpPr>
          <p:spPr>
            <a:xfrm>
              <a:off x="4159325" y="4459925"/>
              <a:ext cx="39075" cy="26800"/>
            </a:xfrm>
            <a:custGeom>
              <a:rect b="b" l="l" r="r" t="t"/>
              <a:pathLst>
                <a:path extrusionOk="0" h="1072" w="1563">
                  <a:moveTo>
                    <a:pt x="937" y="0"/>
                  </a:moveTo>
                  <a:cubicBezTo>
                    <a:pt x="749" y="0"/>
                    <a:pt x="495" y="128"/>
                    <a:pt x="353" y="309"/>
                  </a:cubicBezTo>
                  <a:cubicBezTo>
                    <a:pt x="37" y="727"/>
                    <a:pt x="1" y="969"/>
                    <a:pt x="103" y="1071"/>
                  </a:cubicBezTo>
                  <a:cubicBezTo>
                    <a:pt x="221" y="917"/>
                    <a:pt x="470" y="807"/>
                    <a:pt x="756" y="807"/>
                  </a:cubicBezTo>
                  <a:cubicBezTo>
                    <a:pt x="851" y="807"/>
                    <a:pt x="954" y="822"/>
                    <a:pt x="1049" y="851"/>
                  </a:cubicBezTo>
                  <a:cubicBezTo>
                    <a:pt x="1086" y="690"/>
                    <a:pt x="1291" y="573"/>
                    <a:pt x="1562" y="529"/>
                  </a:cubicBezTo>
                  <a:cubicBezTo>
                    <a:pt x="1423" y="463"/>
                    <a:pt x="1335" y="360"/>
                    <a:pt x="1335" y="258"/>
                  </a:cubicBezTo>
                  <a:cubicBezTo>
                    <a:pt x="1342" y="162"/>
                    <a:pt x="1394" y="74"/>
                    <a:pt x="1474" y="30"/>
                  </a:cubicBezTo>
                  <a:lnTo>
                    <a:pt x="1474" y="30"/>
                  </a:lnTo>
                  <a:cubicBezTo>
                    <a:pt x="1364" y="45"/>
                    <a:pt x="1254" y="74"/>
                    <a:pt x="1159" y="126"/>
                  </a:cubicBezTo>
                  <a:cubicBezTo>
                    <a:pt x="1123" y="38"/>
                    <a:pt x="1040" y="0"/>
                    <a:pt x="937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1" name="Google Shape;3641;p32"/>
            <p:cNvSpPr/>
            <p:nvPr/>
          </p:nvSpPr>
          <p:spPr>
            <a:xfrm>
              <a:off x="4174175" y="4500825"/>
              <a:ext cx="26425" cy="13050"/>
            </a:xfrm>
            <a:custGeom>
              <a:rect b="b" l="l" r="r" t="t"/>
              <a:pathLst>
                <a:path extrusionOk="0" h="522" w="1057">
                  <a:moveTo>
                    <a:pt x="489" y="1"/>
                  </a:moveTo>
                  <a:cubicBezTo>
                    <a:pt x="453" y="1"/>
                    <a:pt x="417" y="3"/>
                    <a:pt x="382" y="7"/>
                  </a:cubicBezTo>
                  <a:cubicBezTo>
                    <a:pt x="155" y="44"/>
                    <a:pt x="1" y="154"/>
                    <a:pt x="15" y="279"/>
                  </a:cubicBezTo>
                  <a:cubicBezTo>
                    <a:pt x="29" y="410"/>
                    <a:pt x="232" y="522"/>
                    <a:pt x="495" y="522"/>
                  </a:cubicBezTo>
                  <a:cubicBezTo>
                    <a:pt x="511" y="522"/>
                    <a:pt x="527" y="521"/>
                    <a:pt x="543" y="520"/>
                  </a:cubicBezTo>
                  <a:cubicBezTo>
                    <a:pt x="858" y="506"/>
                    <a:pt x="1056" y="345"/>
                    <a:pt x="968" y="191"/>
                  </a:cubicBezTo>
                  <a:cubicBezTo>
                    <a:pt x="906" y="72"/>
                    <a:pt x="699" y="1"/>
                    <a:pt x="489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2" name="Google Shape;3642;p32"/>
            <p:cNvSpPr/>
            <p:nvPr/>
          </p:nvSpPr>
          <p:spPr>
            <a:xfrm>
              <a:off x="4165200" y="4506725"/>
              <a:ext cx="16875" cy="8225"/>
            </a:xfrm>
            <a:custGeom>
              <a:rect b="b" l="l" r="r" t="t"/>
              <a:pathLst>
                <a:path extrusionOk="0" h="329" w="675">
                  <a:moveTo>
                    <a:pt x="325" y="0"/>
                  </a:moveTo>
                  <a:cubicBezTo>
                    <a:pt x="298" y="0"/>
                    <a:pt x="270" y="2"/>
                    <a:pt x="242" y="6"/>
                  </a:cubicBezTo>
                  <a:cubicBezTo>
                    <a:pt x="88" y="21"/>
                    <a:pt x="0" y="94"/>
                    <a:pt x="15" y="174"/>
                  </a:cubicBezTo>
                  <a:cubicBezTo>
                    <a:pt x="22" y="252"/>
                    <a:pt x="157" y="329"/>
                    <a:pt x="329" y="329"/>
                  </a:cubicBezTo>
                  <a:cubicBezTo>
                    <a:pt x="337" y="329"/>
                    <a:pt x="344" y="329"/>
                    <a:pt x="352" y="328"/>
                  </a:cubicBezTo>
                  <a:cubicBezTo>
                    <a:pt x="543" y="314"/>
                    <a:pt x="675" y="218"/>
                    <a:pt x="624" y="116"/>
                  </a:cubicBezTo>
                  <a:cubicBezTo>
                    <a:pt x="581" y="43"/>
                    <a:pt x="458" y="0"/>
                    <a:pt x="325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3" name="Google Shape;3643;p32"/>
            <p:cNvSpPr/>
            <p:nvPr/>
          </p:nvSpPr>
          <p:spPr>
            <a:xfrm>
              <a:off x="4165750" y="4517725"/>
              <a:ext cx="21275" cy="8225"/>
            </a:xfrm>
            <a:custGeom>
              <a:rect b="b" l="l" r="r" t="t"/>
              <a:pathLst>
                <a:path extrusionOk="0" h="329" w="851">
                  <a:moveTo>
                    <a:pt x="409" y="1"/>
                  </a:moveTo>
                  <a:cubicBezTo>
                    <a:pt x="378" y="1"/>
                    <a:pt x="346" y="2"/>
                    <a:pt x="316" y="6"/>
                  </a:cubicBezTo>
                  <a:cubicBezTo>
                    <a:pt x="132" y="20"/>
                    <a:pt x="0" y="94"/>
                    <a:pt x="15" y="167"/>
                  </a:cubicBezTo>
                  <a:cubicBezTo>
                    <a:pt x="22" y="238"/>
                    <a:pt x="192" y="329"/>
                    <a:pt x="408" y="329"/>
                  </a:cubicBezTo>
                  <a:cubicBezTo>
                    <a:pt x="416" y="329"/>
                    <a:pt x="425" y="329"/>
                    <a:pt x="433" y="328"/>
                  </a:cubicBezTo>
                  <a:cubicBezTo>
                    <a:pt x="689" y="328"/>
                    <a:pt x="851" y="226"/>
                    <a:pt x="785" y="123"/>
                  </a:cubicBezTo>
                  <a:cubicBezTo>
                    <a:pt x="741" y="49"/>
                    <a:pt x="578" y="1"/>
                    <a:pt x="409" y="1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4" name="Google Shape;3644;p32"/>
            <p:cNvSpPr/>
            <p:nvPr/>
          </p:nvSpPr>
          <p:spPr>
            <a:xfrm>
              <a:off x="4191225" y="4510025"/>
              <a:ext cx="16875" cy="8275"/>
            </a:xfrm>
            <a:custGeom>
              <a:rect b="b" l="l" r="r" t="t"/>
              <a:pathLst>
                <a:path extrusionOk="0" h="331" w="675">
                  <a:moveTo>
                    <a:pt x="329" y="0"/>
                  </a:moveTo>
                  <a:cubicBezTo>
                    <a:pt x="302" y="0"/>
                    <a:pt x="276" y="2"/>
                    <a:pt x="250" y="6"/>
                  </a:cubicBezTo>
                  <a:cubicBezTo>
                    <a:pt x="88" y="28"/>
                    <a:pt x="0" y="101"/>
                    <a:pt x="15" y="182"/>
                  </a:cubicBezTo>
                  <a:cubicBezTo>
                    <a:pt x="22" y="250"/>
                    <a:pt x="148" y="330"/>
                    <a:pt x="312" y="330"/>
                  </a:cubicBezTo>
                  <a:cubicBezTo>
                    <a:pt x="325" y="330"/>
                    <a:pt x="339" y="330"/>
                    <a:pt x="352" y="328"/>
                  </a:cubicBezTo>
                  <a:cubicBezTo>
                    <a:pt x="550" y="321"/>
                    <a:pt x="675" y="218"/>
                    <a:pt x="624" y="123"/>
                  </a:cubicBezTo>
                  <a:cubicBezTo>
                    <a:pt x="581" y="44"/>
                    <a:pt x="458" y="0"/>
                    <a:pt x="329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5" name="Google Shape;3645;p32"/>
            <p:cNvSpPr/>
            <p:nvPr/>
          </p:nvSpPr>
          <p:spPr>
            <a:xfrm>
              <a:off x="4189200" y="4497550"/>
              <a:ext cx="16900" cy="8250"/>
            </a:xfrm>
            <a:custGeom>
              <a:rect b="b" l="l" r="r" t="t"/>
              <a:pathLst>
                <a:path extrusionOk="0" h="330" w="676">
                  <a:moveTo>
                    <a:pt x="330" y="1"/>
                  </a:moveTo>
                  <a:cubicBezTo>
                    <a:pt x="303" y="1"/>
                    <a:pt x="276" y="3"/>
                    <a:pt x="250" y="6"/>
                  </a:cubicBezTo>
                  <a:cubicBezTo>
                    <a:pt x="89" y="21"/>
                    <a:pt x="1" y="94"/>
                    <a:pt x="15" y="175"/>
                  </a:cubicBezTo>
                  <a:cubicBezTo>
                    <a:pt x="22" y="252"/>
                    <a:pt x="157" y="329"/>
                    <a:pt x="329" y="329"/>
                  </a:cubicBezTo>
                  <a:cubicBezTo>
                    <a:pt x="337" y="329"/>
                    <a:pt x="345" y="329"/>
                    <a:pt x="353" y="329"/>
                  </a:cubicBezTo>
                  <a:cubicBezTo>
                    <a:pt x="551" y="314"/>
                    <a:pt x="675" y="219"/>
                    <a:pt x="624" y="116"/>
                  </a:cubicBezTo>
                  <a:cubicBezTo>
                    <a:pt x="581" y="43"/>
                    <a:pt x="458" y="1"/>
                    <a:pt x="330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6" name="Google Shape;3646;p32"/>
            <p:cNvSpPr/>
            <p:nvPr/>
          </p:nvSpPr>
          <p:spPr>
            <a:xfrm>
              <a:off x="4112600" y="4509250"/>
              <a:ext cx="30250" cy="9700"/>
            </a:xfrm>
            <a:custGeom>
              <a:rect b="b" l="l" r="r" t="t"/>
              <a:pathLst>
                <a:path extrusionOk="0" h="388" w="1210">
                  <a:moveTo>
                    <a:pt x="668" y="1"/>
                  </a:moveTo>
                  <a:cubicBezTo>
                    <a:pt x="598" y="1"/>
                    <a:pt x="525" y="6"/>
                    <a:pt x="455" y="15"/>
                  </a:cubicBezTo>
                  <a:cubicBezTo>
                    <a:pt x="191" y="52"/>
                    <a:pt x="0" y="147"/>
                    <a:pt x="15" y="235"/>
                  </a:cubicBezTo>
                  <a:cubicBezTo>
                    <a:pt x="27" y="317"/>
                    <a:pt x="218" y="388"/>
                    <a:pt x="476" y="388"/>
                  </a:cubicBezTo>
                  <a:cubicBezTo>
                    <a:pt x="518" y="388"/>
                    <a:pt x="563" y="386"/>
                    <a:pt x="609" y="381"/>
                  </a:cubicBezTo>
                  <a:cubicBezTo>
                    <a:pt x="968" y="359"/>
                    <a:pt x="1210" y="227"/>
                    <a:pt x="1122" y="117"/>
                  </a:cubicBezTo>
                  <a:cubicBezTo>
                    <a:pt x="1062" y="41"/>
                    <a:pt x="875" y="1"/>
                    <a:pt x="668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7" name="Google Shape;3647;p32"/>
            <p:cNvSpPr/>
            <p:nvPr/>
          </p:nvSpPr>
          <p:spPr>
            <a:xfrm>
              <a:off x="4088025" y="4527875"/>
              <a:ext cx="30100" cy="9750"/>
            </a:xfrm>
            <a:custGeom>
              <a:rect b="b" l="l" r="r" t="t"/>
              <a:pathLst>
                <a:path extrusionOk="0" h="390" w="1204">
                  <a:moveTo>
                    <a:pt x="675" y="1"/>
                  </a:moveTo>
                  <a:cubicBezTo>
                    <a:pt x="601" y="1"/>
                    <a:pt x="524" y="6"/>
                    <a:pt x="448" y="18"/>
                  </a:cubicBezTo>
                  <a:cubicBezTo>
                    <a:pt x="191" y="47"/>
                    <a:pt x="1" y="142"/>
                    <a:pt x="15" y="238"/>
                  </a:cubicBezTo>
                  <a:cubicBezTo>
                    <a:pt x="22" y="314"/>
                    <a:pt x="215" y="390"/>
                    <a:pt x="481" y="390"/>
                  </a:cubicBezTo>
                  <a:cubicBezTo>
                    <a:pt x="522" y="390"/>
                    <a:pt x="565" y="388"/>
                    <a:pt x="609" y="384"/>
                  </a:cubicBezTo>
                  <a:cubicBezTo>
                    <a:pt x="976" y="355"/>
                    <a:pt x="1203" y="230"/>
                    <a:pt x="1115" y="113"/>
                  </a:cubicBezTo>
                  <a:cubicBezTo>
                    <a:pt x="1061" y="43"/>
                    <a:pt x="880" y="1"/>
                    <a:pt x="675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8" name="Google Shape;3648;p32"/>
            <p:cNvSpPr/>
            <p:nvPr/>
          </p:nvSpPr>
          <p:spPr>
            <a:xfrm>
              <a:off x="4097375" y="4520725"/>
              <a:ext cx="37425" cy="11575"/>
            </a:xfrm>
            <a:custGeom>
              <a:rect b="b" l="l" r="r" t="t"/>
              <a:pathLst>
                <a:path extrusionOk="0" h="463" w="1497">
                  <a:moveTo>
                    <a:pt x="831" y="1"/>
                  </a:moveTo>
                  <a:cubicBezTo>
                    <a:pt x="744" y="1"/>
                    <a:pt x="653" y="6"/>
                    <a:pt x="565" y="18"/>
                  </a:cubicBezTo>
                  <a:cubicBezTo>
                    <a:pt x="235" y="62"/>
                    <a:pt x="1" y="179"/>
                    <a:pt x="15" y="282"/>
                  </a:cubicBezTo>
                  <a:cubicBezTo>
                    <a:pt x="22" y="378"/>
                    <a:pt x="270" y="463"/>
                    <a:pt x="607" y="463"/>
                  </a:cubicBezTo>
                  <a:cubicBezTo>
                    <a:pt x="655" y="463"/>
                    <a:pt x="705" y="461"/>
                    <a:pt x="756" y="458"/>
                  </a:cubicBezTo>
                  <a:cubicBezTo>
                    <a:pt x="1203" y="421"/>
                    <a:pt x="1496" y="267"/>
                    <a:pt x="1386" y="135"/>
                  </a:cubicBezTo>
                  <a:cubicBezTo>
                    <a:pt x="1315" y="48"/>
                    <a:pt x="1086" y="1"/>
                    <a:pt x="831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9" name="Google Shape;3649;p32"/>
            <p:cNvSpPr/>
            <p:nvPr/>
          </p:nvSpPr>
          <p:spPr>
            <a:xfrm>
              <a:off x="4274800" y="4539125"/>
              <a:ext cx="25400" cy="13275"/>
            </a:xfrm>
            <a:custGeom>
              <a:rect b="b" l="l" r="r" t="t"/>
              <a:pathLst>
                <a:path extrusionOk="0" h="531" w="1016">
                  <a:moveTo>
                    <a:pt x="404" y="0"/>
                  </a:moveTo>
                  <a:cubicBezTo>
                    <a:pt x="176" y="0"/>
                    <a:pt x="1" y="88"/>
                    <a:pt x="1" y="220"/>
                  </a:cubicBezTo>
                  <a:cubicBezTo>
                    <a:pt x="1" y="345"/>
                    <a:pt x="213" y="499"/>
                    <a:pt x="492" y="528"/>
                  </a:cubicBezTo>
                  <a:cubicBezTo>
                    <a:pt x="515" y="530"/>
                    <a:pt x="539" y="531"/>
                    <a:pt x="561" y="531"/>
                  </a:cubicBezTo>
                  <a:cubicBezTo>
                    <a:pt x="832" y="531"/>
                    <a:pt x="1015" y="412"/>
                    <a:pt x="961" y="257"/>
                  </a:cubicBezTo>
                  <a:cubicBezTo>
                    <a:pt x="902" y="110"/>
                    <a:pt x="646" y="0"/>
                    <a:pt x="404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0" name="Google Shape;3650;p32"/>
            <p:cNvSpPr/>
            <p:nvPr/>
          </p:nvSpPr>
          <p:spPr>
            <a:xfrm>
              <a:off x="4266000" y="4547100"/>
              <a:ext cx="25875" cy="13125"/>
            </a:xfrm>
            <a:custGeom>
              <a:rect b="b" l="l" r="r" t="t"/>
              <a:pathLst>
                <a:path extrusionOk="0" h="525" w="1035">
                  <a:moveTo>
                    <a:pt x="486" y="0"/>
                  </a:moveTo>
                  <a:cubicBezTo>
                    <a:pt x="458" y="0"/>
                    <a:pt x="431" y="1"/>
                    <a:pt x="404" y="4"/>
                  </a:cubicBezTo>
                  <a:cubicBezTo>
                    <a:pt x="177" y="33"/>
                    <a:pt x="1" y="143"/>
                    <a:pt x="1" y="268"/>
                  </a:cubicBezTo>
                  <a:cubicBezTo>
                    <a:pt x="1" y="392"/>
                    <a:pt x="213" y="524"/>
                    <a:pt x="499" y="524"/>
                  </a:cubicBezTo>
                  <a:cubicBezTo>
                    <a:pt x="814" y="524"/>
                    <a:pt x="1034" y="370"/>
                    <a:pt x="968" y="209"/>
                  </a:cubicBezTo>
                  <a:cubicBezTo>
                    <a:pt x="923" y="78"/>
                    <a:pt x="708" y="0"/>
                    <a:pt x="486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1" name="Google Shape;3651;p32"/>
            <p:cNvSpPr/>
            <p:nvPr/>
          </p:nvSpPr>
          <p:spPr>
            <a:xfrm>
              <a:off x="4281225" y="4548475"/>
              <a:ext cx="25725" cy="13325"/>
            </a:xfrm>
            <a:custGeom>
              <a:rect b="b" l="l" r="r" t="t"/>
              <a:pathLst>
                <a:path extrusionOk="0" h="533" w="1029">
                  <a:moveTo>
                    <a:pt x="440" y="0"/>
                  </a:moveTo>
                  <a:cubicBezTo>
                    <a:pt x="205" y="0"/>
                    <a:pt x="22" y="95"/>
                    <a:pt x="7" y="213"/>
                  </a:cubicBezTo>
                  <a:cubicBezTo>
                    <a:pt x="0" y="337"/>
                    <a:pt x="191" y="499"/>
                    <a:pt x="477" y="528"/>
                  </a:cubicBezTo>
                  <a:cubicBezTo>
                    <a:pt x="506" y="531"/>
                    <a:pt x="536" y="532"/>
                    <a:pt x="564" y="532"/>
                  </a:cubicBezTo>
                  <a:cubicBezTo>
                    <a:pt x="835" y="532"/>
                    <a:pt x="1029" y="410"/>
                    <a:pt x="983" y="264"/>
                  </a:cubicBezTo>
                  <a:cubicBezTo>
                    <a:pt x="939" y="110"/>
                    <a:pt x="689" y="7"/>
                    <a:pt x="440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2" name="Google Shape;3652;p32"/>
            <p:cNvSpPr/>
            <p:nvPr/>
          </p:nvSpPr>
          <p:spPr>
            <a:xfrm>
              <a:off x="4281575" y="4547925"/>
              <a:ext cx="14550" cy="5450"/>
            </a:xfrm>
            <a:custGeom>
              <a:rect b="b" l="l" r="r" t="t"/>
              <a:pathLst>
                <a:path extrusionOk="0" h="218" w="582">
                  <a:moveTo>
                    <a:pt x="257" y="0"/>
                  </a:moveTo>
                  <a:cubicBezTo>
                    <a:pt x="111" y="0"/>
                    <a:pt x="15" y="51"/>
                    <a:pt x="8" y="125"/>
                  </a:cubicBezTo>
                  <a:cubicBezTo>
                    <a:pt x="1" y="191"/>
                    <a:pt x="118" y="183"/>
                    <a:pt x="279" y="198"/>
                  </a:cubicBezTo>
                  <a:cubicBezTo>
                    <a:pt x="356" y="208"/>
                    <a:pt x="425" y="217"/>
                    <a:pt x="477" y="217"/>
                  </a:cubicBezTo>
                  <a:cubicBezTo>
                    <a:pt x="544" y="217"/>
                    <a:pt x="582" y="201"/>
                    <a:pt x="565" y="147"/>
                  </a:cubicBezTo>
                  <a:cubicBezTo>
                    <a:pt x="536" y="66"/>
                    <a:pt x="397" y="0"/>
                    <a:pt x="257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3" name="Google Shape;3653;p32"/>
            <p:cNvSpPr/>
            <p:nvPr/>
          </p:nvSpPr>
          <p:spPr>
            <a:xfrm>
              <a:off x="4249325" y="4557275"/>
              <a:ext cx="2950" cy="2025"/>
            </a:xfrm>
            <a:custGeom>
              <a:rect b="b" l="l" r="r" t="t"/>
              <a:pathLst>
                <a:path extrusionOk="0" h="81" w="118">
                  <a:moveTo>
                    <a:pt x="59" y="0"/>
                  </a:moveTo>
                  <a:cubicBezTo>
                    <a:pt x="37" y="22"/>
                    <a:pt x="15" y="51"/>
                    <a:pt x="0" y="81"/>
                  </a:cubicBezTo>
                  <a:cubicBezTo>
                    <a:pt x="37" y="51"/>
                    <a:pt x="81" y="29"/>
                    <a:pt x="118" y="7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4" name="Google Shape;3654;p32"/>
            <p:cNvSpPr/>
            <p:nvPr/>
          </p:nvSpPr>
          <p:spPr>
            <a:xfrm>
              <a:off x="4196900" y="4551025"/>
              <a:ext cx="15800" cy="8825"/>
            </a:xfrm>
            <a:custGeom>
              <a:rect b="b" l="l" r="r" t="t"/>
              <a:pathLst>
                <a:path extrusionOk="0" h="353" w="632">
                  <a:moveTo>
                    <a:pt x="184" y="1"/>
                  </a:moveTo>
                  <a:lnTo>
                    <a:pt x="184" y="1"/>
                  </a:lnTo>
                  <a:cubicBezTo>
                    <a:pt x="1" y="118"/>
                    <a:pt x="169" y="265"/>
                    <a:pt x="448" y="353"/>
                  </a:cubicBezTo>
                  <a:cubicBezTo>
                    <a:pt x="507" y="323"/>
                    <a:pt x="565" y="301"/>
                    <a:pt x="631" y="279"/>
                  </a:cubicBezTo>
                  <a:cubicBezTo>
                    <a:pt x="375" y="213"/>
                    <a:pt x="177" y="103"/>
                    <a:pt x="184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5" name="Google Shape;3655;p32"/>
            <p:cNvSpPr/>
            <p:nvPr/>
          </p:nvSpPr>
          <p:spPr>
            <a:xfrm>
              <a:off x="4224575" y="4525375"/>
              <a:ext cx="43650" cy="17075"/>
            </a:xfrm>
            <a:custGeom>
              <a:rect b="b" l="l" r="r" t="t"/>
              <a:pathLst>
                <a:path extrusionOk="0" h="683" w="1746">
                  <a:moveTo>
                    <a:pt x="1746" y="0"/>
                  </a:moveTo>
                  <a:lnTo>
                    <a:pt x="1746" y="0"/>
                  </a:lnTo>
                  <a:cubicBezTo>
                    <a:pt x="1650" y="74"/>
                    <a:pt x="1467" y="140"/>
                    <a:pt x="1174" y="191"/>
                  </a:cubicBezTo>
                  <a:cubicBezTo>
                    <a:pt x="1100" y="308"/>
                    <a:pt x="822" y="426"/>
                    <a:pt x="213" y="492"/>
                  </a:cubicBezTo>
                  <a:cubicBezTo>
                    <a:pt x="125" y="528"/>
                    <a:pt x="52" y="602"/>
                    <a:pt x="1" y="682"/>
                  </a:cubicBezTo>
                  <a:cubicBezTo>
                    <a:pt x="45" y="646"/>
                    <a:pt x="89" y="616"/>
                    <a:pt x="140" y="594"/>
                  </a:cubicBezTo>
                  <a:cubicBezTo>
                    <a:pt x="741" y="528"/>
                    <a:pt x="1027" y="411"/>
                    <a:pt x="1093" y="286"/>
                  </a:cubicBezTo>
                  <a:cubicBezTo>
                    <a:pt x="1518" y="220"/>
                    <a:pt x="1709" y="110"/>
                    <a:pt x="1746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6" name="Google Shape;3656;p32"/>
            <p:cNvSpPr/>
            <p:nvPr/>
          </p:nvSpPr>
          <p:spPr>
            <a:xfrm>
              <a:off x="4220550" y="4545175"/>
              <a:ext cx="2225" cy="2775"/>
            </a:xfrm>
            <a:custGeom>
              <a:rect b="b" l="l" r="r" t="t"/>
              <a:pathLst>
                <a:path extrusionOk="0" h="111" w="89">
                  <a:moveTo>
                    <a:pt x="88" y="0"/>
                  </a:moveTo>
                  <a:lnTo>
                    <a:pt x="88" y="0"/>
                  </a:lnTo>
                  <a:cubicBezTo>
                    <a:pt x="44" y="29"/>
                    <a:pt x="15" y="66"/>
                    <a:pt x="0" y="110"/>
                  </a:cubicBezTo>
                  <a:cubicBezTo>
                    <a:pt x="22" y="88"/>
                    <a:pt x="44" y="66"/>
                    <a:pt x="74" y="59"/>
                  </a:cubicBezTo>
                  <a:cubicBezTo>
                    <a:pt x="74" y="37"/>
                    <a:pt x="81" y="15"/>
                    <a:pt x="88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7" name="Google Shape;3657;p32"/>
            <p:cNvSpPr/>
            <p:nvPr/>
          </p:nvSpPr>
          <p:spPr>
            <a:xfrm>
              <a:off x="4150425" y="4529400"/>
              <a:ext cx="55125" cy="19275"/>
            </a:xfrm>
            <a:custGeom>
              <a:rect b="b" l="l" r="r" t="t"/>
              <a:pathLst>
                <a:path extrusionOk="0" h="771" w="2205">
                  <a:moveTo>
                    <a:pt x="291" y="1"/>
                  </a:moveTo>
                  <a:cubicBezTo>
                    <a:pt x="75" y="259"/>
                    <a:pt x="1" y="588"/>
                    <a:pt x="231" y="588"/>
                  </a:cubicBezTo>
                  <a:cubicBezTo>
                    <a:pt x="236" y="588"/>
                    <a:pt x="241" y="587"/>
                    <a:pt x="247" y="587"/>
                  </a:cubicBezTo>
                  <a:cubicBezTo>
                    <a:pt x="577" y="565"/>
                    <a:pt x="907" y="470"/>
                    <a:pt x="1193" y="301"/>
                  </a:cubicBezTo>
                  <a:cubicBezTo>
                    <a:pt x="1244" y="316"/>
                    <a:pt x="1295" y="316"/>
                    <a:pt x="1346" y="316"/>
                  </a:cubicBezTo>
                  <a:cubicBezTo>
                    <a:pt x="1172" y="497"/>
                    <a:pt x="1575" y="758"/>
                    <a:pt x="1923" y="758"/>
                  </a:cubicBezTo>
                  <a:cubicBezTo>
                    <a:pt x="1941" y="758"/>
                    <a:pt x="1959" y="757"/>
                    <a:pt x="1977" y="756"/>
                  </a:cubicBezTo>
                  <a:cubicBezTo>
                    <a:pt x="2021" y="756"/>
                    <a:pt x="2087" y="697"/>
                    <a:pt x="2124" y="697"/>
                  </a:cubicBezTo>
                  <a:cubicBezTo>
                    <a:pt x="2109" y="719"/>
                    <a:pt x="2102" y="741"/>
                    <a:pt x="2109" y="770"/>
                  </a:cubicBezTo>
                  <a:cubicBezTo>
                    <a:pt x="2131" y="748"/>
                    <a:pt x="2168" y="734"/>
                    <a:pt x="2197" y="719"/>
                  </a:cubicBezTo>
                  <a:cubicBezTo>
                    <a:pt x="2175" y="682"/>
                    <a:pt x="2182" y="631"/>
                    <a:pt x="2204" y="594"/>
                  </a:cubicBezTo>
                  <a:lnTo>
                    <a:pt x="2204" y="594"/>
                  </a:lnTo>
                  <a:lnTo>
                    <a:pt x="2080" y="609"/>
                  </a:lnTo>
                  <a:cubicBezTo>
                    <a:pt x="2065" y="610"/>
                    <a:pt x="2050" y="611"/>
                    <a:pt x="2035" y="611"/>
                  </a:cubicBezTo>
                  <a:cubicBezTo>
                    <a:pt x="1694" y="611"/>
                    <a:pt x="1317" y="374"/>
                    <a:pt x="1493" y="184"/>
                  </a:cubicBezTo>
                  <a:cubicBezTo>
                    <a:pt x="1427" y="184"/>
                    <a:pt x="1354" y="169"/>
                    <a:pt x="1280" y="155"/>
                  </a:cubicBezTo>
                  <a:cubicBezTo>
                    <a:pt x="987" y="309"/>
                    <a:pt x="665" y="397"/>
                    <a:pt x="327" y="411"/>
                  </a:cubicBezTo>
                  <a:cubicBezTo>
                    <a:pt x="320" y="412"/>
                    <a:pt x="313" y="412"/>
                    <a:pt x="306" y="412"/>
                  </a:cubicBezTo>
                  <a:cubicBezTo>
                    <a:pt x="116" y="412"/>
                    <a:pt x="142" y="220"/>
                    <a:pt x="291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8" name="Google Shape;3658;p32"/>
            <p:cNvSpPr/>
            <p:nvPr/>
          </p:nvSpPr>
          <p:spPr>
            <a:xfrm>
              <a:off x="4273700" y="4577050"/>
              <a:ext cx="29350" cy="5850"/>
            </a:xfrm>
            <a:custGeom>
              <a:rect b="b" l="l" r="r" t="t"/>
              <a:pathLst>
                <a:path extrusionOk="0" h="234" w="1174">
                  <a:moveTo>
                    <a:pt x="1174" y="1"/>
                  </a:moveTo>
                  <a:cubicBezTo>
                    <a:pt x="1100" y="52"/>
                    <a:pt x="1012" y="81"/>
                    <a:pt x="917" y="103"/>
                  </a:cubicBezTo>
                  <a:cubicBezTo>
                    <a:pt x="820" y="123"/>
                    <a:pt x="721" y="133"/>
                    <a:pt x="621" y="133"/>
                  </a:cubicBezTo>
                  <a:cubicBezTo>
                    <a:pt x="465" y="133"/>
                    <a:pt x="307" y="109"/>
                    <a:pt x="154" y="59"/>
                  </a:cubicBezTo>
                  <a:lnTo>
                    <a:pt x="1" y="81"/>
                  </a:lnTo>
                  <a:cubicBezTo>
                    <a:pt x="45" y="103"/>
                    <a:pt x="89" y="133"/>
                    <a:pt x="125" y="169"/>
                  </a:cubicBezTo>
                  <a:cubicBezTo>
                    <a:pt x="265" y="213"/>
                    <a:pt x="407" y="233"/>
                    <a:pt x="550" y="233"/>
                  </a:cubicBezTo>
                  <a:cubicBezTo>
                    <a:pt x="648" y="233"/>
                    <a:pt x="746" y="224"/>
                    <a:pt x="844" y="206"/>
                  </a:cubicBezTo>
                  <a:cubicBezTo>
                    <a:pt x="1056" y="147"/>
                    <a:pt x="1152" y="74"/>
                    <a:pt x="1174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9" name="Google Shape;3659;p32"/>
            <p:cNvSpPr/>
            <p:nvPr/>
          </p:nvSpPr>
          <p:spPr>
            <a:xfrm>
              <a:off x="4171875" y="4574500"/>
              <a:ext cx="104425" cy="19425"/>
            </a:xfrm>
            <a:custGeom>
              <a:rect b="b" l="l" r="r" t="t"/>
              <a:pathLst>
                <a:path extrusionOk="0" h="777" w="4177">
                  <a:moveTo>
                    <a:pt x="239" y="0"/>
                  </a:moveTo>
                  <a:cubicBezTo>
                    <a:pt x="0" y="392"/>
                    <a:pt x="686" y="525"/>
                    <a:pt x="1101" y="525"/>
                  </a:cubicBezTo>
                  <a:cubicBezTo>
                    <a:pt x="1145" y="525"/>
                    <a:pt x="1185" y="523"/>
                    <a:pt x="1222" y="521"/>
                  </a:cubicBezTo>
                  <a:cubicBezTo>
                    <a:pt x="1396" y="587"/>
                    <a:pt x="1581" y="618"/>
                    <a:pt x="1766" y="618"/>
                  </a:cubicBezTo>
                  <a:cubicBezTo>
                    <a:pt x="1846" y="618"/>
                    <a:pt x="1927" y="612"/>
                    <a:pt x="2006" y="601"/>
                  </a:cubicBezTo>
                  <a:cubicBezTo>
                    <a:pt x="2118" y="647"/>
                    <a:pt x="2242" y="676"/>
                    <a:pt x="2367" y="676"/>
                  </a:cubicBezTo>
                  <a:cubicBezTo>
                    <a:pt x="2381" y="676"/>
                    <a:pt x="2395" y="675"/>
                    <a:pt x="2409" y="675"/>
                  </a:cubicBezTo>
                  <a:cubicBezTo>
                    <a:pt x="2563" y="660"/>
                    <a:pt x="2717" y="645"/>
                    <a:pt x="2864" y="616"/>
                  </a:cubicBezTo>
                  <a:cubicBezTo>
                    <a:pt x="3078" y="720"/>
                    <a:pt x="3313" y="776"/>
                    <a:pt x="3553" y="776"/>
                  </a:cubicBezTo>
                  <a:cubicBezTo>
                    <a:pt x="3651" y="776"/>
                    <a:pt x="3749" y="767"/>
                    <a:pt x="3846" y="748"/>
                  </a:cubicBezTo>
                  <a:cubicBezTo>
                    <a:pt x="4059" y="697"/>
                    <a:pt x="4154" y="623"/>
                    <a:pt x="4176" y="543"/>
                  </a:cubicBezTo>
                  <a:lnTo>
                    <a:pt x="4176" y="543"/>
                  </a:lnTo>
                  <a:cubicBezTo>
                    <a:pt x="4096" y="594"/>
                    <a:pt x="4015" y="623"/>
                    <a:pt x="3920" y="645"/>
                  </a:cubicBezTo>
                  <a:cubicBezTo>
                    <a:pt x="3825" y="664"/>
                    <a:pt x="3729" y="674"/>
                    <a:pt x="3634" y="674"/>
                  </a:cubicBezTo>
                  <a:cubicBezTo>
                    <a:pt x="3396" y="674"/>
                    <a:pt x="3159" y="616"/>
                    <a:pt x="2944" y="506"/>
                  </a:cubicBezTo>
                  <a:cubicBezTo>
                    <a:pt x="2791" y="543"/>
                    <a:pt x="2637" y="557"/>
                    <a:pt x="2483" y="572"/>
                  </a:cubicBezTo>
                  <a:cubicBezTo>
                    <a:pt x="2469" y="573"/>
                    <a:pt x="2454" y="573"/>
                    <a:pt x="2440" y="573"/>
                  </a:cubicBezTo>
                  <a:cubicBezTo>
                    <a:pt x="2315" y="573"/>
                    <a:pt x="2191" y="544"/>
                    <a:pt x="2079" y="491"/>
                  </a:cubicBezTo>
                  <a:cubicBezTo>
                    <a:pt x="1998" y="505"/>
                    <a:pt x="1915" y="512"/>
                    <a:pt x="1833" y="512"/>
                  </a:cubicBezTo>
                  <a:cubicBezTo>
                    <a:pt x="1650" y="512"/>
                    <a:pt x="1467" y="479"/>
                    <a:pt x="1295" y="418"/>
                  </a:cubicBezTo>
                  <a:cubicBezTo>
                    <a:pt x="1257" y="421"/>
                    <a:pt x="1213" y="423"/>
                    <a:pt x="1167" y="423"/>
                  </a:cubicBezTo>
                  <a:cubicBezTo>
                    <a:pt x="793" y="423"/>
                    <a:pt x="204" y="313"/>
                    <a:pt x="276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0" name="Google Shape;3660;p32"/>
            <p:cNvSpPr/>
            <p:nvPr/>
          </p:nvSpPr>
          <p:spPr>
            <a:xfrm>
              <a:off x="4233375" y="4529775"/>
              <a:ext cx="26050" cy="10275"/>
            </a:xfrm>
            <a:custGeom>
              <a:rect b="b" l="l" r="r" t="t"/>
              <a:pathLst>
                <a:path extrusionOk="0" h="411" w="1042">
                  <a:moveTo>
                    <a:pt x="521" y="0"/>
                  </a:moveTo>
                  <a:cubicBezTo>
                    <a:pt x="228" y="0"/>
                    <a:pt x="1" y="88"/>
                    <a:pt x="1" y="206"/>
                  </a:cubicBezTo>
                  <a:cubicBezTo>
                    <a:pt x="1" y="316"/>
                    <a:pt x="228" y="411"/>
                    <a:pt x="521" y="411"/>
                  </a:cubicBezTo>
                  <a:cubicBezTo>
                    <a:pt x="807" y="411"/>
                    <a:pt x="1042" y="316"/>
                    <a:pt x="1042" y="206"/>
                  </a:cubicBezTo>
                  <a:cubicBezTo>
                    <a:pt x="1042" y="88"/>
                    <a:pt x="807" y="0"/>
                    <a:pt x="521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1" name="Google Shape;3661;p32"/>
            <p:cNvSpPr/>
            <p:nvPr/>
          </p:nvSpPr>
          <p:spPr>
            <a:xfrm>
              <a:off x="4245850" y="4538925"/>
              <a:ext cx="21650" cy="8475"/>
            </a:xfrm>
            <a:custGeom>
              <a:rect b="b" l="l" r="r" t="t"/>
              <a:pathLst>
                <a:path extrusionOk="0" h="339" w="866">
                  <a:moveTo>
                    <a:pt x="433" y="1"/>
                  </a:moveTo>
                  <a:cubicBezTo>
                    <a:pt x="198" y="1"/>
                    <a:pt x="0" y="74"/>
                    <a:pt x="0" y="169"/>
                  </a:cubicBezTo>
                  <a:cubicBezTo>
                    <a:pt x="0" y="265"/>
                    <a:pt x="198" y="338"/>
                    <a:pt x="433" y="338"/>
                  </a:cubicBezTo>
                  <a:cubicBezTo>
                    <a:pt x="667" y="338"/>
                    <a:pt x="865" y="265"/>
                    <a:pt x="865" y="169"/>
                  </a:cubicBezTo>
                  <a:cubicBezTo>
                    <a:pt x="865" y="74"/>
                    <a:pt x="667" y="1"/>
                    <a:pt x="433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2" name="Google Shape;3662;p32"/>
            <p:cNvSpPr/>
            <p:nvPr/>
          </p:nvSpPr>
          <p:spPr>
            <a:xfrm>
              <a:off x="4247300" y="4529400"/>
              <a:ext cx="25375" cy="13150"/>
            </a:xfrm>
            <a:custGeom>
              <a:rect b="b" l="l" r="r" t="t"/>
              <a:pathLst>
                <a:path extrusionOk="0" h="526" w="1015">
                  <a:moveTo>
                    <a:pt x="404" y="1"/>
                  </a:moveTo>
                  <a:cubicBezTo>
                    <a:pt x="177" y="1"/>
                    <a:pt x="1" y="89"/>
                    <a:pt x="1" y="221"/>
                  </a:cubicBezTo>
                  <a:cubicBezTo>
                    <a:pt x="1" y="345"/>
                    <a:pt x="213" y="499"/>
                    <a:pt x="492" y="521"/>
                  </a:cubicBezTo>
                  <a:cubicBezTo>
                    <a:pt x="521" y="524"/>
                    <a:pt x="549" y="525"/>
                    <a:pt x="577" y="525"/>
                  </a:cubicBezTo>
                  <a:cubicBezTo>
                    <a:pt x="839" y="525"/>
                    <a:pt x="1014" y="403"/>
                    <a:pt x="961" y="257"/>
                  </a:cubicBezTo>
                  <a:cubicBezTo>
                    <a:pt x="903" y="103"/>
                    <a:pt x="646" y="1"/>
                    <a:pt x="404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3" name="Google Shape;3663;p32"/>
            <p:cNvSpPr/>
            <p:nvPr/>
          </p:nvSpPr>
          <p:spPr>
            <a:xfrm>
              <a:off x="4241250" y="4537075"/>
              <a:ext cx="15250" cy="6100"/>
            </a:xfrm>
            <a:custGeom>
              <a:rect b="b" l="l" r="r" t="t"/>
              <a:pathLst>
                <a:path extrusionOk="0" h="244" w="610">
                  <a:moveTo>
                    <a:pt x="358" y="1"/>
                  </a:moveTo>
                  <a:cubicBezTo>
                    <a:pt x="312" y="1"/>
                    <a:pt x="262" y="8"/>
                    <a:pt x="213" y="24"/>
                  </a:cubicBezTo>
                  <a:cubicBezTo>
                    <a:pt x="82" y="60"/>
                    <a:pt x="1" y="141"/>
                    <a:pt x="16" y="207"/>
                  </a:cubicBezTo>
                  <a:cubicBezTo>
                    <a:pt x="22" y="234"/>
                    <a:pt x="44" y="244"/>
                    <a:pt x="79" y="244"/>
                  </a:cubicBezTo>
                  <a:cubicBezTo>
                    <a:pt x="128" y="244"/>
                    <a:pt x="204" y="224"/>
                    <a:pt x="294" y="207"/>
                  </a:cubicBezTo>
                  <a:cubicBezTo>
                    <a:pt x="470" y="170"/>
                    <a:pt x="609" y="156"/>
                    <a:pt x="551" y="75"/>
                  </a:cubicBezTo>
                  <a:cubicBezTo>
                    <a:pt x="522" y="27"/>
                    <a:pt x="446" y="1"/>
                    <a:pt x="358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4" name="Google Shape;3664;p32"/>
            <p:cNvSpPr/>
            <p:nvPr/>
          </p:nvSpPr>
          <p:spPr>
            <a:xfrm>
              <a:off x="4194500" y="4541800"/>
              <a:ext cx="60325" cy="14800"/>
            </a:xfrm>
            <a:custGeom>
              <a:rect b="b" l="l" r="r" t="t"/>
              <a:pathLst>
                <a:path extrusionOk="0" h="592" w="2413">
                  <a:moveTo>
                    <a:pt x="958" y="1"/>
                  </a:moveTo>
                  <a:cubicBezTo>
                    <a:pt x="860" y="1"/>
                    <a:pt x="764" y="11"/>
                    <a:pt x="676" y="33"/>
                  </a:cubicBezTo>
                  <a:cubicBezTo>
                    <a:pt x="1" y="194"/>
                    <a:pt x="479" y="592"/>
                    <a:pt x="914" y="592"/>
                  </a:cubicBezTo>
                  <a:cubicBezTo>
                    <a:pt x="932" y="592"/>
                    <a:pt x="951" y="591"/>
                    <a:pt x="969" y="590"/>
                  </a:cubicBezTo>
                  <a:cubicBezTo>
                    <a:pt x="2413" y="481"/>
                    <a:pt x="1644" y="1"/>
                    <a:pt x="958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5" name="Google Shape;3665;p32"/>
            <p:cNvSpPr/>
            <p:nvPr/>
          </p:nvSpPr>
          <p:spPr>
            <a:xfrm>
              <a:off x="4210275" y="4547675"/>
              <a:ext cx="60275" cy="14800"/>
            </a:xfrm>
            <a:custGeom>
              <a:rect b="b" l="l" r="r" t="t"/>
              <a:pathLst>
                <a:path extrusionOk="0" h="592" w="2411">
                  <a:moveTo>
                    <a:pt x="960" y="0"/>
                  </a:moveTo>
                  <a:cubicBezTo>
                    <a:pt x="861" y="0"/>
                    <a:pt x="764" y="10"/>
                    <a:pt x="675" y="32"/>
                  </a:cubicBezTo>
                  <a:cubicBezTo>
                    <a:pt x="0" y="194"/>
                    <a:pt x="478" y="592"/>
                    <a:pt x="913" y="592"/>
                  </a:cubicBezTo>
                  <a:cubicBezTo>
                    <a:pt x="932" y="592"/>
                    <a:pt x="950" y="591"/>
                    <a:pt x="969" y="589"/>
                  </a:cubicBezTo>
                  <a:cubicBezTo>
                    <a:pt x="2410" y="474"/>
                    <a:pt x="1645" y="0"/>
                    <a:pt x="960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6" name="Google Shape;3666;p32"/>
            <p:cNvSpPr/>
            <p:nvPr/>
          </p:nvSpPr>
          <p:spPr>
            <a:xfrm>
              <a:off x="4212525" y="4544000"/>
              <a:ext cx="60225" cy="14800"/>
            </a:xfrm>
            <a:custGeom>
              <a:rect b="b" l="l" r="r" t="t"/>
              <a:pathLst>
                <a:path extrusionOk="0" h="592" w="2409">
                  <a:moveTo>
                    <a:pt x="963" y="0"/>
                  </a:moveTo>
                  <a:cubicBezTo>
                    <a:pt x="865" y="0"/>
                    <a:pt x="768" y="10"/>
                    <a:pt x="681" y="32"/>
                  </a:cubicBezTo>
                  <a:cubicBezTo>
                    <a:pt x="1" y="195"/>
                    <a:pt x="484" y="591"/>
                    <a:pt x="921" y="591"/>
                  </a:cubicBezTo>
                  <a:cubicBezTo>
                    <a:pt x="936" y="591"/>
                    <a:pt x="952" y="591"/>
                    <a:pt x="967" y="590"/>
                  </a:cubicBezTo>
                  <a:cubicBezTo>
                    <a:pt x="2408" y="474"/>
                    <a:pt x="1643" y="0"/>
                    <a:pt x="963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7" name="Google Shape;3667;p32"/>
            <p:cNvSpPr/>
            <p:nvPr/>
          </p:nvSpPr>
          <p:spPr>
            <a:xfrm>
              <a:off x="4134025" y="4523000"/>
              <a:ext cx="37425" cy="11575"/>
            </a:xfrm>
            <a:custGeom>
              <a:rect b="b" l="l" r="r" t="t"/>
              <a:pathLst>
                <a:path extrusionOk="0" h="463" w="1497">
                  <a:moveTo>
                    <a:pt x="855" y="1"/>
                  </a:moveTo>
                  <a:cubicBezTo>
                    <a:pt x="760" y="1"/>
                    <a:pt x="661" y="8"/>
                    <a:pt x="566" y="22"/>
                  </a:cubicBezTo>
                  <a:cubicBezTo>
                    <a:pt x="236" y="66"/>
                    <a:pt x="1" y="176"/>
                    <a:pt x="16" y="286"/>
                  </a:cubicBezTo>
                  <a:cubicBezTo>
                    <a:pt x="22" y="380"/>
                    <a:pt x="257" y="463"/>
                    <a:pt x="580" y="463"/>
                  </a:cubicBezTo>
                  <a:cubicBezTo>
                    <a:pt x="636" y="463"/>
                    <a:pt x="695" y="460"/>
                    <a:pt x="756" y="455"/>
                  </a:cubicBezTo>
                  <a:cubicBezTo>
                    <a:pt x="1203" y="418"/>
                    <a:pt x="1497" y="264"/>
                    <a:pt x="1387" y="132"/>
                  </a:cubicBezTo>
                  <a:cubicBezTo>
                    <a:pt x="1318" y="47"/>
                    <a:pt x="1100" y="1"/>
                    <a:pt x="855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8" name="Google Shape;3668;p32"/>
            <p:cNvSpPr/>
            <p:nvPr/>
          </p:nvSpPr>
          <p:spPr>
            <a:xfrm>
              <a:off x="4138975" y="4521400"/>
              <a:ext cx="24950" cy="7600"/>
            </a:xfrm>
            <a:custGeom>
              <a:rect b="b" l="l" r="r" t="t"/>
              <a:pathLst>
                <a:path extrusionOk="0" h="304" w="998">
                  <a:moveTo>
                    <a:pt x="571" y="0"/>
                  </a:moveTo>
                  <a:cubicBezTo>
                    <a:pt x="507" y="0"/>
                    <a:pt x="441" y="5"/>
                    <a:pt x="375" y="13"/>
                  </a:cubicBezTo>
                  <a:cubicBezTo>
                    <a:pt x="162" y="42"/>
                    <a:pt x="1" y="115"/>
                    <a:pt x="8" y="189"/>
                  </a:cubicBezTo>
                  <a:cubicBezTo>
                    <a:pt x="15" y="251"/>
                    <a:pt x="171" y="303"/>
                    <a:pt x="386" y="303"/>
                  </a:cubicBezTo>
                  <a:cubicBezTo>
                    <a:pt x="422" y="303"/>
                    <a:pt x="460" y="302"/>
                    <a:pt x="499" y="299"/>
                  </a:cubicBezTo>
                  <a:cubicBezTo>
                    <a:pt x="800" y="269"/>
                    <a:pt x="998" y="167"/>
                    <a:pt x="925" y="86"/>
                  </a:cubicBezTo>
                  <a:cubicBezTo>
                    <a:pt x="877" y="28"/>
                    <a:pt x="735" y="0"/>
                    <a:pt x="571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9" name="Google Shape;3669;p32"/>
            <p:cNvSpPr/>
            <p:nvPr/>
          </p:nvSpPr>
          <p:spPr>
            <a:xfrm>
              <a:off x="4213025" y="4571750"/>
              <a:ext cx="40900" cy="17600"/>
            </a:xfrm>
            <a:custGeom>
              <a:rect b="b" l="l" r="r" t="t"/>
              <a:pathLst>
                <a:path extrusionOk="0" h="704" w="1636">
                  <a:moveTo>
                    <a:pt x="815" y="0"/>
                  </a:moveTo>
                  <a:cubicBezTo>
                    <a:pt x="367" y="0"/>
                    <a:pt x="1" y="161"/>
                    <a:pt x="1" y="352"/>
                  </a:cubicBezTo>
                  <a:cubicBezTo>
                    <a:pt x="1" y="543"/>
                    <a:pt x="367" y="704"/>
                    <a:pt x="815" y="704"/>
                  </a:cubicBezTo>
                  <a:cubicBezTo>
                    <a:pt x="1269" y="704"/>
                    <a:pt x="1636" y="543"/>
                    <a:pt x="1636" y="352"/>
                  </a:cubicBezTo>
                  <a:cubicBezTo>
                    <a:pt x="1636" y="161"/>
                    <a:pt x="1269" y="0"/>
                    <a:pt x="815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0" name="Google Shape;3670;p32"/>
            <p:cNvSpPr/>
            <p:nvPr/>
          </p:nvSpPr>
          <p:spPr>
            <a:xfrm>
              <a:off x="4244200" y="4580350"/>
              <a:ext cx="32275" cy="12500"/>
            </a:xfrm>
            <a:custGeom>
              <a:rect b="b" l="l" r="r" t="t"/>
              <a:pathLst>
                <a:path extrusionOk="0" h="500" w="1291">
                  <a:moveTo>
                    <a:pt x="645" y="1"/>
                  </a:moveTo>
                  <a:cubicBezTo>
                    <a:pt x="293" y="1"/>
                    <a:pt x="0" y="111"/>
                    <a:pt x="0" y="250"/>
                  </a:cubicBezTo>
                  <a:cubicBezTo>
                    <a:pt x="0" y="382"/>
                    <a:pt x="293" y="499"/>
                    <a:pt x="645" y="499"/>
                  </a:cubicBezTo>
                  <a:cubicBezTo>
                    <a:pt x="1005" y="499"/>
                    <a:pt x="1291" y="382"/>
                    <a:pt x="1291" y="250"/>
                  </a:cubicBezTo>
                  <a:cubicBezTo>
                    <a:pt x="1291" y="111"/>
                    <a:pt x="1005" y="1"/>
                    <a:pt x="645" y="1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1" name="Google Shape;3671;p32"/>
            <p:cNvSpPr/>
            <p:nvPr/>
          </p:nvSpPr>
          <p:spPr>
            <a:xfrm>
              <a:off x="4215425" y="4568250"/>
              <a:ext cx="60450" cy="14750"/>
            </a:xfrm>
            <a:custGeom>
              <a:rect b="b" l="l" r="r" t="t"/>
              <a:pathLst>
                <a:path extrusionOk="0" h="590" w="2418">
                  <a:moveTo>
                    <a:pt x="949" y="1"/>
                  </a:moveTo>
                  <a:cubicBezTo>
                    <a:pt x="854" y="1"/>
                    <a:pt x="760" y="10"/>
                    <a:pt x="675" y="30"/>
                  </a:cubicBezTo>
                  <a:cubicBezTo>
                    <a:pt x="0" y="199"/>
                    <a:pt x="477" y="590"/>
                    <a:pt x="912" y="590"/>
                  </a:cubicBezTo>
                  <a:cubicBezTo>
                    <a:pt x="930" y="590"/>
                    <a:pt x="949" y="589"/>
                    <a:pt x="968" y="587"/>
                  </a:cubicBezTo>
                  <a:cubicBezTo>
                    <a:pt x="2417" y="478"/>
                    <a:pt x="1637" y="1"/>
                    <a:pt x="949" y="1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2" name="Google Shape;3672;p32"/>
            <p:cNvSpPr/>
            <p:nvPr/>
          </p:nvSpPr>
          <p:spPr>
            <a:xfrm>
              <a:off x="4270075" y="4478250"/>
              <a:ext cx="43700" cy="27625"/>
            </a:xfrm>
            <a:custGeom>
              <a:rect b="b" l="l" r="r" t="t"/>
              <a:pathLst>
                <a:path extrusionOk="0" h="1105" w="1748">
                  <a:moveTo>
                    <a:pt x="1112" y="0"/>
                  </a:moveTo>
                  <a:cubicBezTo>
                    <a:pt x="839" y="0"/>
                    <a:pt x="490" y="137"/>
                    <a:pt x="314" y="375"/>
                  </a:cubicBezTo>
                  <a:cubicBezTo>
                    <a:pt x="1" y="807"/>
                    <a:pt x="376" y="1104"/>
                    <a:pt x="722" y="1104"/>
                  </a:cubicBezTo>
                  <a:cubicBezTo>
                    <a:pt x="845" y="1104"/>
                    <a:pt x="964" y="1066"/>
                    <a:pt x="1047" y="984"/>
                  </a:cubicBezTo>
                  <a:cubicBezTo>
                    <a:pt x="1748" y="292"/>
                    <a:pt x="1511" y="0"/>
                    <a:pt x="1112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3" name="Google Shape;3673;p32"/>
            <p:cNvSpPr/>
            <p:nvPr/>
          </p:nvSpPr>
          <p:spPr>
            <a:xfrm>
              <a:off x="4200925" y="4517500"/>
              <a:ext cx="28450" cy="18150"/>
            </a:xfrm>
            <a:custGeom>
              <a:rect b="b" l="l" r="r" t="t"/>
              <a:pathLst>
                <a:path extrusionOk="0" h="726" w="1138">
                  <a:moveTo>
                    <a:pt x="44" y="607"/>
                  </a:moveTo>
                  <a:cubicBezTo>
                    <a:pt x="30" y="610"/>
                    <a:pt x="15" y="613"/>
                    <a:pt x="1" y="616"/>
                  </a:cubicBezTo>
                  <a:cubicBezTo>
                    <a:pt x="15" y="615"/>
                    <a:pt x="30" y="612"/>
                    <a:pt x="44" y="607"/>
                  </a:cubicBezTo>
                  <a:close/>
                  <a:moveTo>
                    <a:pt x="1071" y="0"/>
                  </a:moveTo>
                  <a:cubicBezTo>
                    <a:pt x="443" y="68"/>
                    <a:pt x="241" y="538"/>
                    <a:pt x="44" y="607"/>
                  </a:cubicBezTo>
                  <a:lnTo>
                    <a:pt x="44" y="607"/>
                  </a:lnTo>
                  <a:cubicBezTo>
                    <a:pt x="113" y="595"/>
                    <a:pt x="183" y="589"/>
                    <a:pt x="252" y="589"/>
                  </a:cubicBezTo>
                  <a:cubicBezTo>
                    <a:pt x="419" y="589"/>
                    <a:pt x="585" y="625"/>
                    <a:pt x="741" y="697"/>
                  </a:cubicBezTo>
                  <a:lnTo>
                    <a:pt x="741" y="697"/>
                  </a:lnTo>
                  <a:cubicBezTo>
                    <a:pt x="90" y="354"/>
                    <a:pt x="1137" y="132"/>
                    <a:pt x="1137" y="132"/>
                  </a:cubicBezTo>
                  <a:lnTo>
                    <a:pt x="1071" y="0"/>
                  </a:lnTo>
                  <a:close/>
                  <a:moveTo>
                    <a:pt x="741" y="697"/>
                  </a:moveTo>
                  <a:lnTo>
                    <a:pt x="741" y="697"/>
                  </a:lnTo>
                  <a:cubicBezTo>
                    <a:pt x="759" y="706"/>
                    <a:pt x="779" y="716"/>
                    <a:pt x="800" y="726"/>
                  </a:cubicBezTo>
                  <a:cubicBezTo>
                    <a:pt x="780" y="716"/>
                    <a:pt x="761" y="706"/>
                    <a:pt x="741" y="697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4" name="Google Shape;3674;p32"/>
            <p:cNvSpPr/>
            <p:nvPr/>
          </p:nvSpPr>
          <p:spPr>
            <a:xfrm>
              <a:off x="4057975" y="4619225"/>
              <a:ext cx="35775" cy="4850"/>
            </a:xfrm>
            <a:custGeom>
              <a:rect b="b" l="l" r="r" t="t"/>
              <a:pathLst>
                <a:path extrusionOk="0" h="194" w="1431">
                  <a:moveTo>
                    <a:pt x="1430" y="0"/>
                  </a:moveTo>
                  <a:cubicBezTo>
                    <a:pt x="1239" y="59"/>
                    <a:pt x="1049" y="95"/>
                    <a:pt x="851" y="117"/>
                  </a:cubicBezTo>
                  <a:cubicBezTo>
                    <a:pt x="724" y="129"/>
                    <a:pt x="604" y="135"/>
                    <a:pt x="495" y="135"/>
                  </a:cubicBezTo>
                  <a:cubicBezTo>
                    <a:pt x="268" y="135"/>
                    <a:pt x="89" y="111"/>
                    <a:pt x="0" y="66"/>
                  </a:cubicBezTo>
                  <a:cubicBezTo>
                    <a:pt x="0" y="73"/>
                    <a:pt x="0" y="81"/>
                    <a:pt x="0" y="88"/>
                  </a:cubicBezTo>
                  <a:cubicBezTo>
                    <a:pt x="6" y="152"/>
                    <a:pt x="192" y="193"/>
                    <a:pt x="449" y="193"/>
                  </a:cubicBezTo>
                  <a:cubicBezTo>
                    <a:pt x="544" y="193"/>
                    <a:pt x="648" y="188"/>
                    <a:pt x="756" y="176"/>
                  </a:cubicBezTo>
                  <a:cubicBezTo>
                    <a:pt x="1071" y="147"/>
                    <a:pt x="1327" y="73"/>
                    <a:pt x="1430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5" name="Google Shape;3675;p32"/>
            <p:cNvSpPr/>
            <p:nvPr/>
          </p:nvSpPr>
          <p:spPr>
            <a:xfrm>
              <a:off x="4103425" y="4615300"/>
              <a:ext cx="37600" cy="9350"/>
            </a:xfrm>
            <a:custGeom>
              <a:rect b="b" l="l" r="r" t="t"/>
              <a:pathLst>
                <a:path extrusionOk="0" h="374" w="1504">
                  <a:moveTo>
                    <a:pt x="1043" y="0"/>
                  </a:moveTo>
                  <a:cubicBezTo>
                    <a:pt x="949" y="0"/>
                    <a:pt x="844" y="6"/>
                    <a:pt x="734" y="18"/>
                  </a:cubicBezTo>
                  <a:cubicBezTo>
                    <a:pt x="323" y="62"/>
                    <a:pt x="1" y="172"/>
                    <a:pt x="8" y="267"/>
                  </a:cubicBezTo>
                  <a:cubicBezTo>
                    <a:pt x="18" y="335"/>
                    <a:pt x="194" y="373"/>
                    <a:pt x="444" y="373"/>
                  </a:cubicBezTo>
                  <a:cubicBezTo>
                    <a:pt x="543" y="373"/>
                    <a:pt x="654" y="367"/>
                    <a:pt x="770" y="355"/>
                  </a:cubicBezTo>
                  <a:cubicBezTo>
                    <a:pt x="1181" y="311"/>
                    <a:pt x="1504" y="201"/>
                    <a:pt x="1489" y="106"/>
                  </a:cubicBezTo>
                  <a:cubicBezTo>
                    <a:pt x="1484" y="41"/>
                    <a:pt x="1301" y="0"/>
                    <a:pt x="1043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6" name="Google Shape;3676;p32"/>
            <p:cNvSpPr/>
            <p:nvPr/>
          </p:nvSpPr>
          <p:spPr>
            <a:xfrm>
              <a:off x="4134950" y="4608875"/>
              <a:ext cx="37225" cy="15025"/>
            </a:xfrm>
            <a:custGeom>
              <a:rect b="b" l="l" r="r" t="t"/>
              <a:pathLst>
                <a:path extrusionOk="0" h="601" w="1489">
                  <a:moveTo>
                    <a:pt x="930" y="0"/>
                  </a:moveTo>
                  <a:cubicBezTo>
                    <a:pt x="867" y="0"/>
                    <a:pt x="802" y="4"/>
                    <a:pt x="734" y="11"/>
                  </a:cubicBezTo>
                  <a:cubicBezTo>
                    <a:pt x="323" y="55"/>
                    <a:pt x="1" y="216"/>
                    <a:pt x="1" y="377"/>
                  </a:cubicBezTo>
                  <a:cubicBezTo>
                    <a:pt x="1" y="512"/>
                    <a:pt x="241" y="601"/>
                    <a:pt x="555" y="601"/>
                  </a:cubicBezTo>
                  <a:cubicBezTo>
                    <a:pt x="617" y="601"/>
                    <a:pt x="682" y="597"/>
                    <a:pt x="748" y="590"/>
                  </a:cubicBezTo>
                  <a:cubicBezTo>
                    <a:pt x="1159" y="546"/>
                    <a:pt x="1489" y="385"/>
                    <a:pt x="1482" y="223"/>
                  </a:cubicBezTo>
                  <a:cubicBezTo>
                    <a:pt x="1482" y="89"/>
                    <a:pt x="1246" y="0"/>
                    <a:pt x="930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7" name="Google Shape;3677;p32"/>
            <p:cNvSpPr/>
            <p:nvPr/>
          </p:nvSpPr>
          <p:spPr>
            <a:xfrm>
              <a:off x="4117000" y="4604475"/>
              <a:ext cx="37225" cy="15025"/>
            </a:xfrm>
            <a:custGeom>
              <a:rect b="b" l="l" r="r" t="t"/>
              <a:pathLst>
                <a:path extrusionOk="0" h="601" w="1489">
                  <a:moveTo>
                    <a:pt x="929" y="0"/>
                  </a:moveTo>
                  <a:cubicBezTo>
                    <a:pt x="867" y="0"/>
                    <a:pt x="801" y="4"/>
                    <a:pt x="733" y="11"/>
                  </a:cubicBezTo>
                  <a:cubicBezTo>
                    <a:pt x="330" y="55"/>
                    <a:pt x="0" y="216"/>
                    <a:pt x="0" y="377"/>
                  </a:cubicBezTo>
                  <a:cubicBezTo>
                    <a:pt x="0" y="512"/>
                    <a:pt x="240" y="601"/>
                    <a:pt x="554" y="601"/>
                  </a:cubicBezTo>
                  <a:cubicBezTo>
                    <a:pt x="616" y="601"/>
                    <a:pt x="681" y="597"/>
                    <a:pt x="748" y="590"/>
                  </a:cubicBezTo>
                  <a:cubicBezTo>
                    <a:pt x="1159" y="546"/>
                    <a:pt x="1488" y="385"/>
                    <a:pt x="1488" y="223"/>
                  </a:cubicBezTo>
                  <a:cubicBezTo>
                    <a:pt x="1482" y="89"/>
                    <a:pt x="1246" y="0"/>
                    <a:pt x="929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8" name="Google Shape;3678;p32"/>
            <p:cNvSpPr/>
            <p:nvPr/>
          </p:nvSpPr>
          <p:spPr>
            <a:xfrm>
              <a:off x="4146875" y="4621050"/>
              <a:ext cx="29350" cy="5625"/>
            </a:xfrm>
            <a:custGeom>
              <a:rect b="b" l="l" r="r" t="t"/>
              <a:pathLst>
                <a:path extrusionOk="0" h="225" w="1174">
                  <a:moveTo>
                    <a:pt x="1159" y="0"/>
                  </a:moveTo>
                  <a:cubicBezTo>
                    <a:pt x="1063" y="88"/>
                    <a:pt x="865" y="118"/>
                    <a:pt x="550" y="132"/>
                  </a:cubicBezTo>
                  <a:cubicBezTo>
                    <a:pt x="434" y="146"/>
                    <a:pt x="318" y="151"/>
                    <a:pt x="201" y="151"/>
                  </a:cubicBezTo>
                  <a:cubicBezTo>
                    <a:pt x="134" y="151"/>
                    <a:pt x="67" y="150"/>
                    <a:pt x="0" y="147"/>
                  </a:cubicBezTo>
                  <a:lnTo>
                    <a:pt x="0" y="147"/>
                  </a:lnTo>
                  <a:cubicBezTo>
                    <a:pt x="79" y="196"/>
                    <a:pt x="249" y="224"/>
                    <a:pt x="446" y="224"/>
                  </a:cubicBezTo>
                  <a:cubicBezTo>
                    <a:pt x="487" y="224"/>
                    <a:pt x="529" y="223"/>
                    <a:pt x="572" y="220"/>
                  </a:cubicBezTo>
                  <a:cubicBezTo>
                    <a:pt x="909" y="206"/>
                    <a:pt x="1173" y="118"/>
                    <a:pt x="1166" y="22"/>
                  </a:cubicBezTo>
                  <a:cubicBezTo>
                    <a:pt x="1159" y="15"/>
                    <a:pt x="1159" y="8"/>
                    <a:pt x="1159" y="0"/>
                  </a:cubicBezTo>
                  <a:close/>
                </a:path>
              </a:pathLst>
            </a:custGeom>
            <a:solidFill>
              <a:srgbClr val="9390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9" name="Google Shape;3679;p32"/>
            <p:cNvSpPr/>
            <p:nvPr/>
          </p:nvSpPr>
          <p:spPr>
            <a:xfrm>
              <a:off x="4260325" y="4676025"/>
              <a:ext cx="18900" cy="37600"/>
            </a:xfrm>
            <a:custGeom>
              <a:rect b="b" l="l" r="r" t="t"/>
              <a:pathLst>
                <a:path extrusionOk="0" h="1504" w="756">
                  <a:moveTo>
                    <a:pt x="755" y="1"/>
                  </a:moveTo>
                  <a:cubicBezTo>
                    <a:pt x="206" y="529"/>
                    <a:pt x="191" y="1078"/>
                    <a:pt x="184" y="1482"/>
                  </a:cubicBezTo>
                  <a:lnTo>
                    <a:pt x="660" y="1504"/>
                  </a:lnTo>
                  <a:cubicBezTo>
                    <a:pt x="0" y="910"/>
                    <a:pt x="755" y="1"/>
                    <a:pt x="755" y="1"/>
                  </a:cubicBez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0" name="Google Shape;3680;p32"/>
            <p:cNvSpPr/>
            <p:nvPr/>
          </p:nvSpPr>
          <p:spPr>
            <a:xfrm>
              <a:off x="4131300" y="4697750"/>
              <a:ext cx="196850" cy="11300"/>
            </a:xfrm>
            <a:custGeom>
              <a:rect b="b" l="l" r="r" t="t"/>
              <a:pathLst>
                <a:path extrusionOk="0" h="452" w="7874">
                  <a:moveTo>
                    <a:pt x="4777" y="0"/>
                  </a:moveTo>
                  <a:cubicBezTo>
                    <a:pt x="2889" y="0"/>
                    <a:pt x="0" y="378"/>
                    <a:pt x="0" y="378"/>
                  </a:cubicBezTo>
                  <a:lnTo>
                    <a:pt x="7874" y="451"/>
                  </a:lnTo>
                  <a:cubicBezTo>
                    <a:pt x="7874" y="451"/>
                    <a:pt x="7119" y="107"/>
                    <a:pt x="5293" y="12"/>
                  </a:cubicBezTo>
                  <a:cubicBezTo>
                    <a:pt x="5133" y="4"/>
                    <a:pt x="4960" y="0"/>
                    <a:pt x="4777" y="0"/>
                  </a:cubicBezTo>
                  <a:close/>
                </a:path>
              </a:pathLst>
            </a:custGeom>
            <a:solidFill>
              <a:srgbClr val="B2B2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1" name="Google Shape;3681;p32"/>
            <p:cNvSpPr/>
            <p:nvPr/>
          </p:nvSpPr>
          <p:spPr>
            <a:xfrm>
              <a:off x="4131475" y="4697850"/>
              <a:ext cx="118425" cy="10275"/>
            </a:xfrm>
            <a:custGeom>
              <a:rect b="b" l="l" r="r" t="t"/>
              <a:pathLst>
                <a:path extrusionOk="0" h="411" w="4737">
                  <a:moveTo>
                    <a:pt x="4736" y="0"/>
                  </a:moveTo>
                  <a:cubicBezTo>
                    <a:pt x="2852" y="0"/>
                    <a:pt x="0" y="374"/>
                    <a:pt x="0" y="374"/>
                  </a:cubicBezTo>
                  <a:lnTo>
                    <a:pt x="4047" y="411"/>
                  </a:lnTo>
                  <a:cubicBezTo>
                    <a:pt x="4018" y="389"/>
                    <a:pt x="4011" y="359"/>
                    <a:pt x="4003" y="330"/>
                  </a:cubicBezTo>
                  <a:cubicBezTo>
                    <a:pt x="4003" y="198"/>
                    <a:pt x="4289" y="81"/>
                    <a:pt x="4736" y="0"/>
                  </a:cubicBezTo>
                  <a:close/>
                </a:path>
              </a:pathLst>
            </a:custGeom>
            <a:solidFill>
              <a:srgbClr val="7571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2" name="Google Shape;3682;p32"/>
            <p:cNvSpPr/>
            <p:nvPr/>
          </p:nvSpPr>
          <p:spPr>
            <a:xfrm>
              <a:off x="4115350" y="4706275"/>
              <a:ext cx="218125" cy="50800"/>
            </a:xfrm>
            <a:custGeom>
              <a:rect b="b" l="l" r="r" t="t"/>
              <a:pathLst>
                <a:path extrusionOk="0" h="2032" w="8725">
                  <a:moveTo>
                    <a:pt x="0" y="0"/>
                  </a:moveTo>
                  <a:lnTo>
                    <a:pt x="1203" y="1753"/>
                  </a:lnTo>
                  <a:cubicBezTo>
                    <a:pt x="1313" y="1929"/>
                    <a:pt x="1503" y="2031"/>
                    <a:pt x="1716" y="2031"/>
                  </a:cubicBezTo>
                  <a:lnTo>
                    <a:pt x="6987" y="2031"/>
                  </a:lnTo>
                  <a:cubicBezTo>
                    <a:pt x="7207" y="2031"/>
                    <a:pt x="7405" y="1921"/>
                    <a:pt x="7530" y="1745"/>
                  </a:cubicBezTo>
                  <a:lnTo>
                    <a:pt x="8725" y="0"/>
                  </a:lnTo>
                  <a:close/>
                </a:path>
              </a:pathLst>
            </a:custGeom>
            <a:solidFill>
              <a:srgbClr val="F7C9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3" name="Google Shape;3683;p32"/>
            <p:cNvSpPr/>
            <p:nvPr/>
          </p:nvSpPr>
          <p:spPr>
            <a:xfrm>
              <a:off x="4115350" y="4706275"/>
              <a:ext cx="217950" cy="50800"/>
            </a:xfrm>
            <a:custGeom>
              <a:rect b="b" l="l" r="r" t="t"/>
              <a:pathLst>
                <a:path extrusionOk="0" h="2032" w="8718">
                  <a:moveTo>
                    <a:pt x="0" y="0"/>
                  </a:moveTo>
                  <a:lnTo>
                    <a:pt x="1203" y="1753"/>
                  </a:lnTo>
                  <a:cubicBezTo>
                    <a:pt x="1313" y="1921"/>
                    <a:pt x="1510" y="2024"/>
                    <a:pt x="1716" y="2031"/>
                  </a:cubicBezTo>
                  <a:lnTo>
                    <a:pt x="6987" y="2031"/>
                  </a:lnTo>
                  <a:cubicBezTo>
                    <a:pt x="7200" y="2024"/>
                    <a:pt x="7405" y="1921"/>
                    <a:pt x="7522" y="1738"/>
                  </a:cubicBezTo>
                  <a:lnTo>
                    <a:pt x="8717" y="0"/>
                  </a:lnTo>
                  <a:lnTo>
                    <a:pt x="8659" y="0"/>
                  </a:lnTo>
                  <a:cubicBezTo>
                    <a:pt x="7977" y="1049"/>
                    <a:pt x="6401" y="1782"/>
                    <a:pt x="4560" y="1782"/>
                  </a:cubicBezTo>
                  <a:cubicBezTo>
                    <a:pt x="2720" y="1782"/>
                    <a:pt x="1137" y="1049"/>
                    <a:pt x="455" y="0"/>
                  </a:cubicBezTo>
                  <a:close/>
                </a:path>
              </a:pathLst>
            </a:custGeom>
            <a:solidFill>
              <a:srgbClr val="E2AA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4" name="Google Shape;3684;p32"/>
            <p:cNvSpPr/>
            <p:nvPr/>
          </p:nvSpPr>
          <p:spPr>
            <a:xfrm>
              <a:off x="4074275" y="4561100"/>
              <a:ext cx="21300" cy="7550"/>
            </a:xfrm>
            <a:custGeom>
              <a:rect b="b" l="l" r="r" t="t"/>
              <a:pathLst>
                <a:path extrusionOk="0" h="302" w="852">
                  <a:moveTo>
                    <a:pt x="426" y="1"/>
                  </a:moveTo>
                  <a:cubicBezTo>
                    <a:pt x="192" y="1"/>
                    <a:pt x="1" y="74"/>
                    <a:pt x="1" y="155"/>
                  </a:cubicBezTo>
                  <a:cubicBezTo>
                    <a:pt x="1" y="236"/>
                    <a:pt x="192" y="302"/>
                    <a:pt x="426" y="302"/>
                  </a:cubicBezTo>
                  <a:cubicBezTo>
                    <a:pt x="661" y="302"/>
                    <a:pt x="851" y="236"/>
                    <a:pt x="851" y="155"/>
                  </a:cubicBezTo>
                  <a:cubicBezTo>
                    <a:pt x="851" y="74"/>
                    <a:pt x="661" y="1"/>
                    <a:pt x="426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5" name="Google Shape;3685;p32"/>
            <p:cNvSpPr/>
            <p:nvPr/>
          </p:nvSpPr>
          <p:spPr>
            <a:xfrm>
              <a:off x="4276450" y="4484675"/>
              <a:ext cx="27525" cy="12850"/>
            </a:xfrm>
            <a:custGeom>
              <a:rect b="b" l="l" r="r" t="t"/>
              <a:pathLst>
                <a:path extrusionOk="0" h="514" w="1101">
                  <a:moveTo>
                    <a:pt x="550" y="1"/>
                  </a:moveTo>
                  <a:cubicBezTo>
                    <a:pt x="250" y="1"/>
                    <a:pt x="1" y="118"/>
                    <a:pt x="1" y="257"/>
                  </a:cubicBezTo>
                  <a:cubicBezTo>
                    <a:pt x="1" y="404"/>
                    <a:pt x="250" y="514"/>
                    <a:pt x="550" y="514"/>
                  </a:cubicBezTo>
                  <a:cubicBezTo>
                    <a:pt x="851" y="514"/>
                    <a:pt x="1100" y="404"/>
                    <a:pt x="1100" y="257"/>
                  </a:cubicBezTo>
                  <a:cubicBezTo>
                    <a:pt x="1100" y="118"/>
                    <a:pt x="851" y="1"/>
                    <a:pt x="550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6" name="Google Shape;3686;p32"/>
            <p:cNvSpPr/>
            <p:nvPr/>
          </p:nvSpPr>
          <p:spPr>
            <a:xfrm>
              <a:off x="4281775" y="4472025"/>
              <a:ext cx="29150" cy="22200"/>
            </a:xfrm>
            <a:custGeom>
              <a:rect b="b" l="l" r="r" t="t"/>
              <a:pathLst>
                <a:path extrusionOk="0" h="888" w="1166">
                  <a:moveTo>
                    <a:pt x="477" y="1"/>
                  </a:moveTo>
                  <a:cubicBezTo>
                    <a:pt x="169" y="1"/>
                    <a:pt x="0" y="485"/>
                    <a:pt x="0" y="631"/>
                  </a:cubicBezTo>
                  <a:cubicBezTo>
                    <a:pt x="0" y="771"/>
                    <a:pt x="249" y="888"/>
                    <a:pt x="550" y="888"/>
                  </a:cubicBezTo>
                  <a:cubicBezTo>
                    <a:pt x="858" y="888"/>
                    <a:pt x="1056" y="815"/>
                    <a:pt x="1085" y="675"/>
                  </a:cubicBezTo>
                  <a:cubicBezTo>
                    <a:pt x="1166" y="309"/>
                    <a:pt x="777" y="1"/>
                    <a:pt x="477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7" name="Google Shape;3687;p32"/>
            <p:cNvSpPr/>
            <p:nvPr/>
          </p:nvSpPr>
          <p:spPr>
            <a:xfrm>
              <a:off x="4055225" y="4611350"/>
              <a:ext cx="37425" cy="11700"/>
            </a:xfrm>
            <a:custGeom>
              <a:rect b="b" l="l" r="r" t="t"/>
              <a:pathLst>
                <a:path extrusionOk="0" h="468" w="1497">
                  <a:moveTo>
                    <a:pt x="857" y="1"/>
                  </a:moveTo>
                  <a:cubicBezTo>
                    <a:pt x="762" y="1"/>
                    <a:pt x="663" y="8"/>
                    <a:pt x="565" y="22"/>
                  </a:cubicBezTo>
                  <a:cubicBezTo>
                    <a:pt x="242" y="66"/>
                    <a:pt x="0" y="176"/>
                    <a:pt x="15" y="286"/>
                  </a:cubicBezTo>
                  <a:cubicBezTo>
                    <a:pt x="28" y="382"/>
                    <a:pt x="277" y="467"/>
                    <a:pt x="609" y="467"/>
                  </a:cubicBezTo>
                  <a:cubicBezTo>
                    <a:pt x="656" y="467"/>
                    <a:pt x="705" y="465"/>
                    <a:pt x="756" y="462"/>
                  </a:cubicBezTo>
                  <a:cubicBezTo>
                    <a:pt x="1203" y="425"/>
                    <a:pt x="1496" y="271"/>
                    <a:pt x="1393" y="132"/>
                  </a:cubicBezTo>
                  <a:cubicBezTo>
                    <a:pt x="1319" y="47"/>
                    <a:pt x="1104" y="1"/>
                    <a:pt x="857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8" name="Google Shape;3688;p32"/>
            <p:cNvSpPr/>
            <p:nvPr/>
          </p:nvSpPr>
          <p:spPr>
            <a:xfrm>
              <a:off x="4064025" y="4606000"/>
              <a:ext cx="25675" cy="7500"/>
            </a:xfrm>
            <a:custGeom>
              <a:rect b="b" l="l" r="r" t="t"/>
              <a:pathLst>
                <a:path extrusionOk="0" h="300" w="1027">
                  <a:moveTo>
                    <a:pt x="594" y="0"/>
                  </a:moveTo>
                  <a:cubicBezTo>
                    <a:pt x="525" y="0"/>
                    <a:pt x="452" y="5"/>
                    <a:pt x="382" y="16"/>
                  </a:cubicBezTo>
                  <a:cubicBezTo>
                    <a:pt x="162" y="45"/>
                    <a:pt x="0" y="118"/>
                    <a:pt x="8" y="192"/>
                  </a:cubicBezTo>
                  <a:cubicBezTo>
                    <a:pt x="14" y="248"/>
                    <a:pt x="175" y="299"/>
                    <a:pt x="396" y="299"/>
                  </a:cubicBezTo>
                  <a:cubicBezTo>
                    <a:pt x="433" y="299"/>
                    <a:pt x="473" y="298"/>
                    <a:pt x="514" y="294"/>
                  </a:cubicBezTo>
                  <a:cubicBezTo>
                    <a:pt x="821" y="265"/>
                    <a:pt x="1027" y="170"/>
                    <a:pt x="953" y="82"/>
                  </a:cubicBezTo>
                  <a:cubicBezTo>
                    <a:pt x="907" y="30"/>
                    <a:pt x="761" y="0"/>
                    <a:pt x="594" y="0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9" name="Google Shape;3689;p32"/>
            <p:cNvSpPr/>
            <p:nvPr/>
          </p:nvSpPr>
          <p:spPr>
            <a:xfrm>
              <a:off x="4081975" y="4556425"/>
              <a:ext cx="20750" cy="6300"/>
            </a:xfrm>
            <a:custGeom>
              <a:rect b="b" l="l" r="r" t="t"/>
              <a:pathLst>
                <a:path extrusionOk="0" h="252" w="830">
                  <a:moveTo>
                    <a:pt x="465" y="1"/>
                  </a:moveTo>
                  <a:cubicBezTo>
                    <a:pt x="414" y="1"/>
                    <a:pt x="361" y="4"/>
                    <a:pt x="309" y="12"/>
                  </a:cubicBezTo>
                  <a:cubicBezTo>
                    <a:pt x="125" y="34"/>
                    <a:pt x="1" y="100"/>
                    <a:pt x="8" y="159"/>
                  </a:cubicBezTo>
                  <a:cubicBezTo>
                    <a:pt x="14" y="208"/>
                    <a:pt x="139" y="252"/>
                    <a:pt x="313" y="252"/>
                  </a:cubicBezTo>
                  <a:cubicBezTo>
                    <a:pt x="347" y="252"/>
                    <a:pt x="382" y="250"/>
                    <a:pt x="419" y="247"/>
                  </a:cubicBezTo>
                  <a:cubicBezTo>
                    <a:pt x="668" y="232"/>
                    <a:pt x="829" y="144"/>
                    <a:pt x="771" y="78"/>
                  </a:cubicBezTo>
                  <a:cubicBezTo>
                    <a:pt x="733" y="29"/>
                    <a:pt x="607" y="1"/>
                    <a:pt x="465" y="1"/>
                  </a:cubicBezTo>
                  <a:close/>
                </a:path>
              </a:pathLst>
            </a:custGeom>
            <a:solidFill>
              <a:srgbClr val="CECB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0" name="Google Shape;3690;p32"/>
            <p:cNvSpPr/>
            <p:nvPr/>
          </p:nvSpPr>
          <p:spPr>
            <a:xfrm>
              <a:off x="4306500" y="4608400"/>
              <a:ext cx="31750" cy="20725"/>
            </a:xfrm>
            <a:custGeom>
              <a:rect b="b" l="l" r="r" t="t"/>
              <a:pathLst>
                <a:path extrusionOk="0" h="829" w="1270">
                  <a:moveTo>
                    <a:pt x="1" y="0"/>
                  </a:moveTo>
                  <a:cubicBezTo>
                    <a:pt x="573" y="154"/>
                    <a:pt x="1005" y="374"/>
                    <a:pt x="1269" y="829"/>
                  </a:cubicBezTo>
                  <a:cubicBezTo>
                    <a:pt x="1218" y="514"/>
                    <a:pt x="903" y="66"/>
                    <a:pt x="1" y="0"/>
                  </a:cubicBezTo>
                  <a:close/>
                </a:path>
              </a:pathLst>
            </a:custGeom>
            <a:solidFill>
              <a:srgbClr val="7C2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1" name="Google Shape;3691;p32"/>
            <p:cNvSpPr/>
            <p:nvPr/>
          </p:nvSpPr>
          <p:spPr>
            <a:xfrm>
              <a:off x="4124700" y="4719825"/>
              <a:ext cx="199250" cy="2975"/>
            </a:xfrm>
            <a:custGeom>
              <a:rect b="b" l="l" r="r" t="t"/>
              <a:pathLst>
                <a:path extrusionOk="0" h="119" w="7970">
                  <a:moveTo>
                    <a:pt x="0" y="1"/>
                  </a:moveTo>
                  <a:lnTo>
                    <a:pt x="73" y="118"/>
                  </a:lnTo>
                  <a:lnTo>
                    <a:pt x="7896" y="118"/>
                  </a:lnTo>
                  <a:lnTo>
                    <a:pt x="7969" y="1"/>
                  </a:lnTo>
                  <a:close/>
                </a:path>
              </a:pathLst>
            </a:custGeom>
            <a:solidFill>
              <a:srgbClr val="AA64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2" name="Google Shape;3692;p32"/>
            <p:cNvSpPr/>
            <p:nvPr/>
          </p:nvSpPr>
          <p:spPr>
            <a:xfrm>
              <a:off x="4115350" y="4706275"/>
              <a:ext cx="218125" cy="7175"/>
            </a:xfrm>
            <a:custGeom>
              <a:rect b="b" l="l" r="r" t="t"/>
              <a:pathLst>
                <a:path extrusionOk="0" h="287" w="8725">
                  <a:moveTo>
                    <a:pt x="0" y="0"/>
                  </a:moveTo>
                  <a:lnTo>
                    <a:pt x="191" y="286"/>
                  </a:lnTo>
                  <a:lnTo>
                    <a:pt x="8527" y="286"/>
                  </a:lnTo>
                  <a:lnTo>
                    <a:pt x="8725" y="0"/>
                  </a:lnTo>
                  <a:close/>
                </a:path>
              </a:pathLst>
            </a:custGeom>
            <a:solidFill>
              <a:srgbClr val="FFD6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3" name="Google Shape;3693;p32"/>
          <p:cNvGrpSpPr/>
          <p:nvPr/>
        </p:nvGrpSpPr>
        <p:grpSpPr>
          <a:xfrm flipH="1">
            <a:off x="8058316" y="2646682"/>
            <a:ext cx="2196899" cy="527719"/>
            <a:chOff x="1285551" y="-3218411"/>
            <a:chExt cx="2391833" cy="574545"/>
          </a:xfrm>
        </p:grpSpPr>
        <p:sp>
          <p:nvSpPr>
            <p:cNvPr id="3694" name="Google Shape;3694;p32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5" name="Google Shape;3695;p32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6" name="Google Shape;3696;p32"/>
          <p:cNvGrpSpPr/>
          <p:nvPr/>
        </p:nvGrpSpPr>
        <p:grpSpPr>
          <a:xfrm>
            <a:off x="-1111234" y="2888595"/>
            <a:ext cx="2196899" cy="527719"/>
            <a:chOff x="1285551" y="-3218411"/>
            <a:chExt cx="2391833" cy="574545"/>
          </a:xfrm>
        </p:grpSpPr>
        <p:sp>
          <p:nvSpPr>
            <p:cNvPr id="3697" name="Google Shape;3697;p32"/>
            <p:cNvSpPr/>
            <p:nvPr/>
          </p:nvSpPr>
          <p:spPr>
            <a:xfrm>
              <a:off x="1285551" y="-3218411"/>
              <a:ext cx="2391833" cy="573185"/>
            </a:xfrm>
            <a:custGeom>
              <a:rect b="b" l="l" r="r" t="t"/>
              <a:pathLst>
                <a:path extrusionOk="0" h="2950" w="12310">
                  <a:moveTo>
                    <a:pt x="6025" y="1"/>
                  </a:moveTo>
                  <a:cubicBezTo>
                    <a:pt x="5394" y="1"/>
                    <a:pt x="5337" y="532"/>
                    <a:pt x="4949" y="669"/>
                  </a:cubicBezTo>
                  <a:lnTo>
                    <a:pt x="4920" y="669"/>
                  </a:lnTo>
                  <a:cubicBezTo>
                    <a:pt x="4836" y="669"/>
                    <a:pt x="4735" y="583"/>
                    <a:pt x="4651" y="583"/>
                  </a:cubicBezTo>
                  <a:cubicBezTo>
                    <a:pt x="4640" y="583"/>
                    <a:pt x="4630" y="585"/>
                    <a:pt x="4619" y="588"/>
                  </a:cubicBezTo>
                  <a:cubicBezTo>
                    <a:pt x="4464" y="687"/>
                    <a:pt x="4499" y="779"/>
                    <a:pt x="4305" y="779"/>
                  </a:cubicBezTo>
                  <a:cubicBezTo>
                    <a:pt x="4298" y="779"/>
                    <a:pt x="4290" y="779"/>
                    <a:pt x="4282" y="779"/>
                  </a:cubicBezTo>
                  <a:cubicBezTo>
                    <a:pt x="4253" y="778"/>
                    <a:pt x="4225" y="777"/>
                    <a:pt x="4197" y="777"/>
                  </a:cubicBezTo>
                  <a:cubicBezTo>
                    <a:pt x="2632" y="777"/>
                    <a:pt x="2099" y="2341"/>
                    <a:pt x="1140" y="2341"/>
                  </a:cubicBezTo>
                  <a:cubicBezTo>
                    <a:pt x="1129" y="2341"/>
                    <a:pt x="1118" y="2341"/>
                    <a:pt x="1107" y="2340"/>
                  </a:cubicBezTo>
                  <a:cubicBezTo>
                    <a:pt x="506" y="2318"/>
                    <a:pt x="470" y="2098"/>
                    <a:pt x="470" y="1629"/>
                  </a:cubicBezTo>
                  <a:cubicBezTo>
                    <a:pt x="470" y="1004"/>
                    <a:pt x="759" y="770"/>
                    <a:pt x="1018" y="770"/>
                  </a:cubicBezTo>
                  <a:cubicBezTo>
                    <a:pt x="1227" y="770"/>
                    <a:pt x="1415" y="923"/>
                    <a:pt x="1415" y="1145"/>
                  </a:cubicBezTo>
                  <a:cubicBezTo>
                    <a:pt x="1415" y="1218"/>
                    <a:pt x="1401" y="1299"/>
                    <a:pt x="1364" y="1365"/>
                  </a:cubicBezTo>
                  <a:cubicBezTo>
                    <a:pt x="1778" y="1015"/>
                    <a:pt x="1408" y="628"/>
                    <a:pt x="949" y="628"/>
                  </a:cubicBezTo>
                  <a:cubicBezTo>
                    <a:pt x="514" y="628"/>
                    <a:pt x="0" y="976"/>
                    <a:pt x="0" y="2032"/>
                  </a:cubicBezTo>
                  <a:cubicBezTo>
                    <a:pt x="0" y="2604"/>
                    <a:pt x="536" y="2941"/>
                    <a:pt x="961" y="2949"/>
                  </a:cubicBezTo>
                  <a:cubicBezTo>
                    <a:pt x="975" y="2949"/>
                    <a:pt x="990" y="2949"/>
                    <a:pt x="1005" y="2949"/>
                  </a:cubicBezTo>
                  <a:cubicBezTo>
                    <a:pt x="2329" y="2949"/>
                    <a:pt x="3317" y="1026"/>
                    <a:pt x="5455" y="1026"/>
                  </a:cubicBezTo>
                  <a:cubicBezTo>
                    <a:pt x="5493" y="1026"/>
                    <a:pt x="5533" y="1027"/>
                    <a:pt x="5572" y="1028"/>
                  </a:cubicBezTo>
                  <a:cubicBezTo>
                    <a:pt x="6298" y="1050"/>
                    <a:pt x="6657" y="1350"/>
                    <a:pt x="6657" y="1350"/>
                  </a:cubicBezTo>
                  <a:cubicBezTo>
                    <a:pt x="6772" y="1350"/>
                    <a:pt x="6838" y="1167"/>
                    <a:pt x="6986" y="1167"/>
                  </a:cubicBezTo>
                  <a:cubicBezTo>
                    <a:pt x="6989" y="1167"/>
                    <a:pt x="6992" y="1167"/>
                    <a:pt x="6995" y="1167"/>
                  </a:cubicBezTo>
                  <a:cubicBezTo>
                    <a:pt x="7083" y="1167"/>
                    <a:pt x="7273" y="1292"/>
                    <a:pt x="7391" y="1292"/>
                  </a:cubicBezTo>
                  <a:cubicBezTo>
                    <a:pt x="7394" y="1292"/>
                    <a:pt x="7397" y="1292"/>
                    <a:pt x="7400" y="1292"/>
                  </a:cubicBezTo>
                  <a:cubicBezTo>
                    <a:pt x="7518" y="1292"/>
                    <a:pt x="7575" y="1153"/>
                    <a:pt x="7610" y="1153"/>
                  </a:cubicBezTo>
                  <a:cubicBezTo>
                    <a:pt x="7742" y="1153"/>
                    <a:pt x="7735" y="1570"/>
                    <a:pt x="8050" y="1578"/>
                  </a:cubicBezTo>
                  <a:cubicBezTo>
                    <a:pt x="8055" y="1578"/>
                    <a:pt x="8060" y="1578"/>
                    <a:pt x="8065" y="1578"/>
                  </a:cubicBezTo>
                  <a:cubicBezTo>
                    <a:pt x="8221" y="1578"/>
                    <a:pt x="8371" y="1466"/>
                    <a:pt x="8534" y="1424"/>
                  </a:cubicBezTo>
                  <a:cubicBezTo>
                    <a:pt x="8584" y="1914"/>
                    <a:pt x="8999" y="2396"/>
                    <a:pt x="9697" y="2396"/>
                  </a:cubicBezTo>
                  <a:cubicBezTo>
                    <a:pt x="9918" y="2396"/>
                    <a:pt x="10166" y="2348"/>
                    <a:pt x="10440" y="2238"/>
                  </a:cubicBezTo>
                  <a:cubicBezTo>
                    <a:pt x="10611" y="2188"/>
                    <a:pt x="10713" y="1966"/>
                    <a:pt x="10873" y="1966"/>
                  </a:cubicBezTo>
                  <a:cubicBezTo>
                    <a:pt x="10877" y="1966"/>
                    <a:pt x="10883" y="1966"/>
                    <a:pt x="10888" y="1966"/>
                  </a:cubicBezTo>
                  <a:cubicBezTo>
                    <a:pt x="11100" y="1974"/>
                    <a:pt x="11284" y="2274"/>
                    <a:pt x="11547" y="2282"/>
                  </a:cubicBezTo>
                  <a:cubicBezTo>
                    <a:pt x="11549" y="2282"/>
                    <a:pt x="11551" y="2282"/>
                    <a:pt x="11553" y="2282"/>
                  </a:cubicBezTo>
                  <a:cubicBezTo>
                    <a:pt x="11854" y="2282"/>
                    <a:pt x="12310" y="1677"/>
                    <a:pt x="12310" y="1087"/>
                  </a:cubicBezTo>
                  <a:cubicBezTo>
                    <a:pt x="12310" y="581"/>
                    <a:pt x="11965" y="265"/>
                    <a:pt x="11533" y="251"/>
                  </a:cubicBezTo>
                  <a:cubicBezTo>
                    <a:pt x="11522" y="250"/>
                    <a:pt x="11511" y="250"/>
                    <a:pt x="11501" y="250"/>
                  </a:cubicBezTo>
                  <a:cubicBezTo>
                    <a:pt x="11021" y="250"/>
                    <a:pt x="10688" y="570"/>
                    <a:pt x="10569" y="789"/>
                  </a:cubicBezTo>
                  <a:lnTo>
                    <a:pt x="10569" y="789"/>
                  </a:lnTo>
                  <a:cubicBezTo>
                    <a:pt x="10512" y="666"/>
                    <a:pt x="10390" y="537"/>
                    <a:pt x="10308" y="537"/>
                  </a:cubicBezTo>
                  <a:cubicBezTo>
                    <a:pt x="10280" y="535"/>
                    <a:pt x="10253" y="535"/>
                    <a:pt x="10228" y="535"/>
                  </a:cubicBezTo>
                  <a:cubicBezTo>
                    <a:pt x="9827" y="535"/>
                    <a:pt x="9898" y="694"/>
                    <a:pt x="9773" y="757"/>
                  </a:cubicBezTo>
                  <a:cubicBezTo>
                    <a:pt x="9502" y="779"/>
                    <a:pt x="9304" y="874"/>
                    <a:pt x="9040" y="940"/>
                  </a:cubicBezTo>
                  <a:cubicBezTo>
                    <a:pt x="8945" y="705"/>
                    <a:pt x="8747" y="661"/>
                    <a:pt x="8542" y="654"/>
                  </a:cubicBezTo>
                  <a:lnTo>
                    <a:pt x="8241" y="654"/>
                  </a:lnTo>
                  <a:cubicBezTo>
                    <a:pt x="7860" y="647"/>
                    <a:pt x="7977" y="478"/>
                    <a:pt x="7764" y="419"/>
                  </a:cubicBezTo>
                  <a:cubicBezTo>
                    <a:pt x="7493" y="390"/>
                    <a:pt x="7222" y="295"/>
                    <a:pt x="6958" y="287"/>
                  </a:cubicBezTo>
                  <a:cubicBezTo>
                    <a:pt x="6942" y="286"/>
                    <a:pt x="6926" y="286"/>
                    <a:pt x="6910" y="286"/>
                  </a:cubicBezTo>
                  <a:cubicBezTo>
                    <a:pt x="6802" y="286"/>
                    <a:pt x="6694" y="308"/>
                    <a:pt x="6591" y="346"/>
                  </a:cubicBezTo>
                  <a:cubicBezTo>
                    <a:pt x="6599" y="331"/>
                    <a:pt x="6599" y="324"/>
                    <a:pt x="6599" y="309"/>
                  </a:cubicBezTo>
                  <a:cubicBezTo>
                    <a:pt x="6599" y="97"/>
                    <a:pt x="6261" y="9"/>
                    <a:pt x="6064" y="1"/>
                  </a:cubicBezTo>
                  <a:cubicBezTo>
                    <a:pt x="6050" y="1"/>
                    <a:pt x="6038" y="1"/>
                    <a:pt x="6025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8" name="Google Shape;3698;p32"/>
            <p:cNvSpPr/>
            <p:nvPr/>
          </p:nvSpPr>
          <p:spPr>
            <a:xfrm>
              <a:off x="1285551" y="-3101832"/>
              <a:ext cx="2367740" cy="457965"/>
            </a:xfrm>
            <a:custGeom>
              <a:rect b="b" l="l" r="r" t="t"/>
              <a:pathLst>
                <a:path extrusionOk="0" h="2357" w="12186">
                  <a:moveTo>
                    <a:pt x="5718" y="1"/>
                  </a:moveTo>
                  <a:cubicBezTo>
                    <a:pt x="3581" y="1"/>
                    <a:pt x="2600" y="1924"/>
                    <a:pt x="1269" y="1924"/>
                  </a:cubicBezTo>
                  <a:cubicBezTo>
                    <a:pt x="1254" y="1924"/>
                    <a:pt x="1239" y="1924"/>
                    <a:pt x="1225" y="1923"/>
                  </a:cubicBezTo>
                  <a:cubicBezTo>
                    <a:pt x="807" y="1909"/>
                    <a:pt x="272" y="1579"/>
                    <a:pt x="272" y="1007"/>
                  </a:cubicBezTo>
                  <a:cubicBezTo>
                    <a:pt x="264" y="758"/>
                    <a:pt x="301" y="501"/>
                    <a:pt x="382" y="259"/>
                  </a:cubicBezTo>
                  <a:lnTo>
                    <a:pt x="382" y="259"/>
                  </a:lnTo>
                  <a:cubicBezTo>
                    <a:pt x="169" y="472"/>
                    <a:pt x="0" y="838"/>
                    <a:pt x="0" y="1440"/>
                  </a:cubicBezTo>
                  <a:cubicBezTo>
                    <a:pt x="0" y="2004"/>
                    <a:pt x="536" y="2341"/>
                    <a:pt x="961" y="2356"/>
                  </a:cubicBezTo>
                  <a:cubicBezTo>
                    <a:pt x="975" y="2356"/>
                    <a:pt x="990" y="2357"/>
                    <a:pt x="1004" y="2357"/>
                  </a:cubicBezTo>
                  <a:cubicBezTo>
                    <a:pt x="2329" y="2357"/>
                    <a:pt x="3317" y="426"/>
                    <a:pt x="5455" y="426"/>
                  </a:cubicBezTo>
                  <a:cubicBezTo>
                    <a:pt x="5494" y="426"/>
                    <a:pt x="5533" y="427"/>
                    <a:pt x="5572" y="428"/>
                  </a:cubicBezTo>
                  <a:cubicBezTo>
                    <a:pt x="6298" y="450"/>
                    <a:pt x="6657" y="750"/>
                    <a:pt x="6657" y="750"/>
                  </a:cubicBezTo>
                  <a:cubicBezTo>
                    <a:pt x="6775" y="750"/>
                    <a:pt x="6841" y="567"/>
                    <a:pt x="6995" y="567"/>
                  </a:cubicBezTo>
                  <a:cubicBezTo>
                    <a:pt x="7083" y="567"/>
                    <a:pt x="7273" y="692"/>
                    <a:pt x="7391" y="692"/>
                  </a:cubicBezTo>
                  <a:cubicBezTo>
                    <a:pt x="7394" y="692"/>
                    <a:pt x="7397" y="692"/>
                    <a:pt x="7400" y="692"/>
                  </a:cubicBezTo>
                  <a:cubicBezTo>
                    <a:pt x="7518" y="692"/>
                    <a:pt x="7575" y="553"/>
                    <a:pt x="7610" y="553"/>
                  </a:cubicBezTo>
                  <a:cubicBezTo>
                    <a:pt x="7742" y="553"/>
                    <a:pt x="7735" y="970"/>
                    <a:pt x="8050" y="978"/>
                  </a:cubicBezTo>
                  <a:cubicBezTo>
                    <a:pt x="8055" y="978"/>
                    <a:pt x="8060" y="978"/>
                    <a:pt x="8065" y="978"/>
                  </a:cubicBezTo>
                  <a:cubicBezTo>
                    <a:pt x="8221" y="978"/>
                    <a:pt x="8371" y="867"/>
                    <a:pt x="8534" y="831"/>
                  </a:cubicBezTo>
                  <a:cubicBezTo>
                    <a:pt x="8584" y="1316"/>
                    <a:pt x="8999" y="1796"/>
                    <a:pt x="9697" y="1796"/>
                  </a:cubicBezTo>
                  <a:cubicBezTo>
                    <a:pt x="9917" y="1796"/>
                    <a:pt x="10166" y="1748"/>
                    <a:pt x="10440" y="1638"/>
                  </a:cubicBezTo>
                  <a:cubicBezTo>
                    <a:pt x="10614" y="1587"/>
                    <a:pt x="10716" y="1366"/>
                    <a:pt x="10880" y="1366"/>
                  </a:cubicBezTo>
                  <a:cubicBezTo>
                    <a:pt x="10882" y="1366"/>
                    <a:pt x="10885" y="1366"/>
                    <a:pt x="10888" y="1366"/>
                  </a:cubicBezTo>
                  <a:cubicBezTo>
                    <a:pt x="11093" y="1374"/>
                    <a:pt x="11284" y="1674"/>
                    <a:pt x="11547" y="1682"/>
                  </a:cubicBezTo>
                  <a:cubicBezTo>
                    <a:pt x="11550" y="1682"/>
                    <a:pt x="11553" y="1682"/>
                    <a:pt x="11555" y="1682"/>
                  </a:cubicBezTo>
                  <a:cubicBezTo>
                    <a:pt x="11760" y="1682"/>
                    <a:pt x="12033" y="1398"/>
                    <a:pt x="12185" y="1029"/>
                  </a:cubicBezTo>
                  <a:lnTo>
                    <a:pt x="12185" y="1029"/>
                  </a:lnTo>
                  <a:cubicBezTo>
                    <a:pt x="12072" y="1163"/>
                    <a:pt x="11939" y="1257"/>
                    <a:pt x="11824" y="1257"/>
                  </a:cubicBezTo>
                  <a:cubicBezTo>
                    <a:pt x="11820" y="1257"/>
                    <a:pt x="11816" y="1257"/>
                    <a:pt x="11811" y="1256"/>
                  </a:cubicBezTo>
                  <a:cubicBezTo>
                    <a:pt x="11547" y="1249"/>
                    <a:pt x="11364" y="948"/>
                    <a:pt x="11152" y="941"/>
                  </a:cubicBezTo>
                  <a:cubicBezTo>
                    <a:pt x="11149" y="941"/>
                    <a:pt x="11146" y="941"/>
                    <a:pt x="11144" y="941"/>
                  </a:cubicBezTo>
                  <a:cubicBezTo>
                    <a:pt x="10980" y="941"/>
                    <a:pt x="10878" y="1169"/>
                    <a:pt x="10712" y="1212"/>
                  </a:cubicBezTo>
                  <a:cubicBezTo>
                    <a:pt x="10437" y="1322"/>
                    <a:pt x="10189" y="1370"/>
                    <a:pt x="9969" y="1370"/>
                  </a:cubicBezTo>
                  <a:cubicBezTo>
                    <a:pt x="9267" y="1370"/>
                    <a:pt x="8854" y="884"/>
                    <a:pt x="8798" y="399"/>
                  </a:cubicBezTo>
                  <a:cubicBezTo>
                    <a:pt x="8635" y="441"/>
                    <a:pt x="8485" y="553"/>
                    <a:pt x="8336" y="553"/>
                  </a:cubicBezTo>
                  <a:cubicBezTo>
                    <a:pt x="8331" y="553"/>
                    <a:pt x="8326" y="553"/>
                    <a:pt x="8322" y="553"/>
                  </a:cubicBezTo>
                  <a:cubicBezTo>
                    <a:pt x="8006" y="545"/>
                    <a:pt x="8006" y="135"/>
                    <a:pt x="7874" y="127"/>
                  </a:cubicBezTo>
                  <a:cubicBezTo>
                    <a:pt x="7839" y="127"/>
                    <a:pt x="7768" y="267"/>
                    <a:pt x="7669" y="267"/>
                  </a:cubicBezTo>
                  <a:cubicBezTo>
                    <a:pt x="7667" y="267"/>
                    <a:pt x="7664" y="267"/>
                    <a:pt x="7662" y="267"/>
                  </a:cubicBezTo>
                  <a:cubicBezTo>
                    <a:pt x="7552" y="267"/>
                    <a:pt x="7354" y="149"/>
                    <a:pt x="7259" y="142"/>
                  </a:cubicBezTo>
                  <a:cubicBezTo>
                    <a:pt x="7112" y="142"/>
                    <a:pt x="7039" y="325"/>
                    <a:pt x="6921" y="325"/>
                  </a:cubicBezTo>
                  <a:cubicBezTo>
                    <a:pt x="6921" y="325"/>
                    <a:pt x="6555" y="25"/>
                    <a:pt x="5836" y="3"/>
                  </a:cubicBezTo>
                  <a:cubicBezTo>
                    <a:pt x="5797" y="1"/>
                    <a:pt x="5757" y="1"/>
                    <a:pt x="5718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99" name="Google Shape;3699;p32"/>
          <p:cNvSpPr/>
          <p:nvPr/>
        </p:nvSpPr>
        <p:spPr>
          <a:xfrm>
            <a:off x="6681986" y="3033383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0" name="Google Shape;3700;p32"/>
          <p:cNvSpPr/>
          <p:nvPr/>
        </p:nvSpPr>
        <p:spPr>
          <a:xfrm>
            <a:off x="7295750" y="1112745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1" name="Google Shape;3701;p32"/>
          <p:cNvSpPr/>
          <p:nvPr/>
        </p:nvSpPr>
        <p:spPr>
          <a:xfrm>
            <a:off x="7499704" y="3113120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2" name="Google Shape;3702;p32"/>
          <p:cNvSpPr/>
          <p:nvPr/>
        </p:nvSpPr>
        <p:spPr>
          <a:xfrm>
            <a:off x="1679525" y="928370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3" name="Google Shape;3703;p32"/>
          <p:cNvSpPr/>
          <p:nvPr/>
        </p:nvSpPr>
        <p:spPr>
          <a:xfrm>
            <a:off x="-97114" y="2172658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4" name="Google Shape;3704;p32"/>
          <p:cNvSpPr/>
          <p:nvPr/>
        </p:nvSpPr>
        <p:spPr>
          <a:xfrm>
            <a:off x="496204" y="2173745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5" name="Google Shape;3705;p32"/>
          <p:cNvSpPr/>
          <p:nvPr/>
        </p:nvSpPr>
        <p:spPr>
          <a:xfrm>
            <a:off x="327488" y="2615695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06" name="Google Shape;3706;p32"/>
          <p:cNvGrpSpPr/>
          <p:nvPr/>
        </p:nvGrpSpPr>
        <p:grpSpPr>
          <a:xfrm flipH="1" rot="498078">
            <a:off x="3338136" y="3800183"/>
            <a:ext cx="755857" cy="379536"/>
            <a:chOff x="1857880" y="1886705"/>
            <a:chExt cx="2957442" cy="1485010"/>
          </a:xfrm>
        </p:grpSpPr>
        <p:sp>
          <p:nvSpPr>
            <p:cNvPr id="3707" name="Google Shape;3707;p32"/>
            <p:cNvSpPr/>
            <p:nvPr/>
          </p:nvSpPr>
          <p:spPr>
            <a:xfrm>
              <a:off x="1890861" y="1886705"/>
              <a:ext cx="2924461" cy="1485010"/>
            </a:xfrm>
            <a:custGeom>
              <a:rect b="b" l="l" r="r" t="t"/>
              <a:pathLst>
                <a:path extrusionOk="0" h="5313" w="10463">
                  <a:moveTo>
                    <a:pt x="7286" y="1"/>
                  </a:moveTo>
                  <a:cubicBezTo>
                    <a:pt x="6398" y="1"/>
                    <a:pt x="5519" y="557"/>
                    <a:pt x="5052" y="1376"/>
                  </a:cubicBezTo>
                  <a:cubicBezTo>
                    <a:pt x="5022" y="1373"/>
                    <a:pt x="4996" y="1372"/>
                    <a:pt x="4971" y="1372"/>
                  </a:cubicBezTo>
                  <a:cubicBezTo>
                    <a:pt x="4811" y="1372"/>
                    <a:pt x="4749" y="1431"/>
                    <a:pt x="4736" y="1501"/>
                  </a:cubicBezTo>
                  <a:cubicBezTo>
                    <a:pt x="4729" y="1339"/>
                    <a:pt x="4597" y="1215"/>
                    <a:pt x="4436" y="1215"/>
                  </a:cubicBezTo>
                  <a:cubicBezTo>
                    <a:pt x="4326" y="1075"/>
                    <a:pt x="4362" y="965"/>
                    <a:pt x="3966" y="921"/>
                  </a:cubicBezTo>
                  <a:cubicBezTo>
                    <a:pt x="3933" y="918"/>
                    <a:pt x="3901" y="916"/>
                    <a:pt x="3871" y="916"/>
                  </a:cubicBezTo>
                  <a:cubicBezTo>
                    <a:pt x="3482" y="916"/>
                    <a:pt x="3296" y="1210"/>
                    <a:pt x="3248" y="1618"/>
                  </a:cubicBezTo>
                  <a:cubicBezTo>
                    <a:pt x="3236" y="1736"/>
                    <a:pt x="3232" y="1779"/>
                    <a:pt x="3222" y="1779"/>
                  </a:cubicBezTo>
                  <a:cubicBezTo>
                    <a:pt x="3199" y="1779"/>
                    <a:pt x="3137" y="1501"/>
                    <a:pt x="2801" y="1464"/>
                  </a:cubicBezTo>
                  <a:cubicBezTo>
                    <a:pt x="2731" y="1456"/>
                    <a:pt x="2668" y="1452"/>
                    <a:pt x="2610" y="1452"/>
                  </a:cubicBezTo>
                  <a:cubicBezTo>
                    <a:pt x="2087" y="1452"/>
                    <a:pt x="2014" y="1756"/>
                    <a:pt x="1994" y="1948"/>
                  </a:cubicBezTo>
                  <a:cubicBezTo>
                    <a:pt x="1972" y="2102"/>
                    <a:pt x="1965" y="2256"/>
                    <a:pt x="1987" y="2410"/>
                  </a:cubicBezTo>
                  <a:cubicBezTo>
                    <a:pt x="1950" y="2388"/>
                    <a:pt x="1914" y="2373"/>
                    <a:pt x="1877" y="2366"/>
                  </a:cubicBezTo>
                  <a:cubicBezTo>
                    <a:pt x="1833" y="2366"/>
                    <a:pt x="1767" y="2454"/>
                    <a:pt x="1767" y="2476"/>
                  </a:cubicBezTo>
                  <a:cubicBezTo>
                    <a:pt x="1765" y="2491"/>
                    <a:pt x="1765" y="2498"/>
                    <a:pt x="1764" y="2498"/>
                  </a:cubicBezTo>
                  <a:cubicBezTo>
                    <a:pt x="1761" y="2498"/>
                    <a:pt x="1767" y="2096"/>
                    <a:pt x="1371" y="2050"/>
                  </a:cubicBezTo>
                  <a:cubicBezTo>
                    <a:pt x="1356" y="2048"/>
                    <a:pt x="1341" y="2047"/>
                    <a:pt x="1325" y="2047"/>
                  </a:cubicBezTo>
                  <a:cubicBezTo>
                    <a:pt x="1204" y="2047"/>
                    <a:pt x="1094" y="2124"/>
                    <a:pt x="1049" y="2241"/>
                  </a:cubicBezTo>
                  <a:cubicBezTo>
                    <a:pt x="1019" y="2527"/>
                    <a:pt x="1078" y="2813"/>
                    <a:pt x="1232" y="3055"/>
                  </a:cubicBezTo>
                  <a:cubicBezTo>
                    <a:pt x="1122" y="3055"/>
                    <a:pt x="1217" y="3113"/>
                    <a:pt x="1203" y="3209"/>
                  </a:cubicBezTo>
                  <a:cubicBezTo>
                    <a:pt x="1202" y="3217"/>
                    <a:pt x="1199" y="3221"/>
                    <a:pt x="1195" y="3221"/>
                  </a:cubicBezTo>
                  <a:cubicBezTo>
                    <a:pt x="1134" y="3221"/>
                    <a:pt x="725" y="2320"/>
                    <a:pt x="484" y="2292"/>
                  </a:cubicBezTo>
                  <a:cubicBezTo>
                    <a:pt x="483" y="2292"/>
                    <a:pt x="482" y="2292"/>
                    <a:pt x="482" y="2292"/>
                  </a:cubicBezTo>
                  <a:cubicBezTo>
                    <a:pt x="379" y="2292"/>
                    <a:pt x="205" y="2740"/>
                    <a:pt x="176" y="2842"/>
                  </a:cubicBezTo>
                  <a:cubicBezTo>
                    <a:pt x="0" y="3458"/>
                    <a:pt x="301" y="3685"/>
                    <a:pt x="829" y="4265"/>
                  </a:cubicBezTo>
                  <a:lnTo>
                    <a:pt x="10154" y="5313"/>
                  </a:lnTo>
                  <a:cubicBezTo>
                    <a:pt x="10301" y="5071"/>
                    <a:pt x="10389" y="4807"/>
                    <a:pt x="10411" y="4536"/>
                  </a:cubicBezTo>
                  <a:cubicBezTo>
                    <a:pt x="10433" y="4309"/>
                    <a:pt x="10462" y="3781"/>
                    <a:pt x="10257" y="3641"/>
                  </a:cubicBezTo>
                  <a:cubicBezTo>
                    <a:pt x="9846" y="3597"/>
                    <a:pt x="10330" y="2351"/>
                    <a:pt x="9443" y="2256"/>
                  </a:cubicBezTo>
                  <a:cubicBezTo>
                    <a:pt x="9422" y="2253"/>
                    <a:pt x="9400" y="2252"/>
                    <a:pt x="9378" y="2252"/>
                  </a:cubicBezTo>
                  <a:cubicBezTo>
                    <a:pt x="9164" y="2252"/>
                    <a:pt x="8945" y="2362"/>
                    <a:pt x="8725" y="2362"/>
                  </a:cubicBezTo>
                  <a:cubicBezTo>
                    <a:pt x="8703" y="2362"/>
                    <a:pt x="8681" y="2361"/>
                    <a:pt x="8659" y="2358"/>
                  </a:cubicBezTo>
                  <a:cubicBezTo>
                    <a:pt x="8571" y="2351"/>
                    <a:pt x="8607" y="2344"/>
                    <a:pt x="8615" y="2300"/>
                  </a:cubicBezTo>
                  <a:cubicBezTo>
                    <a:pt x="8637" y="2109"/>
                    <a:pt x="8373" y="2102"/>
                    <a:pt x="8373" y="2102"/>
                  </a:cubicBezTo>
                  <a:cubicBezTo>
                    <a:pt x="8255" y="1867"/>
                    <a:pt x="8417" y="1259"/>
                    <a:pt x="8145" y="1229"/>
                  </a:cubicBezTo>
                  <a:cubicBezTo>
                    <a:pt x="8142" y="1229"/>
                    <a:pt x="8139" y="1229"/>
                    <a:pt x="8136" y="1229"/>
                  </a:cubicBezTo>
                  <a:cubicBezTo>
                    <a:pt x="8056" y="1229"/>
                    <a:pt x="7946" y="1310"/>
                    <a:pt x="7918" y="1310"/>
                  </a:cubicBezTo>
                  <a:cubicBezTo>
                    <a:pt x="7918" y="1303"/>
                    <a:pt x="7911" y="1303"/>
                    <a:pt x="7918" y="1295"/>
                  </a:cubicBezTo>
                  <a:cubicBezTo>
                    <a:pt x="7845" y="1009"/>
                    <a:pt x="8116" y="78"/>
                    <a:pt x="7508" y="12"/>
                  </a:cubicBezTo>
                  <a:cubicBezTo>
                    <a:pt x="7434" y="4"/>
                    <a:pt x="7360" y="1"/>
                    <a:pt x="7286" y="1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8" name="Google Shape;3708;p32"/>
            <p:cNvSpPr/>
            <p:nvPr/>
          </p:nvSpPr>
          <p:spPr>
            <a:xfrm>
              <a:off x="1857880" y="2381708"/>
              <a:ext cx="2957442" cy="988050"/>
            </a:xfrm>
            <a:custGeom>
              <a:rect b="b" l="l" r="r" t="t"/>
              <a:pathLst>
                <a:path extrusionOk="0" h="3535" w="10581">
                  <a:moveTo>
                    <a:pt x="7340" y="1"/>
                  </a:moveTo>
                  <a:lnTo>
                    <a:pt x="7340" y="1"/>
                  </a:lnTo>
                  <a:cubicBezTo>
                    <a:pt x="7462" y="362"/>
                    <a:pt x="7031" y="1483"/>
                    <a:pt x="6675" y="1483"/>
                  </a:cubicBezTo>
                  <a:cubicBezTo>
                    <a:pt x="6669" y="1483"/>
                    <a:pt x="6663" y="1482"/>
                    <a:pt x="6658" y="1482"/>
                  </a:cubicBezTo>
                  <a:cubicBezTo>
                    <a:pt x="6174" y="1423"/>
                    <a:pt x="5507" y="873"/>
                    <a:pt x="5104" y="595"/>
                  </a:cubicBezTo>
                  <a:lnTo>
                    <a:pt x="5104" y="595"/>
                  </a:lnTo>
                  <a:cubicBezTo>
                    <a:pt x="5256" y="928"/>
                    <a:pt x="4856" y="1863"/>
                    <a:pt x="4642" y="1863"/>
                  </a:cubicBezTo>
                  <a:cubicBezTo>
                    <a:pt x="4639" y="1863"/>
                    <a:pt x="4637" y="1863"/>
                    <a:pt x="4634" y="1863"/>
                  </a:cubicBezTo>
                  <a:cubicBezTo>
                    <a:pt x="4447" y="1844"/>
                    <a:pt x="4087" y="955"/>
                    <a:pt x="3986" y="955"/>
                  </a:cubicBezTo>
                  <a:cubicBezTo>
                    <a:pt x="3972" y="955"/>
                    <a:pt x="3963" y="970"/>
                    <a:pt x="3960" y="1005"/>
                  </a:cubicBezTo>
                  <a:cubicBezTo>
                    <a:pt x="3916" y="1430"/>
                    <a:pt x="3793" y="1595"/>
                    <a:pt x="3679" y="1595"/>
                  </a:cubicBezTo>
                  <a:cubicBezTo>
                    <a:pt x="3582" y="1595"/>
                    <a:pt x="3492" y="1477"/>
                    <a:pt x="3461" y="1299"/>
                  </a:cubicBezTo>
                  <a:cubicBezTo>
                    <a:pt x="3458" y="1275"/>
                    <a:pt x="3450" y="1265"/>
                    <a:pt x="3438" y="1265"/>
                  </a:cubicBezTo>
                  <a:cubicBezTo>
                    <a:pt x="3383" y="1265"/>
                    <a:pt x="3242" y="1492"/>
                    <a:pt x="3106" y="1492"/>
                  </a:cubicBezTo>
                  <a:cubicBezTo>
                    <a:pt x="3026" y="1492"/>
                    <a:pt x="2947" y="1412"/>
                    <a:pt x="2889" y="1159"/>
                  </a:cubicBezTo>
                  <a:cubicBezTo>
                    <a:pt x="2694" y="1774"/>
                    <a:pt x="2279" y="2322"/>
                    <a:pt x="1815" y="2322"/>
                  </a:cubicBezTo>
                  <a:cubicBezTo>
                    <a:pt x="1792" y="2322"/>
                    <a:pt x="1769" y="2320"/>
                    <a:pt x="1746" y="2318"/>
                  </a:cubicBezTo>
                  <a:cubicBezTo>
                    <a:pt x="1416" y="2281"/>
                    <a:pt x="1005" y="1782"/>
                    <a:pt x="939" y="1768"/>
                  </a:cubicBezTo>
                  <a:cubicBezTo>
                    <a:pt x="937" y="1768"/>
                    <a:pt x="935" y="1768"/>
                    <a:pt x="934" y="1768"/>
                  </a:cubicBezTo>
                  <a:cubicBezTo>
                    <a:pt x="830" y="1768"/>
                    <a:pt x="738" y="1952"/>
                    <a:pt x="616" y="1952"/>
                  </a:cubicBezTo>
                  <a:cubicBezTo>
                    <a:pt x="611" y="1952"/>
                    <a:pt x="607" y="1952"/>
                    <a:pt x="602" y="1951"/>
                  </a:cubicBezTo>
                  <a:cubicBezTo>
                    <a:pt x="507" y="1936"/>
                    <a:pt x="441" y="1848"/>
                    <a:pt x="360" y="1804"/>
                  </a:cubicBezTo>
                  <a:cubicBezTo>
                    <a:pt x="206" y="1870"/>
                    <a:pt x="1" y="2127"/>
                    <a:pt x="265" y="2413"/>
                  </a:cubicBezTo>
                  <a:lnTo>
                    <a:pt x="10272" y="3535"/>
                  </a:lnTo>
                  <a:cubicBezTo>
                    <a:pt x="10412" y="3300"/>
                    <a:pt x="10499" y="3029"/>
                    <a:pt x="10529" y="2757"/>
                  </a:cubicBezTo>
                  <a:cubicBezTo>
                    <a:pt x="10551" y="2538"/>
                    <a:pt x="10580" y="2010"/>
                    <a:pt x="10375" y="1870"/>
                  </a:cubicBezTo>
                  <a:cubicBezTo>
                    <a:pt x="9994" y="1826"/>
                    <a:pt x="10390" y="741"/>
                    <a:pt x="9722" y="514"/>
                  </a:cubicBezTo>
                  <a:cubicBezTo>
                    <a:pt x="9444" y="1376"/>
                    <a:pt x="8929" y="1823"/>
                    <a:pt x="8445" y="1823"/>
                  </a:cubicBezTo>
                  <a:cubicBezTo>
                    <a:pt x="8418" y="1823"/>
                    <a:pt x="8392" y="1822"/>
                    <a:pt x="8366" y="1819"/>
                  </a:cubicBezTo>
                  <a:cubicBezTo>
                    <a:pt x="8366" y="1819"/>
                    <a:pt x="7758" y="52"/>
                    <a:pt x="7340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09" name="Google Shape;3709;p32"/>
          <p:cNvGrpSpPr/>
          <p:nvPr/>
        </p:nvGrpSpPr>
        <p:grpSpPr>
          <a:xfrm rot="-498078">
            <a:off x="4702276" y="3800189"/>
            <a:ext cx="755857" cy="379536"/>
            <a:chOff x="1857880" y="1886705"/>
            <a:chExt cx="2957442" cy="1485010"/>
          </a:xfrm>
        </p:grpSpPr>
        <p:sp>
          <p:nvSpPr>
            <p:cNvPr id="3710" name="Google Shape;3710;p32"/>
            <p:cNvSpPr/>
            <p:nvPr/>
          </p:nvSpPr>
          <p:spPr>
            <a:xfrm>
              <a:off x="1890861" y="1886705"/>
              <a:ext cx="2924461" cy="1485010"/>
            </a:xfrm>
            <a:custGeom>
              <a:rect b="b" l="l" r="r" t="t"/>
              <a:pathLst>
                <a:path extrusionOk="0" h="5313" w="10463">
                  <a:moveTo>
                    <a:pt x="7286" y="1"/>
                  </a:moveTo>
                  <a:cubicBezTo>
                    <a:pt x="6398" y="1"/>
                    <a:pt x="5519" y="557"/>
                    <a:pt x="5052" y="1376"/>
                  </a:cubicBezTo>
                  <a:cubicBezTo>
                    <a:pt x="5022" y="1373"/>
                    <a:pt x="4996" y="1372"/>
                    <a:pt x="4971" y="1372"/>
                  </a:cubicBezTo>
                  <a:cubicBezTo>
                    <a:pt x="4811" y="1372"/>
                    <a:pt x="4749" y="1431"/>
                    <a:pt x="4736" y="1501"/>
                  </a:cubicBezTo>
                  <a:cubicBezTo>
                    <a:pt x="4729" y="1339"/>
                    <a:pt x="4597" y="1215"/>
                    <a:pt x="4436" y="1215"/>
                  </a:cubicBezTo>
                  <a:cubicBezTo>
                    <a:pt x="4326" y="1075"/>
                    <a:pt x="4362" y="965"/>
                    <a:pt x="3966" y="921"/>
                  </a:cubicBezTo>
                  <a:cubicBezTo>
                    <a:pt x="3933" y="918"/>
                    <a:pt x="3901" y="916"/>
                    <a:pt x="3871" y="916"/>
                  </a:cubicBezTo>
                  <a:cubicBezTo>
                    <a:pt x="3482" y="916"/>
                    <a:pt x="3296" y="1210"/>
                    <a:pt x="3248" y="1618"/>
                  </a:cubicBezTo>
                  <a:cubicBezTo>
                    <a:pt x="3236" y="1736"/>
                    <a:pt x="3232" y="1779"/>
                    <a:pt x="3222" y="1779"/>
                  </a:cubicBezTo>
                  <a:cubicBezTo>
                    <a:pt x="3199" y="1779"/>
                    <a:pt x="3137" y="1501"/>
                    <a:pt x="2801" y="1464"/>
                  </a:cubicBezTo>
                  <a:cubicBezTo>
                    <a:pt x="2731" y="1456"/>
                    <a:pt x="2668" y="1452"/>
                    <a:pt x="2610" y="1452"/>
                  </a:cubicBezTo>
                  <a:cubicBezTo>
                    <a:pt x="2087" y="1452"/>
                    <a:pt x="2014" y="1756"/>
                    <a:pt x="1994" y="1948"/>
                  </a:cubicBezTo>
                  <a:cubicBezTo>
                    <a:pt x="1972" y="2102"/>
                    <a:pt x="1965" y="2256"/>
                    <a:pt x="1987" y="2410"/>
                  </a:cubicBezTo>
                  <a:cubicBezTo>
                    <a:pt x="1950" y="2388"/>
                    <a:pt x="1914" y="2373"/>
                    <a:pt x="1877" y="2366"/>
                  </a:cubicBezTo>
                  <a:cubicBezTo>
                    <a:pt x="1833" y="2366"/>
                    <a:pt x="1767" y="2454"/>
                    <a:pt x="1767" y="2476"/>
                  </a:cubicBezTo>
                  <a:cubicBezTo>
                    <a:pt x="1765" y="2491"/>
                    <a:pt x="1765" y="2498"/>
                    <a:pt x="1764" y="2498"/>
                  </a:cubicBezTo>
                  <a:cubicBezTo>
                    <a:pt x="1761" y="2498"/>
                    <a:pt x="1767" y="2096"/>
                    <a:pt x="1371" y="2050"/>
                  </a:cubicBezTo>
                  <a:cubicBezTo>
                    <a:pt x="1356" y="2048"/>
                    <a:pt x="1341" y="2047"/>
                    <a:pt x="1325" y="2047"/>
                  </a:cubicBezTo>
                  <a:cubicBezTo>
                    <a:pt x="1204" y="2047"/>
                    <a:pt x="1094" y="2124"/>
                    <a:pt x="1049" y="2241"/>
                  </a:cubicBezTo>
                  <a:cubicBezTo>
                    <a:pt x="1019" y="2527"/>
                    <a:pt x="1078" y="2813"/>
                    <a:pt x="1232" y="3055"/>
                  </a:cubicBezTo>
                  <a:cubicBezTo>
                    <a:pt x="1122" y="3055"/>
                    <a:pt x="1217" y="3113"/>
                    <a:pt x="1203" y="3209"/>
                  </a:cubicBezTo>
                  <a:cubicBezTo>
                    <a:pt x="1202" y="3217"/>
                    <a:pt x="1199" y="3221"/>
                    <a:pt x="1195" y="3221"/>
                  </a:cubicBezTo>
                  <a:cubicBezTo>
                    <a:pt x="1134" y="3221"/>
                    <a:pt x="725" y="2320"/>
                    <a:pt x="484" y="2292"/>
                  </a:cubicBezTo>
                  <a:cubicBezTo>
                    <a:pt x="483" y="2292"/>
                    <a:pt x="482" y="2292"/>
                    <a:pt x="482" y="2292"/>
                  </a:cubicBezTo>
                  <a:cubicBezTo>
                    <a:pt x="379" y="2292"/>
                    <a:pt x="205" y="2740"/>
                    <a:pt x="176" y="2842"/>
                  </a:cubicBezTo>
                  <a:cubicBezTo>
                    <a:pt x="0" y="3458"/>
                    <a:pt x="301" y="3685"/>
                    <a:pt x="829" y="4265"/>
                  </a:cubicBezTo>
                  <a:lnTo>
                    <a:pt x="10154" y="5313"/>
                  </a:lnTo>
                  <a:cubicBezTo>
                    <a:pt x="10301" y="5071"/>
                    <a:pt x="10389" y="4807"/>
                    <a:pt x="10411" y="4536"/>
                  </a:cubicBezTo>
                  <a:cubicBezTo>
                    <a:pt x="10433" y="4309"/>
                    <a:pt x="10462" y="3781"/>
                    <a:pt x="10257" y="3641"/>
                  </a:cubicBezTo>
                  <a:cubicBezTo>
                    <a:pt x="9846" y="3597"/>
                    <a:pt x="10330" y="2351"/>
                    <a:pt x="9443" y="2256"/>
                  </a:cubicBezTo>
                  <a:cubicBezTo>
                    <a:pt x="9422" y="2253"/>
                    <a:pt x="9400" y="2252"/>
                    <a:pt x="9378" y="2252"/>
                  </a:cubicBezTo>
                  <a:cubicBezTo>
                    <a:pt x="9164" y="2252"/>
                    <a:pt x="8945" y="2362"/>
                    <a:pt x="8725" y="2362"/>
                  </a:cubicBezTo>
                  <a:cubicBezTo>
                    <a:pt x="8703" y="2362"/>
                    <a:pt x="8681" y="2361"/>
                    <a:pt x="8659" y="2358"/>
                  </a:cubicBezTo>
                  <a:cubicBezTo>
                    <a:pt x="8571" y="2351"/>
                    <a:pt x="8607" y="2344"/>
                    <a:pt x="8615" y="2300"/>
                  </a:cubicBezTo>
                  <a:cubicBezTo>
                    <a:pt x="8637" y="2109"/>
                    <a:pt x="8373" y="2102"/>
                    <a:pt x="8373" y="2102"/>
                  </a:cubicBezTo>
                  <a:cubicBezTo>
                    <a:pt x="8255" y="1867"/>
                    <a:pt x="8417" y="1259"/>
                    <a:pt x="8145" y="1229"/>
                  </a:cubicBezTo>
                  <a:cubicBezTo>
                    <a:pt x="8142" y="1229"/>
                    <a:pt x="8139" y="1229"/>
                    <a:pt x="8136" y="1229"/>
                  </a:cubicBezTo>
                  <a:cubicBezTo>
                    <a:pt x="8056" y="1229"/>
                    <a:pt x="7946" y="1310"/>
                    <a:pt x="7918" y="1310"/>
                  </a:cubicBezTo>
                  <a:cubicBezTo>
                    <a:pt x="7918" y="1303"/>
                    <a:pt x="7911" y="1303"/>
                    <a:pt x="7918" y="1295"/>
                  </a:cubicBezTo>
                  <a:cubicBezTo>
                    <a:pt x="7845" y="1009"/>
                    <a:pt x="8116" y="78"/>
                    <a:pt x="7508" y="12"/>
                  </a:cubicBezTo>
                  <a:cubicBezTo>
                    <a:pt x="7434" y="4"/>
                    <a:pt x="7360" y="1"/>
                    <a:pt x="7286" y="1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1" name="Google Shape;3711;p32"/>
            <p:cNvSpPr/>
            <p:nvPr/>
          </p:nvSpPr>
          <p:spPr>
            <a:xfrm>
              <a:off x="1857880" y="2381708"/>
              <a:ext cx="2957442" cy="988050"/>
            </a:xfrm>
            <a:custGeom>
              <a:rect b="b" l="l" r="r" t="t"/>
              <a:pathLst>
                <a:path extrusionOk="0" h="3535" w="10581">
                  <a:moveTo>
                    <a:pt x="7340" y="1"/>
                  </a:moveTo>
                  <a:lnTo>
                    <a:pt x="7340" y="1"/>
                  </a:lnTo>
                  <a:cubicBezTo>
                    <a:pt x="7462" y="362"/>
                    <a:pt x="7031" y="1483"/>
                    <a:pt x="6675" y="1483"/>
                  </a:cubicBezTo>
                  <a:cubicBezTo>
                    <a:pt x="6669" y="1483"/>
                    <a:pt x="6663" y="1482"/>
                    <a:pt x="6658" y="1482"/>
                  </a:cubicBezTo>
                  <a:cubicBezTo>
                    <a:pt x="6174" y="1423"/>
                    <a:pt x="5507" y="873"/>
                    <a:pt x="5104" y="595"/>
                  </a:cubicBezTo>
                  <a:lnTo>
                    <a:pt x="5104" y="595"/>
                  </a:lnTo>
                  <a:cubicBezTo>
                    <a:pt x="5256" y="928"/>
                    <a:pt x="4856" y="1863"/>
                    <a:pt x="4642" y="1863"/>
                  </a:cubicBezTo>
                  <a:cubicBezTo>
                    <a:pt x="4639" y="1863"/>
                    <a:pt x="4637" y="1863"/>
                    <a:pt x="4634" y="1863"/>
                  </a:cubicBezTo>
                  <a:cubicBezTo>
                    <a:pt x="4447" y="1844"/>
                    <a:pt x="4087" y="955"/>
                    <a:pt x="3986" y="955"/>
                  </a:cubicBezTo>
                  <a:cubicBezTo>
                    <a:pt x="3972" y="955"/>
                    <a:pt x="3963" y="970"/>
                    <a:pt x="3960" y="1005"/>
                  </a:cubicBezTo>
                  <a:cubicBezTo>
                    <a:pt x="3916" y="1430"/>
                    <a:pt x="3793" y="1595"/>
                    <a:pt x="3679" y="1595"/>
                  </a:cubicBezTo>
                  <a:cubicBezTo>
                    <a:pt x="3582" y="1595"/>
                    <a:pt x="3492" y="1477"/>
                    <a:pt x="3461" y="1299"/>
                  </a:cubicBezTo>
                  <a:cubicBezTo>
                    <a:pt x="3458" y="1275"/>
                    <a:pt x="3450" y="1265"/>
                    <a:pt x="3438" y="1265"/>
                  </a:cubicBezTo>
                  <a:cubicBezTo>
                    <a:pt x="3383" y="1265"/>
                    <a:pt x="3242" y="1492"/>
                    <a:pt x="3106" y="1492"/>
                  </a:cubicBezTo>
                  <a:cubicBezTo>
                    <a:pt x="3026" y="1492"/>
                    <a:pt x="2947" y="1412"/>
                    <a:pt x="2889" y="1159"/>
                  </a:cubicBezTo>
                  <a:cubicBezTo>
                    <a:pt x="2694" y="1774"/>
                    <a:pt x="2279" y="2322"/>
                    <a:pt x="1815" y="2322"/>
                  </a:cubicBezTo>
                  <a:cubicBezTo>
                    <a:pt x="1792" y="2322"/>
                    <a:pt x="1769" y="2320"/>
                    <a:pt x="1746" y="2318"/>
                  </a:cubicBezTo>
                  <a:cubicBezTo>
                    <a:pt x="1416" y="2281"/>
                    <a:pt x="1005" y="1782"/>
                    <a:pt x="939" y="1768"/>
                  </a:cubicBezTo>
                  <a:cubicBezTo>
                    <a:pt x="937" y="1768"/>
                    <a:pt x="935" y="1768"/>
                    <a:pt x="934" y="1768"/>
                  </a:cubicBezTo>
                  <a:cubicBezTo>
                    <a:pt x="830" y="1768"/>
                    <a:pt x="738" y="1952"/>
                    <a:pt x="616" y="1952"/>
                  </a:cubicBezTo>
                  <a:cubicBezTo>
                    <a:pt x="611" y="1952"/>
                    <a:pt x="607" y="1952"/>
                    <a:pt x="602" y="1951"/>
                  </a:cubicBezTo>
                  <a:cubicBezTo>
                    <a:pt x="507" y="1936"/>
                    <a:pt x="441" y="1848"/>
                    <a:pt x="360" y="1804"/>
                  </a:cubicBezTo>
                  <a:cubicBezTo>
                    <a:pt x="206" y="1870"/>
                    <a:pt x="1" y="2127"/>
                    <a:pt x="265" y="2413"/>
                  </a:cubicBezTo>
                  <a:lnTo>
                    <a:pt x="10272" y="3535"/>
                  </a:lnTo>
                  <a:cubicBezTo>
                    <a:pt x="10412" y="3300"/>
                    <a:pt x="10499" y="3029"/>
                    <a:pt x="10529" y="2757"/>
                  </a:cubicBezTo>
                  <a:cubicBezTo>
                    <a:pt x="10551" y="2538"/>
                    <a:pt x="10580" y="2010"/>
                    <a:pt x="10375" y="1870"/>
                  </a:cubicBezTo>
                  <a:cubicBezTo>
                    <a:pt x="9994" y="1826"/>
                    <a:pt x="10390" y="741"/>
                    <a:pt x="9722" y="514"/>
                  </a:cubicBezTo>
                  <a:cubicBezTo>
                    <a:pt x="9444" y="1376"/>
                    <a:pt x="8929" y="1823"/>
                    <a:pt x="8445" y="1823"/>
                  </a:cubicBezTo>
                  <a:cubicBezTo>
                    <a:pt x="8418" y="1823"/>
                    <a:pt x="8392" y="1822"/>
                    <a:pt x="8366" y="1819"/>
                  </a:cubicBezTo>
                  <a:cubicBezTo>
                    <a:pt x="8366" y="1819"/>
                    <a:pt x="7758" y="52"/>
                    <a:pt x="7340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5" name="Shape 3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6" name="Google Shape;3716;p33"/>
          <p:cNvSpPr/>
          <p:nvPr/>
        </p:nvSpPr>
        <p:spPr>
          <a:xfrm rot="3232540">
            <a:off x="963030" y="1023930"/>
            <a:ext cx="1324276" cy="1001026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7" name="Google Shape;3717;p33"/>
          <p:cNvSpPr/>
          <p:nvPr/>
        </p:nvSpPr>
        <p:spPr>
          <a:xfrm rot="3232540">
            <a:off x="4070327" y="1158118"/>
            <a:ext cx="1324276" cy="1001026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8" name="Google Shape;3718;p33"/>
          <p:cNvSpPr/>
          <p:nvPr/>
        </p:nvSpPr>
        <p:spPr>
          <a:xfrm rot="3232540">
            <a:off x="2574070" y="3626059"/>
            <a:ext cx="1324276" cy="1001026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9" name="Google Shape;3719;p33"/>
          <p:cNvSpPr/>
          <p:nvPr/>
        </p:nvSpPr>
        <p:spPr>
          <a:xfrm rot="3232540">
            <a:off x="6192702" y="3722309"/>
            <a:ext cx="1324276" cy="1001026"/>
          </a:xfrm>
          <a:custGeom>
            <a:rect b="b" l="l" r="r" t="t"/>
            <a:pathLst>
              <a:path extrusionOk="0" h="1409" w="1864">
                <a:moveTo>
                  <a:pt x="1145" y="1"/>
                </a:moveTo>
                <a:cubicBezTo>
                  <a:pt x="1020" y="1"/>
                  <a:pt x="690" y="30"/>
                  <a:pt x="470" y="162"/>
                </a:cubicBezTo>
                <a:cubicBezTo>
                  <a:pt x="1" y="727"/>
                  <a:pt x="705" y="1255"/>
                  <a:pt x="1027" y="1409"/>
                </a:cubicBezTo>
                <a:cubicBezTo>
                  <a:pt x="1211" y="1335"/>
                  <a:pt x="1863" y="785"/>
                  <a:pt x="1643" y="389"/>
                </a:cubicBezTo>
                <a:cubicBezTo>
                  <a:pt x="1548" y="214"/>
                  <a:pt x="1328" y="1"/>
                  <a:pt x="1145" y="1"/>
                </a:cubicBezTo>
                <a:close/>
              </a:path>
            </a:pathLst>
          </a:custGeom>
          <a:solidFill>
            <a:srgbClr val="53AA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0" name="Google Shape;3720;p33"/>
          <p:cNvSpPr txBox="1"/>
          <p:nvPr>
            <p:ph type="title"/>
          </p:nvPr>
        </p:nvSpPr>
        <p:spPr>
          <a:xfrm>
            <a:off x="713250" y="484825"/>
            <a:ext cx="77175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Over Time</a:t>
            </a:r>
            <a:endParaRPr/>
          </a:p>
        </p:txBody>
      </p:sp>
      <p:sp>
        <p:nvSpPr>
          <p:cNvPr id="3721" name="Google Shape;3721;p33"/>
          <p:cNvSpPr/>
          <p:nvPr/>
        </p:nvSpPr>
        <p:spPr>
          <a:xfrm>
            <a:off x="941900" y="2390563"/>
            <a:ext cx="15579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Pre-1800s</a:t>
            </a:r>
            <a:endParaRPr b="1">
              <a:solidFill>
                <a:schemeClr val="lt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722" name="Google Shape;3722;p33"/>
          <p:cNvSpPr/>
          <p:nvPr/>
        </p:nvSpPr>
        <p:spPr>
          <a:xfrm>
            <a:off x="2511625" y="2699250"/>
            <a:ext cx="15579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Late 1800s</a:t>
            </a:r>
            <a:endParaRPr b="1">
              <a:solidFill>
                <a:schemeClr val="lt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723" name="Google Shape;3723;p33"/>
          <p:cNvSpPr/>
          <p:nvPr/>
        </p:nvSpPr>
        <p:spPr>
          <a:xfrm>
            <a:off x="4011300" y="2524750"/>
            <a:ext cx="15579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20th Century</a:t>
            </a:r>
            <a:endParaRPr b="1">
              <a:solidFill>
                <a:schemeClr val="lt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724" name="Google Shape;3724;p33"/>
          <p:cNvSpPr/>
          <p:nvPr/>
        </p:nvSpPr>
        <p:spPr>
          <a:xfrm>
            <a:off x="6108175" y="2795500"/>
            <a:ext cx="15579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Today</a:t>
            </a:r>
            <a:endParaRPr b="1">
              <a:solidFill>
                <a:schemeClr val="lt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725" name="Google Shape;3725;p33"/>
          <p:cNvSpPr txBox="1"/>
          <p:nvPr/>
        </p:nvSpPr>
        <p:spPr>
          <a:xfrm>
            <a:off x="783050" y="3302513"/>
            <a:ext cx="18756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Feudal Era</a:t>
            </a:r>
            <a:endParaRPr b="1" sz="2000">
              <a:solidFill>
                <a:schemeClr val="lt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726" name="Google Shape;3726;p33"/>
          <p:cNvSpPr txBox="1"/>
          <p:nvPr/>
        </p:nvSpPr>
        <p:spPr>
          <a:xfrm>
            <a:off x="763800" y="3649961"/>
            <a:ext cx="1875600" cy="12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Strict caste system (Burakumin as outcasts)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Legal and social exclusion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727" name="Google Shape;3727;p33"/>
          <p:cNvSpPr txBox="1"/>
          <p:nvPr/>
        </p:nvSpPr>
        <p:spPr>
          <a:xfrm>
            <a:off x="2288125" y="1064725"/>
            <a:ext cx="2004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Meiji Restoration</a:t>
            </a:r>
            <a:endParaRPr b="1" sz="2000">
              <a:solidFill>
                <a:schemeClr val="lt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3728" name="Google Shape;3728;p33"/>
          <p:cNvSpPr txBox="1"/>
          <p:nvPr/>
        </p:nvSpPr>
        <p:spPr>
          <a:xfrm>
            <a:off x="2372000" y="1491700"/>
            <a:ext cx="17799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Formal abolition of caste status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BUT discrimination continues socially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729" name="Google Shape;3729;p33"/>
          <p:cNvSpPr txBox="1"/>
          <p:nvPr/>
        </p:nvSpPr>
        <p:spPr>
          <a:xfrm>
            <a:off x="3833200" y="3589050"/>
            <a:ext cx="1875600" cy="12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Urbanization reduces visibility but not stigma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Activist movements gain traction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3730" name="Google Shape;3730;p33"/>
          <p:cNvSpPr txBox="1"/>
          <p:nvPr/>
        </p:nvSpPr>
        <p:spPr>
          <a:xfrm>
            <a:off x="5390100" y="1126300"/>
            <a:ext cx="2990100" cy="139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Legal equality exists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Discrimination persists in: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Marriage (family background checks)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Employment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Online harassment</a:t>
            </a:r>
            <a:endParaRPr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3731" name="Google Shape;3731;p33"/>
          <p:cNvCxnSpPr>
            <a:stCxn id="3728" idx="2"/>
            <a:endCxn id="3722" idx="0"/>
          </p:cNvCxnSpPr>
          <p:nvPr/>
        </p:nvCxnSpPr>
        <p:spPr>
          <a:xfrm>
            <a:off x="3261950" y="2315800"/>
            <a:ext cx="28500" cy="383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2" name="Google Shape;3732;p33"/>
          <p:cNvCxnSpPr>
            <a:stCxn id="3721" idx="2"/>
            <a:endCxn id="3725" idx="0"/>
          </p:cNvCxnSpPr>
          <p:nvPr/>
        </p:nvCxnSpPr>
        <p:spPr>
          <a:xfrm>
            <a:off x="1720850" y="2918263"/>
            <a:ext cx="0" cy="384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3" name="Google Shape;3733;p33"/>
          <p:cNvCxnSpPr/>
          <p:nvPr/>
        </p:nvCxnSpPr>
        <p:spPr>
          <a:xfrm>
            <a:off x="4790250" y="3204800"/>
            <a:ext cx="0" cy="231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4" name="Google Shape;3734;p33"/>
          <p:cNvCxnSpPr>
            <a:stCxn id="3730" idx="2"/>
            <a:endCxn id="3724" idx="0"/>
          </p:cNvCxnSpPr>
          <p:nvPr/>
        </p:nvCxnSpPr>
        <p:spPr>
          <a:xfrm>
            <a:off x="6885150" y="2524900"/>
            <a:ext cx="2100" cy="27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735" name="Google Shape;3735;p33"/>
          <p:cNvGrpSpPr/>
          <p:nvPr/>
        </p:nvGrpSpPr>
        <p:grpSpPr>
          <a:xfrm>
            <a:off x="6687264" y="4010260"/>
            <a:ext cx="438200" cy="425100"/>
            <a:chOff x="3230875" y="2616250"/>
            <a:chExt cx="438200" cy="425100"/>
          </a:xfrm>
        </p:grpSpPr>
        <p:sp>
          <p:nvSpPr>
            <p:cNvPr id="3736" name="Google Shape;3736;p33"/>
            <p:cNvSpPr/>
            <p:nvPr/>
          </p:nvSpPr>
          <p:spPr>
            <a:xfrm>
              <a:off x="3525875" y="2920075"/>
              <a:ext cx="12550" cy="121275"/>
            </a:xfrm>
            <a:custGeom>
              <a:rect b="b" l="l" r="r" t="t"/>
              <a:pathLst>
                <a:path extrusionOk="0" h="4851" w="502">
                  <a:moveTo>
                    <a:pt x="251" y="0"/>
                  </a:moveTo>
                  <a:cubicBezTo>
                    <a:pt x="126" y="0"/>
                    <a:pt x="0" y="90"/>
                    <a:pt x="0" y="269"/>
                  </a:cubicBezTo>
                  <a:lnTo>
                    <a:pt x="0" y="4600"/>
                  </a:lnTo>
                  <a:cubicBezTo>
                    <a:pt x="0" y="4743"/>
                    <a:pt x="108" y="4850"/>
                    <a:pt x="251" y="4850"/>
                  </a:cubicBezTo>
                  <a:cubicBezTo>
                    <a:pt x="394" y="4850"/>
                    <a:pt x="501" y="4743"/>
                    <a:pt x="501" y="4600"/>
                  </a:cubicBezTo>
                  <a:lnTo>
                    <a:pt x="501" y="269"/>
                  </a:lnTo>
                  <a:cubicBezTo>
                    <a:pt x="501" y="90"/>
                    <a:pt x="376" y="0"/>
                    <a:pt x="2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7" name="Google Shape;3737;p33"/>
            <p:cNvSpPr/>
            <p:nvPr/>
          </p:nvSpPr>
          <p:spPr>
            <a:xfrm>
              <a:off x="3640425" y="2920725"/>
              <a:ext cx="12550" cy="120625"/>
            </a:xfrm>
            <a:custGeom>
              <a:rect b="b" l="l" r="r" t="t"/>
              <a:pathLst>
                <a:path extrusionOk="0" h="4825" w="502">
                  <a:moveTo>
                    <a:pt x="251" y="1"/>
                  </a:moveTo>
                  <a:cubicBezTo>
                    <a:pt x="134" y="1"/>
                    <a:pt x="18" y="81"/>
                    <a:pt x="0" y="243"/>
                  </a:cubicBezTo>
                  <a:lnTo>
                    <a:pt x="0" y="4574"/>
                  </a:lnTo>
                  <a:cubicBezTo>
                    <a:pt x="0" y="4717"/>
                    <a:pt x="107" y="4824"/>
                    <a:pt x="251" y="4824"/>
                  </a:cubicBezTo>
                  <a:cubicBezTo>
                    <a:pt x="394" y="4824"/>
                    <a:pt x="501" y="4717"/>
                    <a:pt x="501" y="4574"/>
                  </a:cubicBezTo>
                  <a:lnTo>
                    <a:pt x="501" y="243"/>
                  </a:lnTo>
                  <a:cubicBezTo>
                    <a:pt x="483" y="81"/>
                    <a:pt x="367" y="1"/>
                    <a:pt x="2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8" name="Google Shape;3738;p33"/>
            <p:cNvSpPr/>
            <p:nvPr/>
          </p:nvSpPr>
          <p:spPr>
            <a:xfrm>
              <a:off x="3510650" y="2908875"/>
              <a:ext cx="158425" cy="48350"/>
            </a:xfrm>
            <a:custGeom>
              <a:rect b="b" l="l" r="r" t="t"/>
              <a:pathLst>
                <a:path extrusionOk="0" h="1934" w="6337">
                  <a:moveTo>
                    <a:pt x="287" y="1"/>
                  </a:moveTo>
                  <a:cubicBezTo>
                    <a:pt x="144" y="1"/>
                    <a:pt x="1" y="108"/>
                    <a:pt x="1" y="287"/>
                  </a:cubicBezTo>
                  <a:lnTo>
                    <a:pt x="1" y="1647"/>
                  </a:lnTo>
                  <a:cubicBezTo>
                    <a:pt x="1" y="1790"/>
                    <a:pt x="144" y="1934"/>
                    <a:pt x="287" y="1934"/>
                  </a:cubicBezTo>
                  <a:lnTo>
                    <a:pt x="6014" y="1934"/>
                  </a:lnTo>
                  <a:cubicBezTo>
                    <a:pt x="6193" y="1934"/>
                    <a:pt x="6301" y="1790"/>
                    <a:pt x="6336" y="1647"/>
                  </a:cubicBezTo>
                  <a:lnTo>
                    <a:pt x="6336" y="287"/>
                  </a:lnTo>
                  <a:cubicBezTo>
                    <a:pt x="6336" y="108"/>
                    <a:pt x="6193" y="1"/>
                    <a:pt x="60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9" name="Google Shape;3739;p33"/>
            <p:cNvSpPr/>
            <p:nvPr/>
          </p:nvSpPr>
          <p:spPr>
            <a:xfrm>
              <a:off x="3510650" y="2987625"/>
              <a:ext cx="157525" cy="27775"/>
            </a:xfrm>
            <a:custGeom>
              <a:rect b="b" l="l" r="r" t="t"/>
              <a:pathLst>
                <a:path extrusionOk="0" h="1111" w="6301">
                  <a:moveTo>
                    <a:pt x="287" y="1"/>
                  </a:moveTo>
                  <a:cubicBezTo>
                    <a:pt x="108" y="1"/>
                    <a:pt x="1" y="144"/>
                    <a:pt x="1" y="287"/>
                  </a:cubicBezTo>
                  <a:lnTo>
                    <a:pt x="1" y="824"/>
                  </a:lnTo>
                  <a:cubicBezTo>
                    <a:pt x="1" y="967"/>
                    <a:pt x="108" y="1110"/>
                    <a:pt x="287" y="1110"/>
                  </a:cubicBezTo>
                  <a:lnTo>
                    <a:pt x="6014" y="1110"/>
                  </a:lnTo>
                  <a:cubicBezTo>
                    <a:pt x="6157" y="1110"/>
                    <a:pt x="6301" y="967"/>
                    <a:pt x="6301" y="824"/>
                  </a:cubicBezTo>
                  <a:lnTo>
                    <a:pt x="6301" y="287"/>
                  </a:lnTo>
                  <a:cubicBezTo>
                    <a:pt x="6301" y="144"/>
                    <a:pt x="6157" y="1"/>
                    <a:pt x="60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0" name="Google Shape;3740;p33"/>
            <p:cNvSpPr/>
            <p:nvPr/>
          </p:nvSpPr>
          <p:spPr>
            <a:xfrm>
              <a:off x="3643100" y="2907975"/>
              <a:ext cx="25975" cy="48350"/>
            </a:xfrm>
            <a:custGeom>
              <a:rect b="b" l="l" r="r" t="t"/>
              <a:pathLst>
                <a:path extrusionOk="0" h="1934" w="1039">
                  <a:moveTo>
                    <a:pt x="0" y="1"/>
                  </a:moveTo>
                  <a:cubicBezTo>
                    <a:pt x="179" y="1"/>
                    <a:pt x="287" y="144"/>
                    <a:pt x="287" y="323"/>
                  </a:cubicBezTo>
                  <a:lnTo>
                    <a:pt x="287" y="1647"/>
                  </a:lnTo>
                  <a:cubicBezTo>
                    <a:pt x="287" y="1826"/>
                    <a:pt x="179" y="1934"/>
                    <a:pt x="0" y="1934"/>
                  </a:cubicBezTo>
                  <a:lnTo>
                    <a:pt x="716" y="1934"/>
                  </a:lnTo>
                  <a:cubicBezTo>
                    <a:pt x="895" y="1934"/>
                    <a:pt x="1003" y="1826"/>
                    <a:pt x="1038" y="1647"/>
                  </a:cubicBezTo>
                  <a:lnTo>
                    <a:pt x="1038" y="323"/>
                  </a:lnTo>
                  <a:cubicBezTo>
                    <a:pt x="1038" y="144"/>
                    <a:pt x="895" y="1"/>
                    <a:pt x="7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1" name="Google Shape;3741;p33"/>
            <p:cNvSpPr/>
            <p:nvPr/>
          </p:nvSpPr>
          <p:spPr>
            <a:xfrm>
              <a:off x="3643100" y="2987625"/>
              <a:ext cx="25075" cy="27775"/>
            </a:xfrm>
            <a:custGeom>
              <a:rect b="b" l="l" r="r" t="t"/>
              <a:pathLst>
                <a:path extrusionOk="0" h="1111" w="1003">
                  <a:moveTo>
                    <a:pt x="0" y="1"/>
                  </a:moveTo>
                  <a:cubicBezTo>
                    <a:pt x="144" y="1"/>
                    <a:pt x="287" y="108"/>
                    <a:pt x="287" y="287"/>
                  </a:cubicBezTo>
                  <a:lnTo>
                    <a:pt x="287" y="824"/>
                  </a:lnTo>
                  <a:cubicBezTo>
                    <a:pt x="287" y="967"/>
                    <a:pt x="144" y="1110"/>
                    <a:pt x="0" y="1110"/>
                  </a:cubicBezTo>
                  <a:lnTo>
                    <a:pt x="716" y="1110"/>
                  </a:lnTo>
                  <a:cubicBezTo>
                    <a:pt x="859" y="1110"/>
                    <a:pt x="1003" y="967"/>
                    <a:pt x="1003" y="824"/>
                  </a:cubicBezTo>
                  <a:lnTo>
                    <a:pt x="1003" y="287"/>
                  </a:lnTo>
                  <a:cubicBezTo>
                    <a:pt x="1003" y="108"/>
                    <a:pt x="859" y="1"/>
                    <a:pt x="7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2" name="Google Shape;3742;p33"/>
            <p:cNvSpPr/>
            <p:nvPr/>
          </p:nvSpPr>
          <p:spPr>
            <a:xfrm>
              <a:off x="3257650" y="2616250"/>
              <a:ext cx="406950" cy="211000"/>
            </a:xfrm>
            <a:custGeom>
              <a:rect b="b" l="l" r="r" t="t"/>
              <a:pathLst>
                <a:path extrusionOk="0" h="8440" w="16278">
                  <a:moveTo>
                    <a:pt x="6810" y="1"/>
                  </a:moveTo>
                  <a:cubicBezTo>
                    <a:pt x="6595" y="1"/>
                    <a:pt x="6380" y="37"/>
                    <a:pt x="6183" y="108"/>
                  </a:cubicBezTo>
                  <a:cubicBezTo>
                    <a:pt x="6040" y="180"/>
                    <a:pt x="5933" y="287"/>
                    <a:pt x="5825" y="395"/>
                  </a:cubicBezTo>
                  <a:lnTo>
                    <a:pt x="5790" y="466"/>
                  </a:lnTo>
                  <a:cubicBezTo>
                    <a:pt x="5705" y="607"/>
                    <a:pt x="5554" y="703"/>
                    <a:pt x="5389" y="703"/>
                  </a:cubicBezTo>
                  <a:cubicBezTo>
                    <a:pt x="5344" y="703"/>
                    <a:pt x="5299" y="696"/>
                    <a:pt x="5253" y="681"/>
                  </a:cubicBezTo>
                  <a:cubicBezTo>
                    <a:pt x="5074" y="645"/>
                    <a:pt x="4859" y="645"/>
                    <a:pt x="4680" y="645"/>
                  </a:cubicBezTo>
                  <a:cubicBezTo>
                    <a:pt x="3535" y="645"/>
                    <a:pt x="2461" y="1325"/>
                    <a:pt x="1995" y="2363"/>
                  </a:cubicBezTo>
                  <a:cubicBezTo>
                    <a:pt x="1888" y="2542"/>
                    <a:pt x="1709" y="2650"/>
                    <a:pt x="1530" y="2650"/>
                  </a:cubicBezTo>
                  <a:lnTo>
                    <a:pt x="1494" y="2650"/>
                  </a:lnTo>
                  <a:cubicBezTo>
                    <a:pt x="993" y="2685"/>
                    <a:pt x="599" y="3079"/>
                    <a:pt x="564" y="3580"/>
                  </a:cubicBezTo>
                  <a:cubicBezTo>
                    <a:pt x="564" y="3759"/>
                    <a:pt x="599" y="3938"/>
                    <a:pt x="671" y="4081"/>
                  </a:cubicBezTo>
                  <a:cubicBezTo>
                    <a:pt x="743" y="4260"/>
                    <a:pt x="707" y="4511"/>
                    <a:pt x="564" y="4654"/>
                  </a:cubicBezTo>
                  <a:cubicBezTo>
                    <a:pt x="0" y="5288"/>
                    <a:pt x="475" y="6302"/>
                    <a:pt x="1308" y="6302"/>
                  </a:cubicBezTo>
                  <a:cubicBezTo>
                    <a:pt x="1322" y="6302"/>
                    <a:pt x="1337" y="6301"/>
                    <a:pt x="1351" y="6301"/>
                  </a:cubicBezTo>
                  <a:cubicBezTo>
                    <a:pt x="1637" y="6301"/>
                    <a:pt x="1888" y="6193"/>
                    <a:pt x="2067" y="5978"/>
                  </a:cubicBezTo>
                  <a:cubicBezTo>
                    <a:pt x="2165" y="5880"/>
                    <a:pt x="2307" y="5825"/>
                    <a:pt x="2444" y="5825"/>
                  </a:cubicBezTo>
                  <a:cubicBezTo>
                    <a:pt x="2557" y="5825"/>
                    <a:pt x="2666" y="5862"/>
                    <a:pt x="2747" y="5943"/>
                  </a:cubicBezTo>
                  <a:cubicBezTo>
                    <a:pt x="3105" y="6229"/>
                    <a:pt x="3499" y="6444"/>
                    <a:pt x="3892" y="6551"/>
                  </a:cubicBezTo>
                  <a:cubicBezTo>
                    <a:pt x="4179" y="6551"/>
                    <a:pt x="4429" y="6623"/>
                    <a:pt x="4644" y="6730"/>
                  </a:cubicBezTo>
                  <a:lnTo>
                    <a:pt x="4680" y="6730"/>
                  </a:lnTo>
                  <a:cubicBezTo>
                    <a:pt x="4716" y="6766"/>
                    <a:pt x="4752" y="6802"/>
                    <a:pt x="4787" y="6802"/>
                  </a:cubicBezTo>
                  <a:cubicBezTo>
                    <a:pt x="5038" y="7017"/>
                    <a:pt x="5109" y="7339"/>
                    <a:pt x="5324" y="7553"/>
                  </a:cubicBezTo>
                  <a:cubicBezTo>
                    <a:pt x="5861" y="8019"/>
                    <a:pt x="6541" y="8341"/>
                    <a:pt x="7257" y="8413"/>
                  </a:cubicBezTo>
                  <a:cubicBezTo>
                    <a:pt x="7374" y="8430"/>
                    <a:pt x="7490" y="8439"/>
                    <a:pt x="7605" y="8439"/>
                  </a:cubicBezTo>
                  <a:cubicBezTo>
                    <a:pt x="7951" y="8439"/>
                    <a:pt x="8286" y="8359"/>
                    <a:pt x="8582" y="8198"/>
                  </a:cubicBezTo>
                  <a:cubicBezTo>
                    <a:pt x="8698" y="8126"/>
                    <a:pt x="8803" y="8099"/>
                    <a:pt x="8903" y="8099"/>
                  </a:cubicBezTo>
                  <a:cubicBezTo>
                    <a:pt x="9201" y="8099"/>
                    <a:pt x="9450" y="8341"/>
                    <a:pt x="9799" y="8341"/>
                  </a:cubicBezTo>
                  <a:cubicBezTo>
                    <a:pt x="10049" y="8341"/>
                    <a:pt x="10264" y="8269"/>
                    <a:pt x="10443" y="8126"/>
                  </a:cubicBezTo>
                  <a:cubicBezTo>
                    <a:pt x="10543" y="8046"/>
                    <a:pt x="10667" y="7999"/>
                    <a:pt x="10793" y="7999"/>
                  </a:cubicBezTo>
                  <a:cubicBezTo>
                    <a:pt x="10892" y="7999"/>
                    <a:pt x="10993" y="8028"/>
                    <a:pt x="11087" y="8090"/>
                  </a:cubicBezTo>
                  <a:cubicBezTo>
                    <a:pt x="11338" y="8269"/>
                    <a:pt x="11660" y="8341"/>
                    <a:pt x="12018" y="8341"/>
                  </a:cubicBezTo>
                  <a:cubicBezTo>
                    <a:pt x="12913" y="8305"/>
                    <a:pt x="13629" y="7625"/>
                    <a:pt x="13736" y="6730"/>
                  </a:cubicBezTo>
                  <a:cubicBezTo>
                    <a:pt x="13772" y="6659"/>
                    <a:pt x="13843" y="6587"/>
                    <a:pt x="13951" y="6587"/>
                  </a:cubicBezTo>
                  <a:cubicBezTo>
                    <a:pt x="15848" y="6444"/>
                    <a:pt x="16277" y="3867"/>
                    <a:pt x="14524" y="3151"/>
                  </a:cubicBezTo>
                  <a:cubicBezTo>
                    <a:pt x="14309" y="3079"/>
                    <a:pt x="14166" y="2864"/>
                    <a:pt x="14201" y="2650"/>
                  </a:cubicBezTo>
                  <a:cubicBezTo>
                    <a:pt x="14201" y="2399"/>
                    <a:pt x="14094" y="2148"/>
                    <a:pt x="13915" y="1969"/>
                  </a:cubicBezTo>
                  <a:cubicBezTo>
                    <a:pt x="13736" y="1791"/>
                    <a:pt x="13485" y="1683"/>
                    <a:pt x="13235" y="1683"/>
                  </a:cubicBezTo>
                  <a:lnTo>
                    <a:pt x="12233" y="1683"/>
                  </a:lnTo>
                  <a:cubicBezTo>
                    <a:pt x="12096" y="1694"/>
                    <a:pt x="11960" y="1698"/>
                    <a:pt x="11825" y="1698"/>
                  </a:cubicBezTo>
                  <a:cubicBezTo>
                    <a:pt x="11498" y="1698"/>
                    <a:pt x="11176" y="1673"/>
                    <a:pt x="10872" y="1647"/>
                  </a:cubicBezTo>
                  <a:cubicBezTo>
                    <a:pt x="10300" y="1576"/>
                    <a:pt x="9763" y="1433"/>
                    <a:pt x="9262" y="1218"/>
                  </a:cubicBezTo>
                  <a:cubicBezTo>
                    <a:pt x="8904" y="1075"/>
                    <a:pt x="8582" y="931"/>
                    <a:pt x="8295" y="717"/>
                  </a:cubicBezTo>
                  <a:cubicBezTo>
                    <a:pt x="8045" y="466"/>
                    <a:pt x="7758" y="287"/>
                    <a:pt x="7436" y="108"/>
                  </a:cubicBezTo>
                  <a:cubicBezTo>
                    <a:pt x="7239" y="37"/>
                    <a:pt x="7025" y="1"/>
                    <a:pt x="68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3" name="Google Shape;3743;p33"/>
            <p:cNvSpPr/>
            <p:nvPr/>
          </p:nvSpPr>
          <p:spPr>
            <a:xfrm>
              <a:off x="3396125" y="2658325"/>
              <a:ext cx="255050" cy="168925"/>
            </a:xfrm>
            <a:custGeom>
              <a:rect b="b" l="l" r="r" t="t"/>
              <a:pathLst>
                <a:path extrusionOk="0" h="6757" w="10202">
                  <a:moveTo>
                    <a:pt x="7768" y="0"/>
                  </a:moveTo>
                  <a:cubicBezTo>
                    <a:pt x="7875" y="358"/>
                    <a:pt x="7911" y="680"/>
                    <a:pt x="7946" y="1038"/>
                  </a:cubicBezTo>
                  <a:cubicBezTo>
                    <a:pt x="7946" y="1289"/>
                    <a:pt x="8054" y="1575"/>
                    <a:pt x="8233" y="1754"/>
                  </a:cubicBezTo>
                  <a:cubicBezTo>
                    <a:pt x="8412" y="1861"/>
                    <a:pt x="8627" y="1933"/>
                    <a:pt x="8841" y="2005"/>
                  </a:cubicBezTo>
                  <a:cubicBezTo>
                    <a:pt x="9056" y="2112"/>
                    <a:pt x="9235" y="2219"/>
                    <a:pt x="9342" y="2398"/>
                  </a:cubicBezTo>
                  <a:cubicBezTo>
                    <a:pt x="9557" y="2828"/>
                    <a:pt x="9557" y="3329"/>
                    <a:pt x="9271" y="3687"/>
                  </a:cubicBezTo>
                  <a:cubicBezTo>
                    <a:pt x="8913" y="4188"/>
                    <a:pt x="8340" y="4510"/>
                    <a:pt x="7696" y="4510"/>
                  </a:cubicBezTo>
                  <a:cubicBezTo>
                    <a:pt x="7624" y="4510"/>
                    <a:pt x="7517" y="4582"/>
                    <a:pt x="7517" y="4689"/>
                  </a:cubicBezTo>
                  <a:cubicBezTo>
                    <a:pt x="7445" y="5226"/>
                    <a:pt x="7123" y="5691"/>
                    <a:pt x="6622" y="5906"/>
                  </a:cubicBezTo>
                  <a:cubicBezTo>
                    <a:pt x="6518" y="5921"/>
                    <a:pt x="6414" y="5930"/>
                    <a:pt x="6311" y="5930"/>
                  </a:cubicBezTo>
                  <a:cubicBezTo>
                    <a:pt x="6164" y="5930"/>
                    <a:pt x="6017" y="5912"/>
                    <a:pt x="5870" y="5870"/>
                  </a:cubicBezTo>
                  <a:cubicBezTo>
                    <a:pt x="5719" y="5784"/>
                    <a:pt x="5554" y="5736"/>
                    <a:pt x="5392" y="5736"/>
                  </a:cubicBezTo>
                  <a:cubicBezTo>
                    <a:pt x="5286" y="5736"/>
                    <a:pt x="5182" y="5757"/>
                    <a:pt x="5083" y="5799"/>
                  </a:cubicBezTo>
                  <a:cubicBezTo>
                    <a:pt x="4904" y="5870"/>
                    <a:pt x="4761" y="6014"/>
                    <a:pt x="4546" y="6049"/>
                  </a:cubicBezTo>
                  <a:cubicBezTo>
                    <a:pt x="4441" y="6063"/>
                    <a:pt x="4332" y="6071"/>
                    <a:pt x="4221" y="6071"/>
                  </a:cubicBezTo>
                  <a:cubicBezTo>
                    <a:pt x="4029" y="6071"/>
                    <a:pt x="3833" y="6046"/>
                    <a:pt x="3651" y="5978"/>
                  </a:cubicBezTo>
                  <a:cubicBezTo>
                    <a:pt x="3476" y="5919"/>
                    <a:pt x="3300" y="5861"/>
                    <a:pt x="3125" y="5861"/>
                  </a:cubicBezTo>
                  <a:cubicBezTo>
                    <a:pt x="3086" y="5861"/>
                    <a:pt x="3046" y="5864"/>
                    <a:pt x="3007" y="5870"/>
                  </a:cubicBezTo>
                  <a:cubicBezTo>
                    <a:pt x="2720" y="5942"/>
                    <a:pt x="2470" y="6049"/>
                    <a:pt x="2219" y="6193"/>
                  </a:cubicBezTo>
                  <a:cubicBezTo>
                    <a:pt x="1957" y="6297"/>
                    <a:pt x="1657" y="6364"/>
                    <a:pt x="1374" y="6364"/>
                  </a:cubicBezTo>
                  <a:cubicBezTo>
                    <a:pt x="1271" y="6364"/>
                    <a:pt x="1170" y="6355"/>
                    <a:pt x="1074" y="6336"/>
                  </a:cubicBezTo>
                  <a:cubicBezTo>
                    <a:pt x="680" y="6300"/>
                    <a:pt x="358" y="6193"/>
                    <a:pt x="0" y="6049"/>
                  </a:cubicBezTo>
                  <a:lnTo>
                    <a:pt x="0" y="6049"/>
                  </a:lnTo>
                  <a:cubicBezTo>
                    <a:pt x="537" y="6407"/>
                    <a:pt x="1110" y="6658"/>
                    <a:pt x="1754" y="6730"/>
                  </a:cubicBezTo>
                  <a:cubicBezTo>
                    <a:pt x="1861" y="6747"/>
                    <a:pt x="1971" y="6756"/>
                    <a:pt x="2081" y="6756"/>
                  </a:cubicBezTo>
                  <a:cubicBezTo>
                    <a:pt x="2412" y="6756"/>
                    <a:pt x="2747" y="6676"/>
                    <a:pt x="3043" y="6515"/>
                  </a:cubicBezTo>
                  <a:cubicBezTo>
                    <a:pt x="3159" y="6443"/>
                    <a:pt x="3264" y="6416"/>
                    <a:pt x="3364" y="6416"/>
                  </a:cubicBezTo>
                  <a:cubicBezTo>
                    <a:pt x="3662" y="6416"/>
                    <a:pt x="3911" y="6658"/>
                    <a:pt x="4260" y="6658"/>
                  </a:cubicBezTo>
                  <a:cubicBezTo>
                    <a:pt x="4510" y="6658"/>
                    <a:pt x="4725" y="6586"/>
                    <a:pt x="4940" y="6443"/>
                  </a:cubicBezTo>
                  <a:cubicBezTo>
                    <a:pt x="5020" y="6363"/>
                    <a:pt x="5134" y="6316"/>
                    <a:pt x="5257" y="6316"/>
                  </a:cubicBezTo>
                  <a:cubicBezTo>
                    <a:pt x="5353" y="6316"/>
                    <a:pt x="5454" y="6345"/>
                    <a:pt x="5548" y="6407"/>
                  </a:cubicBezTo>
                  <a:cubicBezTo>
                    <a:pt x="5799" y="6586"/>
                    <a:pt x="6157" y="6658"/>
                    <a:pt x="6479" y="6658"/>
                  </a:cubicBezTo>
                  <a:cubicBezTo>
                    <a:pt x="7374" y="6622"/>
                    <a:pt x="8090" y="5942"/>
                    <a:pt x="8197" y="5047"/>
                  </a:cubicBezTo>
                  <a:cubicBezTo>
                    <a:pt x="8233" y="4976"/>
                    <a:pt x="8304" y="4904"/>
                    <a:pt x="8412" y="4904"/>
                  </a:cubicBezTo>
                  <a:cubicBezTo>
                    <a:pt x="9414" y="4904"/>
                    <a:pt x="10202" y="4081"/>
                    <a:pt x="10166" y="3114"/>
                  </a:cubicBezTo>
                  <a:cubicBezTo>
                    <a:pt x="10166" y="2363"/>
                    <a:pt x="9665" y="1718"/>
                    <a:pt x="8985" y="1468"/>
                  </a:cubicBezTo>
                  <a:cubicBezTo>
                    <a:pt x="8770" y="1396"/>
                    <a:pt x="8627" y="1181"/>
                    <a:pt x="8627" y="967"/>
                  </a:cubicBezTo>
                  <a:cubicBezTo>
                    <a:pt x="8627" y="716"/>
                    <a:pt x="8519" y="465"/>
                    <a:pt x="8376" y="286"/>
                  </a:cubicBezTo>
                  <a:cubicBezTo>
                    <a:pt x="8197" y="108"/>
                    <a:pt x="7982" y="0"/>
                    <a:pt x="7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4" name="Google Shape;3744;p33"/>
            <p:cNvSpPr/>
            <p:nvPr/>
          </p:nvSpPr>
          <p:spPr>
            <a:xfrm>
              <a:off x="3327200" y="2727675"/>
              <a:ext cx="154850" cy="313675"/>
            </a:xfrm>
            <a:custGeom>
              <a:rect b="b" l="l" r="r" t="t"/>
              <a:pathLst>
                <a:path extrusionOk="0" h="12547" w="6194">
                  <a:moveTo>
                    <a:pt x="4171" y="0"/>
                  </a:moveTo>
                  <a:cubicBezTo>
                    <a:pt x="3768" y="0"/>
                    <a:pt x="3366" y="269"/>
                    <a:pt x="3366" y="806"/>
                  </a:cubicBezTo>
                  <a:cubicBezTo>
                    <a:pt x="3294" y="1772"/>
                    <a:pt x="3187" y="3562"/>
                    <a:pt x="3043" y="5530"/>
                  </a:cubicBezTo>
                  <a:cubicBezTo>
                    <a:pt x="2184" y="5316"/>
                    <a:pt x="1433" y="4886"/>
                    <a:pt x="753" y="4313"/>
                  </a:cubicBezTo>
                  <a:cubicBezTo>
                    <a:pt x="668" y="4246"/>
                    <a:pt x="568" y="4210"/>
                    <a:pt x="466" y="4210"/>
                  </a:cubicBezTo>
                  <a:cubicBezTo>
                    <a:pt x="353" y="4210"/>
                    <a:pt x="238" y="4255"/>
                    <a:pt x="144" y="4349"/>
                  </a:cubicBezTo>
                  <a:cubicBezTo>
                    <a:pt x="37" y="4492"/>
                    <a:pt x="1" y="4707"/>
                    <a:pt x="108" y="4886"/>
                  </a:cubicBezTo>
                  <a:cubicBezTo>
                    <a:pt x="788" y="5853"/>
                    <a:pt x="1791" y="6604"/>
                    <a:pt x="2936" y="7070"/>
                  </a:cubicBezTo>
                  <a:cubicBezTo>
                    <a:pt x="2793" y="8895"/>
                    <a:pt x="2506" y="10721"/>
                    <a:pt x="2149" y="12546"/>
                  </a:cubicBezTo>
                  <a:lnTo>
                    <a:pt x="6193" y="12546"/>
                  </a:lnTo>
                  <a:cubicBezTo>
                    <a:pt x="5477" y="9862"/>
                    <a:pt x="5084" y="3061"/>
                    <a:pt x="4976" y="806"/>
                  </a:cubicBezTo>
                  <a:cubicBezTo>
                    <a:pt x="4976" y="269"/>
                    <a:pt x="4574" y="0"/>
                    <a:pt x="4171" y="0"/>
                  </a:cubicBezTo>
                  <a:close/>
                </a:path>
              </a:pathLst>
            </a:custGeom>
            <a:solidFill>
              <a:srgbClr val="EFAB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5" name="Google Shape;3745;p33"/>
            <p:cNvSpPr/>
            <p:nvPr/>
          </p:nvSpPr>
          <p:spPr>
            <a:xfrm>
              <a:off x="3422075" y="2728125"/>
              <a:ext cx="59975" cy="313225"/>
            </a:xfrm>
            <a:custGeom>
              <a:rect b="b" l="l" r="r" t="t"/>
              <a:pathLst>
                <a:path extrusionOk="0" h="12529" w="2399">
                  <a:moveTo>
                    <a:pt x="358" y="0"/>
                  </a:moveTo>
                  <a:cubicBezTo>
                    <a:pt x="251" y="0"/>
                    <a:pt x="107" y="36"/>
                    <a:pt x="0" y="72"/>
                  </a:cubicBezTo>
                  <a:cubicBezTo>
                    <a:pt x="286" y="215"/>
                    <a:pt x="430" y="465"/>
                    <a:pt x="465" y="788"/>
                  </a:cubicBezTo>
                  <a:cubicBezTo>
                    <a:pt x="573" y="3043"/>
                    <a:pt x="967" y="9844"/>
                    <a:pt x="1682" y="12528"/>
                  </a:cubicBezTo>
                  <a:lnTo>
                    <a:pt x="2398" y="12528"/>
                  </a:lnTo>
                  <a:cubicBezTo>
                    <a:pt x="1682" y="9844"/>
                    <a:pt x="1289" y="3043"/>
                    <a:pt x="1181" y="788"/>
                  </a:cubicBezTo>
                  <a:cubicBezTo>
                    <a:pt x="1146" y="358"/>
                    <a:pt x="788" y="0"/>
                    <a:pt x="358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6" name="Google Shape;3746;p33"/>
            <p:cNvSpPr/>
            <p:nvPr/>
          </p:nvSpPr>
          <p:spPr>
            <a:xfrm>
              <a:off x="3507200" y="2694050"/>
              <a:ext cx="86850" cy="77400"/>
            </a:xfrm>
            <a:custGeom>
              <a:rect b="b" l="l" r="r" t="t"/>
              <a:pathLst>
                <a:path extrusionOk="0" h="3096" w="3474">
                  <a:moveTo>
                    <a:pt x="1172" y="0"/>
                  </a:moveTo>
                  <a:cubicBezTo>
                    <a:pt x="615" y="0"/>
                    <a:pt x="69" y="595"/>
                    <a:pt x="461" y="1256"/>
                  </a:cubicBezTo>
                  <a:cubicBezTo>
                    <a:pt x="461" y="1292"/>
                    <a:pt x="497" y="1327"/>
                    <a:pt x="533" y="1363"/>
                  </a:cubicBezTo>
                  <a:cubicBezTo>
                    <a:pt x="604" y="1470"/>
                    <a:pt x="604" y="1614"/>
                    <a:pt x="533" y="1721"/>
                  </a:cubicBezTo>
                  <a:cubicBezTo>
                    <a:pt x="1" y="2359"/>
                    <a:pt x="555" y="3095"/>
                    <a:pt x="1168" y="3095"/>
                  </a:cubicBezTo>
                  <a:cubicBezTo>
                    <a:pt x="1381" y="3095"/>
                    <a:pt x="1601" y="3007"/>
                    <a:pt x="1785" y="2795"/>
                  </a:cubicBezTo>
                  <a:cubicBezTo>
                    <a:pt x="1857" y="2723"/>
                    <a:pt x="1893" y="2652"/>
                    <a:pt x="1929" y="2544"/>
                  </a:cubicBezTo>
                  <a:cubicBezTo>
                    <a:pt x="1987" y="2456"/>
                    <a:pt x="2071" y="2392"/>
                    <a:pt x="2158" y="2392"/>
                  </a:cubicBezTo>
                  <a:cubicBezTo>
                    <a:pt x="2177" y="2392"/>
                    <a:pt x="2196" y="2395"/>
                    <a:pt x="2215" y="2401"/>
                  </a:cubicBezTo>
                  <a:cubicBezTo>
                    <a:pt x="2259" y="2407"/>
                    <a:pt x="2301" y="2410"/>
                    <a:pt x="2343" y="2410"/>
                  </a:cubicBezTo>
                  <a:cubicBezTo>
                    <a:pt x="3055" y="2410"/>
                    <a:pt x="3474" y="1580"/>
                    <a:pt x="2967" y="1005"/>
                  </a:cubicBezTo>
                  <a:lnTo>
                    <a:pt x="2967" y="1005"/>
                  </a:lnTo>
                  <a:lnTo>
                    <a:pt x="2967" y="1041"/>
                  </a:lnTo>
                  <a:cubicBezTo>
                    <a:pt x="2810" y="853"/>
                    <a:pt x="2572" y="748"/>
                    <a:pt x="2348" y="748"/>
                  </a:cubicBezTo>
                  <a:cubicBezTo>
                    <a:pt x="2315" y="748"/>
                    <a:pt x="2282" y="750"/>
                    <a:pt x="2251" y="755"/>
                  </a:cubicBezTo>
                  <a:cubicBezTo>
                    <a:pt x="2226" y="761"/>
                    <a:pt x="2203" y="764"/>
                    <a:pt x="2180" y="764"/>
                  </a:cubicBezTo>
                  <a:cubicBezTo>
                    <a:pt x="2073" y="764"/>
                    <a:pt x="1994" y="694"/>
                    <a:pt x="1964" y="576"/>
                  </a:cubicBezTo>
                  <a:cubicBezTo>
                    <a:pt x="1929" y="540"/>
                    <a:pt x="1893" y="468"/>
                    <a:pt x="1857" y="432"/>
                  </a:cubicBezTo>
                  <a:cubicBezTo>
                    <a:pt x="1687" y="127"/>
                    <a:pt x="1428" y="0"/>
                    <a:pt x="1172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7" name="Google Shape;3747;p33"/>
            <p:cNvSpPr/>
            <p:nvPr/>
          </p:nvSpPr>
          <p:spPr>
            <a:xfrm>
              <a:off x="3516025" y="2714700"/>
              <a:ext cx="75200" cy="56225"/>
            </a:xfrm>
            <a:custGeom>
              <a:rect b="b" l="l" r="r" t="t"/>
              <a:pathLst>
                <a:path extrusionOk="0" h="2249" w="3008">
                  <a:moveTo>
                    <a:pt x="2327" y="0"/>
                  </a:moveTo>
                  <a:cubicBezTo>
                    <a:pt x="2327" y="215"/>
                    <a:pt x="2291" y="430"/>
                    <a:pt x="2148" y="609"/>
                  </a:cubicBezTo>
                  <a:cubicBezTo>
                    <a:pt x="2001" y="785"/>
                    <a:pt x="1757" y="914"/>
                    <a:pt x="1515" y="914"/>
                  </a:cubicBezTo>
                  <a:cubicBezTo>
                    <a:pt x="1463" y="914"/>
                    <a:pt x="1411" y="908"/>
                    <a:pt x="1361" y="895"/>
                  </a:cubicBezTo>
                  <a:cubicBezTo>
                    <a:pt x="1218" y="895"/>
                    <a:pt x="1110" y="967"/>
                    <a:pt x="1074" y="1074"/>
                  </a:cubicBezTo>
                  <a:cubicBezTo>
                    <a:pt x="1039" y="1146"/>
                    <a:pt x="967" y="1217"/>
                    <a:pt x="895" y="1289"/>
                  </a:cubicBezTo>
                  <a:cubicBezTo>
                    <a:pt x="743" y="1492"/>
                    <a:pt x="519" y="1587"/>
                    <a:pt x="287" y="1587"/>
                  </a:cubicBezTo>
                  <a:cubicBezTo>
                    <a:pt x="191" y="1587"/>
                    <a:pt x="94" y="1571"/>
                    <a:pt x="1" y="1539"/>
                  </a:cubicBezTo>
                  <a:lnTo>
                    <a:pt x="1" y="1539"/>
                  </a:lnTo>
                  <a:cubicBezTo>
                    <a:pt x="46" y="1975"/>
                    <a:pt x="430" y="2249"/>
                    <a:pt x="821" y="2249"/>
                  </a:cubicBezTo>
                  <a:cubicBezTo>
                    <a:pt x="1042" y="2249"/>
                    <a:pt x="1265" y="2162"/>
                    <a:pt x="1432" y="1969"/>
                  </a:cubicBezTo>
                  <a:cubicBezTo>
                    <a:pt x="1504" y="1897"/>
                    <a:pt x="1540" y="1826"/>
                    <a:pt x="1576" y="1754"/>
                  </a:cubicBezTo>
                  <a:cubicBezTo>
                    <a:pt x="1605" y="1636"/>
                    <a:pt x="1709" y="1566"/>
                    <a:pt x="1804" y="1566"/>
                  </a:cubicBezTo>
                  <a:cubicBezTo>
                    <a:pt x="1824" y="1566"/>
                    <a:pt x="1843" y="1569"/>
                    <a:pt x="1862" y="1575"/>
                  </a:cubicBezTo>
                  <a:cubicBezTo>
                    <a:pt x="1902" y="1580"/>
                    <a:pt x="1942" y="1582"/>
                    <a:pt x="1981" y="1582"/>
                  </a:cubicBezTo>
                  <a:cubicBezTo>
                    <a:pt x="2254" y="1582"/>
                    <a:pt x="2493" y="1472"/>
                    <a:pt x="2649" y="1253"/>
                  </a:cubicBezTo>
                  <a:cubicBezTo>
                    <a:pt x="3007" y="823"/>
                    <a:pt x="2828" y="179"/>
                    <a:pt x="2327" y="0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8" name="Google Shape;3748;p33"/>
            <p:cNvSpPr/>
            <p:nvPr/>
          </p:nvSpPr>
          <p:spPr>
            <a:xfrm>
              <a:off x="3230875" y="2738400"/>
              <a:ext cx="193000" cy="133300"/>
            </a:xfrm>
            <a:custGeom>
              <a:rect b="b" l="l" r="r" t="t"/>
              <a:pathLst>
                <a:path extrusionOk="0" h="5332" w="7720">
                  <a:moveTo>
                    <a:pt x="4217" y="0"/>
                  </a:moveTo>
                  <a:cubicBezTo>
                    <a:pt x="3457" y="0"/>
                    <a:pt x="2704" y="465"/>
                    <a:pt x="2458" y="1307"/>
                  </a:cubicBezTo>
                  <a:cubicBezTo>
                    <a:pt x="2422" y="1343"/>
                    <a:pt x="2386" y="1379"/>
                    <a:pt x="2350" y="1379"/>
                  </a:cubicBezTo>
                  <a:cubicBezTo>
                    <a:pt x="2243" y="1379"/>
                    <a:pt x="2136" y="1415"/>
                    <a:pt x="2028" y="1450"/>
                  </a:cubicBezTo>
                  <a:cubicBezTo>
                    <a:pt x="1348" y="1701"/>
                    <a:pt x="990" y="2453"/>
                    <a:pt x="1241" y="3169"/>
                  </a:cubicBezTo>
                  <a:cubicBezTo>
                    <a:pt x="1" y="3625"/>
                    <a:pt x="486" y="5331"/>
                    <a:pt x="1612" y="5331"/>
                  </a:cubicBezTo>
                  <a:cubicBezTo>
                    <a:pt x="1721" y="5331"/>
                    <a:pt x="1836" y="5315"/>
                    <a:pt x="1957" y="5280"/>
                  </a:cubicBezTo>
                  <a:cubicBezTo>
                    <a:pt x="2100" y="5209"/>
                    <a:pt x="2243" y="5137"/>
                    <a:pt x="2386" y="5030"/>
                  </a:cubicBezTo>
                  <a:cubicBezTo>
                    <a:pt x="2479" y="4961"/>
                    <a:pt x="2601" y="4921"/>
                    <a:pt x="2724" y="4921"/>
                  </a:cubicBezTo>
                  <a:cubicBezTo>
                    <a:pt x="2792" y="4921"/>
                    <a:pt x="2860" y="4933"/>
                    <a:pt x="2923" y="4958"/>
                  </a:cubicBezTo>
                  <a:cubicBezTo>
                    <a:pt x="3066" y="5030"/>
                    <a:pt x="3245" y="5066"/>
                    <a:pt x="3424" y="5066"/>
                  </a:cubicBezTo>
                  <a:cubicBezTo>
                    <a:pt x="3961" y="5030"/>
                    <a:pt x="4391" y="4600"/>
                    <a:pt x="4391" y="4063"/>
                  </a:cubicBezTo>
                  <a:cubicBezTo>
                    <a:pt x="4427" y="3849"/>
                    <a:pt x="4570" y="3670"/>
                    <a:pt x="4749" y="3634"/>
                  </a:cubicBezTo>
                  <a:lnTo>
                    <a:pt x="4856" y="3562"/>
                  </a:lnTo>
                  <a:cubicBezTo>
                    <a:pt x="4963" y="3527"/>
                    <a:pt x="5035" y="3491"/>
                    <a:pt x="5142" y="3455"/>
                  </a:cubicBezTo>
                  <a:cubicBezTo>
                    <a:pt x="5247" y="3371"/>
                    <a:pt x="5377" y="3336"/>
                    <a:pt x="5509" y="3336"/>
                  </a:cubicBezTo>
                  <a:cubicBezTo>
                    <a:pt x="5603" y="3336"/>
                    <a:pt x="5698" y="3354"/>
                    <a:pt x="5787" y="3383"/>
                  </a:cubicBezTo>
                  <a:cubicBezTo>
                    <a:pt x="5969" y="3464"/>
                    <a:pt x="6156" y="3501"/>
                    <a:pt x="6339" y="3501"/>
                  </a:cubicBezTo>
                  <a:cubicBezTo>
                    <a:pt x="7050" y="3501"/>
                    <a:pt x="7691" y="2936"/>
                    <a:pt x="7720" y="2166"/>
                  </a:cubicBezTo>
                  <a:cubicBezTo>
                    <a:pt x="7720" y="1349"/>
                    <a:pt x="7076" y="745"/>
                    <a:pt x="6334" y="745"/>
                  </a:cubicBezTo>
                  <a:cubicBezTo>
                    <a:pt x="6166" y="745"/>
                    <a:pt x="5994" y="776"/>
                    <a:pt x="5823" y="842"/>
                  </a:cubicBezTo>
                  <a:cubicBezTo>
                    <a:pt x="5787" y="842"/>
                    <a:pt x="5751" y="842"/>
                    <a:pt x="5715" y="806"/>
                  </a:cubicBezTo>
                  <a:cubicBezTo>
                    <a:pt x="5349" y="257"/>
                    <a:pt x="4781" y="0"/>
                    <a:pt x="42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9" name="Google Shape;3749;p33"/>
            <p:cNvSpPr/>
            <p:nvPr/>
          </p:nvSpPr>
          <p:spPr>
            <a:xfrm>
              <a:off x="3246675" y="2757650"/>
              <a:ext cx="184375" cy="112875"/>
            </a:xfrm>
            <a:custGeom>
              <a:rect b="b" l="l" r="r" t="t"/>
              <a:pathLst>
                <a:path extrusionOk="0" h="4515" w="7375">
                  <a:moveTo>
                    <a:pt x="6121" y="0"/>
                  </a:moveTo>
                  <a:lnTo>
                    <a:pt x="6121" y="0"/>
                  </a:lnTo>
                  <a:cubicBezTo>
                    <a:pt x="6634" y="856"/>
                    <a:pt x="6003" y="1940"/>
                    <a:pt x="5039" y="1940"/>
                  </a:cubicBezTo>
                  <a:cubicBezTo>
                    <a:pt x="4995" y="1940"/>
                    <a:pt x="4950" y="1938"/>
                    <a:pt x="4904" y="1933"/>
                  </a:cubicBezTo>
                  <a:cubicBezTo>
                    <a:pt x="4773" y="1918"/>
                    <a:pt x="4628" y="1907"/>
                    <a:pt x="4478" y="1907"/>
                  </a:cubicBezTo>
                  <a:cubicBezTo>
                    <a:pt x="3937" y="1907"/>
                    <a:pt x="3339" y="2045"/>
                    <a:pt x="3114" y="2578"/>
                  </a:cubicBezTo>
                  <a:cubicBezTo>
                    <a:pt x="3043" y="2757"/>
                    <a:pt x="2971" y="2971"/>
                    <a:pt x="2900" y="3150"/>
                  </a:cubicBezTo>
                  <a:cubicBezTo>
                    <a:pt x="2721" y="3437"/>
                    <a:pt x="2399" y="3616"/>
                    <a:pt x="2041" y="3651"/>
                  </a:cubicBezTo>
                  <a:cubicBezTo>
                    <a:pt x="1862" y="3651"/>
                    <a:pt x="1718" y="3616"/>
                    <a:pt x="1539" y="3544"/>
                  </a:cubicBezTo>
                  <a:cubicBezTo>
                    <a:pt x="1476" y="3519"/>
                    <a:pt x="1408" y="3507"/>
                    <a:pt x="1341" y="3507"/>
                  </a:cubicBezTo>
                  <a:cubicBezTo>
                    <a:pt x="1217" y="3507"/>
                    <a:pt x="1095" y="3546"/>
                    <a:pt x="1003" y="3616"/>
                  </a:cubicBezTo>
                  <a:cubicBezTo>
                    <a:pt x="895" y="3723"/>
                    <a:pt x="752" y="3830"/>
                    <a:pt x="573" y="3866"/>
                  </a:cubicBezTo>
                  <a:cubicBezTo>
                    <a:pt x="484" y="3902"/>
                    <a:pt x="385" y="3920"/>
                    <a:pt x="287" y="3920"/>
                  </a:cubicBezTo>
                  <a:cubicBezTo>
                    <a:pt x="188" y="3920"/>
                    <a:pt x="90" y="3902"/>
                    <a:pt x="0" y="3866"/>
                  </a:cubicBezTo>
                  <a:lnTo>
                    <a:pt x="0" y="3866"/>
                  </a:lnTo>
                  <a:cubicBezTo>
                    <a:pt x="175" y="4273"/>
                    <a:pt x="585" y="4515"/>
                    <a:pt x="1020" y="4515"/>
                  </a:cubicBezTo>
                  <a:cubicBezTo>
                    <a:pt x="1121" y="4515"/>
                    <a:pt x="1224" y="4502"/>
                    <a:pt x="1325" y="4475"/>
                  </a:cubicBezTo>
                  <a:cubicBezTo>
                    <a:pt x="1468" y="4403"/>
                    <a:pt x="1611" y="4331"/>
                    <a:pt x="1754" y="4224"/>
                  </a:cubicBezTo>
                  <a:cubicBezTo>
                    <a:pt x="1841" y="4137"/>
                    <a:pt x="1954" y="4090"/>
                    <a:pt x="2069" y="4090"/>
                  </a:cubicBezTo>
                  <a:cubicBezTo>
                    <a:pt x="2144" y="4090"/>
                    <a:pt x="2221" y="4110"/>
                    <a:pt x="2291" y="4153"/>
                  </a:cubicBezTo>
                  <a:cubicBezTo>
                    <a:pt x="2434" y="4224"/>
                    <a:pt x="2613" y="4260"/>
                    <a:pt x="2792" y="4260"/>
                  </a:cubicBezTo>
                  <a:cubicBezTo>
                    <a:pt x="3329" y="4224"/>
                    <a:pt x="3759" y="3795"/>
                    <a:pt x="3759" y="3258"/>
                  </a:cubicBezTo>
                  <a:cubicBezTo>
                    <a:pt x="3795" y="3043"/>
                    <a:pt x="3938" y="2864"/>
                    <a:pt x="4117" y="2792"/>
                  </a:cubicBezTo>
                  <a:lnTo>
                    <a:pt x="4224" y="2757"/>
                  </a:lnTo>
                  <a:cubicBezTo>
                    <a:pt x="4331" y="2721"/>
                    <a:pt x="4403" y="2685"/>
                    <a:pt x="4510" y="2613"/>
                  </a:cubicBezTo>
                  <a:cubicBezTo>
                    <a:pt x="4609" y="2554"/>
                    <a:pt x="4729" y="2528"/>
                    <a:pt x="4853" y="2528"/>
                  </a:cubicBezTo>
                  <a:cubicBezTo>
                    <a:pt x="4954" y="2528"/>
                    <a:pt x="5058" y="2545"/>
                    <a:pt x="5155" y="2578"/>
                  </a:cubicBezTo>
                  <a:cubicBezTo>
                    <a:pt x="5334" y="2649"/>
                    <a:pt x="5522" y="2685"/>
                    <a:pt x="5710" y="2685"/>
                  </a:cubicBezTo>
                  <a:cubicBezTo>
                    <a:pt x="5897" y="2685"/>
                    <a:pt x="6085" y="2649"/>
                    <a:pt x="6264" y="2578"/>
                  </a:cubicBezTo>
                  <a:lnTo>
                    <a:pt x="6264" y="2542"/>
                  </a:lnTo>
                  <a:cubicBezTo>
                    <a:pt x="7374" y="2041"/>
                    <a:pt x="7302" y="430"/>
                    <a:pt x="6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50" name="Google Shape;3750;p33"/>
          <p:cNvGrpSpPr/>
          <p:nvPr/>
        </p:nvGrpSpPr>
        <p:grpSpPr>
          <a:xfrm>
            <a:off x="1475057" y="1353532"/>
            <a:ext cx="428650" cy="380350"/>
            <a:chOff x="1773725" y="2638625"/>
            <a:chExt cx="428650" cy="380350"/>
          </a:xfrm>
        </p:grpSpPr>
        <p:sp>
          <p:nvSpPr>
            <p:cNvPr id="3751" name="Google Shape;3751;p33"/>
            <p:cNvSpPr/>
            <p:nvPr/>
          </p:nvSpPr>
          <p:spPr>
            <a:xfrm>
              <a:off x="2023375" y="2678000"/>
              <a:ext cx="179000" cy="115475"/>
            </a:xfrm>
            <a:custGeom>
              <a:rect b="b" l="l" r="r" t="t"/>
              <a:pathLst>
                <a:path extrusionOk="0" h="4619" w="7160">
                  <a:moveTo>
                    <a:pt x="3688" y="1"/>
                  </a:moveTo>
                  <a:lnTo>
                    <a:pt x="1" y="4618"/>
                  </a:lnTo>
                  <a:lnTo>
                    <a:pt x="1" y="4618"/>
                  </a:lnTo>
                  <a:lnTo>
                    <a:pt x="6909" y="502"/>
                  </a:lnTo>
                  <a:cubicBezTo>
                    <a:pt x="7160" y="359"/>
                    <a:pt x="7052" y="1"/>
                    <a:pt x="67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2" name="Google Shape;3752;p33"/>
            <p:cNvSpPr/>
            <p:nvPr/>
          </p:nvSpPr>
          <p:spPr>
            <a:xfrm>
              <a:off x="1773725" y="2653850"/>
              <a:ext cx="55500" cy="61750"/>
            </a:xfrm>
            <a:custGeom>
              <a:rect b="b" l="l" r="r" t="t"/>
              <a:pathLst>
                <a:path extrusionOk="0" h="2470" w="2220">
                  <a:moveTo>
                    <a:pt x="1826" y="0"/>
                  </a:moveTo>
                  <a:lnTo>
                    <a:pt x="179" y="1146"/>
                  </a:lnTo>
                  <a:cubicBezTo>
                    <a:pt x="0" y="1253"/>
                    <a:pt x="0" y="1504"/>
                    <a:pt x="179" y="1575"/>
                  </a:cubicBezTo>
                  <a:lnTo>
                    <a:pt x="1826" y="2470"/>
                  </a:lnTo>
                  <a:lnTo>
                    <a:pt x="2219" y="1468"/>
                  </a:lnTo>
                  <a:lnTo>
                    <a:pt x="18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3" name="Google Shape;3753;p33"/>
            <p:cNvSpPr/>
            <p:nvPr/>
          </p:nvSpPr>
          <p:spPr>
            <a:xfrm>
              <a:off x="1819350" y="2653850"/>
              <a:ext cx="84150" cy="94875"/>
            </a:xfrm>
            <a:custGeom>
              <a:rect b="b" l="l" r="r" t="t"/>
              <a:pathLst>
                <a:path extrusionOk="0" h="3795" w="3366">
                  <a:moveTo>
                    <a:pt x="1" y="0"/>
                  </a:moveTo>
                  <a:lnTo>
                    <a:pt x="1" y="3794"/>
                  </a:lnTo>
                  <a:lnTo>
                    <a:pt x="1969" y="3580"/>
                  </a:lnTo>
                  <a:lnTo>
                    <a:pt x="3365" y="200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4" name="Google Shape;3754;p33"/>
            <p:cNvSpPr/>
            <p:nvPr/>
          </p:nvSpPr>
          <p:spPr>
            <a:xfrm>
              <a:off x="1802350" y="2653850"/>
              <a:ext cx="17025" cy="62650"/>
            </a:xfrm>
            <a:custGeom>
              <a:rect b="b" l="l" r="r" t="t"/>
              <a:pathLst>
                <a:path extrusionOk="0" h="2506" w="681">
                  <a:moveTo>
                    <a:pt x="681" y="0"/>
                  </a:moveTo>
                  <a:lnTo>
                    <a:pt x="0" y="465"/>
                  </a:lnTo>
                  <a:lnTo>
                    <a:pt x="0" y="2112"/>
                  </a:lnTo>
                  <a:lnTo>
                    <a:pt x="681" y="2506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5" name="Google Shape;3755;p33"/>
            <p:cNvSpPr/>
            <p:nvPr/>
          </p:nvSpPr>
          <p:spPr>
            <a:xfrm>
              <a:off x="1819350" y="2693225"/>
              <a:ext cx="84150" cy="55500"/>
            </a:xfrm>
            <a:custGeom>
              <a:rect b="b" l="l" r="r" t="t"/>
              <a:pathLst>
                <a:path extrusionOk="0" h="2220" w="3366">
                  <a:moveTo>
                    <a:pt x="2649" y="0"/>
                  </a:moveTo>
                  <a:lnTo>
                    <a:pt x="1" y="1432"/>
                  </a:lnTo>
                  <a:lnTo>
                    <a:pt x="1" y="2219"/>
                  </a:lnTo>
                  <a:lnTo>
                    <a:pt x="3365" y="430"/>
                  </a:lnTo>
                  <a:lnTo>
                    <a:pt x="26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6" name="Google Shape;3756;p33"/>
            <p:cNvSpPr/>
            <p:nvPr/>
          </p:nvSpPr>
          <p:spPr>
            <a:xfrm>
              <a:off x="2010850" y="2638625"/>
              <a:ext cx="179000" cy="154850"/>
            </a:xfrm>
            <a:custGeom>
              <a:rect b="b" l="l" r="r" t="t"/>
              <a:pathLst>
                <a:path extrusionOk="0" h="6194" w="7160">
                  <a:moveTo>
                    <a:pt x="502" y="1"/>
                  </a:moveTo>
                  <a:lnTo>
                    <a:pt x="1" y="3509"/>
                  </a:lnTo>
                  <a:lnTo>
                    <a:pt x="502" y="6193"/>
                  </a:lnTo>
                  <a:lnTo>
                    <a:pt x="7016" y="466"/>
                  </a:lnTo>
                  <a:cubicBezTo>
                    <a:pt x="7160" y="287"/>
                    <a:pt x="7052" y="1"/>
                    <a:pt x="68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7" name="Google Shape;3757;p33"/>
            <p:cNvSpPr/>
            <p:nvPr/>
          </p:nvSpPr>
          <p:spPr>
            <a:xfrm>
              <a:off x="2023375" y="2638625"/>
              <a:ext cx="166475" cy="154850"/>
            </a:xfrm>
            <a:custGeom>
              <a:rect b="b" l="l" r="r" t="t"/>
              <a:pathLst>
                <a:path extrusionOk="0" h="6194" w="6659">
                  <a:moveTo>
                    <a:pt x="5835" y="1"/>
                  </a:moveTo>
                  <a:lnTo>
                    <a:pt x="1" y="5155"/>
                  </a:lnTo>
                  <a:lnTo>
                    <a:pt x="1" y="6193"/>
                  </a:lnTo>
                  <a:lnTo>
                    <a:pt x="6515" y="466"/>
                  </a:lnTo>
                  <a:lnTo>
                    <a:pt x="6480" y="466"/>
                  </a:lnTo>
                  <a:cubicBezTo>
                    <a:pt x="6659" y="287"/>
                    <a:pt x="6551" y="1"/>
                    <a:pt x="6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8" name="Google Shape;3758;p33"/>
            <p:cNvSpPr/>
            <p:nvPr/>
          </p:nvSpPr>
          <p:spPr>
            <a:xfrm>
              <a:off x="2023375" y="2677950"/>
              <a:ext cx="178725" cy="115525"/>
            </a:xfrm>
            <a:custGeom>
              <a:rect b="b" l="l" r="r" t="t"/>
              <a:pathLst>
                <a:path extrusionOk="0" h="4621" w="7149">
                  <a:moveTo>
                    <a:pt x="6802" y="0"/>
                  </a:moveTo>
                  <a:cubicBezTo>
                    <a:pt x="6790" y="0"/>
                    <a:pt x="6778" y="1"/>
                    <a:pt x="6766" y="3"/>
                  </a:cubicBezTo>
                  <a:lnTo>
                    <a:pt x="6444" y="3"/>
                  </a:lnTo>
                  <a:lnTo>
                    <a:pt x="2721" y="2222"/>
                  </a:lnTo>
                  <a:lnTo>
                    <a:pt x="1" y="4620"/>
                  </a:lnTo>
                  <a:lnTo>
                    <a:pt x="1" y="4620"/>
                  </a:lnTo>
                  <a:lnTo>
                    <a:pt x="6909" y="504"/>
                  </a:lnTo>
                  <a:lnTo>
                    <a:pt x="6909" y="468"/>
                  </a:lnTo>
                  <a:cubicBezTo>
                    <a:pt x="7149" y="365"/>
                    <a:pt x="7061" y="0"/>
                    <a:pt x="6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9" name="Google Shape;3759;p33"/>
            <p:cNvSpPr/>
            <p:nvPr/>
          </p:nvSpPr>
          <p:spPr>
            <a:xfrm>
              <a:off x="1819350" y="2638625"/>
              <a:ext cx="204050" cy="380350"/>
            </a:xfrm>
            <a:custGeom>
              <a:rect b="b" l="l" r="r" t="t"/>
              <a:pathLst>
                <a:path extrusionOk="0" h="15214" w="8162">
                  <a:moveTo>
                    <a:pt x="8162" y="1"/>
                  </a:moveTo>
                  <a:lnTo>
                    <a:pt x="1" y="4403"/>
                  </a:lnTo>
                  <a:lnTo>
                    <a:pt x="8162" y="15213"/>
                  </a:lnTo>
                  <a:lnTo>
                    <a:pt x="81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0" name="Google Shape;3760;p33"/>
            <p:cNvSpPr/>
            <p:nvPr/>
          </p:nvSpPr>
          <p:spPr>
            <a:xfrm>
              <a:off x="2005475" y="2638625"/>
              <a:ext cx="17925" cy="380350"/>
            </a:xfrm>
            <a:custGeom>
              <a:rect b="b" l="l" r="r" t="t"/>
              <a:pathLst>
                <a:path extrusionOk="0" h="15214" w="717">
                  <a:moveTo>
                    <a:pt x="717" y="1"/>
                  </a:moveTo>
                  <a:lnTo>
                    <a:pt x="1" y="359"/>
                  </a:lnTo>
                  <a:lnTo>
                    <a:pt x="1" y="14247"/>
                  </a:lnTo>
                  <a:lnTo>
                    <a:pt x="717" y="15213"/>
                  </a:lnTo>
                  <a:lnTo>
                    <a:pt x="7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1" name="Google Shape;3761;p33"/>
            <p:cNvSpPr/>
            <p:nvPr/>
          </p:nvSpPr>
          <p:spPr>
            <a:xfrm>
              <a:off x="1927625" y="2793450"/>
              <a:ext cx="95775" cy="225525"/>
            </a:xfrm>
            <a:custGeom>
              <a:rect b="b" l="l" r="r" t="t"/>
              <a:pathLst>
                <a:path extrusionOk="0" h="9021" w="3831">
                  <a:moveTo>
                    <a:pt x="3831" y="0"/>
                  </a:moveTo>
                  <a:lnTo>
                    <a:pt x="72" y="5870"/>
                  </a:lnTo>
                  <a:cubicBezTo>
                    <a:pt x="1" y="5978"/>
                    <a:pt x="37" y="6121"/>
                    <a:pt x="144" y="6228"/>
                  </a:cubicBezTo>
                  <a:lnTo>
                    <a:pt x="3831" y="9020"/>
                  </a:lnTo>
                  <a:lnTo>
                    <a:pt x="38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2" name="Google Shape;3762;p33"/>
            <p:cNvSpPr/>
            <p:nvPr/>
          </p:nvSpPr>
          <p:spPr>
            <a:xfrm>
              <a:off x="1927625" y="2793450"/>
              <a:ext cx="95775" cy="225525"/>
            </a:xfrm>
            <a:custGeom>
              <a:rect b="b" l="l" r="r" t="t"/>
              <a:pathLst>
                <a:path extrusionOk="0" h="9021" w="3831">
                  <a:moveTo>
                    <a:pt x="3831" y="0"/>
                  </a:moveTo>
                  <a:lnTo>
                    <a:pt x="3115" y="1146"/>
                  </a:lnTo>
                  <a:lnTo>
                    <a:pt x="3115" y="7123"/>
                  </a:lnTo>
                  <a:cubicBezTo>
                    <a:pt x="3115" y="7228"/>
                    <a:pt x="3019" y="7295"/>
                    <a:pt x="2911" y="7295"/>
                  </a:cubicBezTo>
                  <a:cubicBezTo>
                    <a:pt x="2872" y="7295"/>
                    <a:pt x="2831" y="7286"/>
                    <a:pt x="2793" y="7266"/>
                  </a:cubicBezTo>
                  <a:lnTo>
                    <a:pt x="359" y="5405"/>
                  </a:lnTo>
                  <a:lnTo>
                    <a:pt x="72" y="5835"/>
                  </a:lnTo>
                  <a:cubicBezTo>
                    <a:pt x="1" y="5942"/>
                    <a:pt x="37" y="6121"/>
                    <a:pt x="144" y="6193"/>
                  </a:cubicBezTo>
                  <a:lnTo>
                    <a:pt x="3831" y="9020"/>
                  </a:lnTo>
                  <a:lnTo>
                    <a:pt x="38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63" name="Google Shape;3763;p33"/>
          <p:cNvGrpSpPr/>
          <p:nvPr/>
        </p:nvGrpSpPr>
        <p:grpSpPr>
          <a:xfrm>
            <a:off x="4620194" y="1446018"/>
            <a:ext cx="301600" cy="425225"/>
            <a:chOff x="1836350" y="4059525"/>
            <a:chExt cx="301600" cy="425225"/>
          </a:xfrm>
        </p:grpSpPr>
        <p:sp>
          <p:nvSpPr>
            <p:cNvPr id="3764" name="Google Shape;3764;p33"/>
            <p:cNvSpPr/>
            <p:nvPr/>
          </p:nvSpPr>
          <p:spPr>
            <a:xfrm>
              <a:off x="1868575" y="4337975"/>
              <a:ext cx="236275" cy="119950"/>
            </a:xfrm>
            <a:custGeom>
              <a:rect b="b" l="l" r="r" t="t"/>
              <a:pathLst>
                <a:path extrusionOk="0" h="4798" w="9451">
                  <a:moveTo>
                    <a:pt x="0" y="1"/>
                  </a:moveTo>
                  <a:lnTo>
                    <a:pt x="0" y="4797"/>
                  </a:lnTo>
                  <a:lnTo>
                    <a:pt x="9450" y="4797"/>
                  </a:lnTo>
                  <a:lnTo>
                    <a:pt x="9450" y="1"/>
                  </a:lnTo>
                  <a:close/>
                </a:path>
              </a:pathLst>
            </a:custGeom>
            <a:solidFill>
              <a:srgbClr val="F5F8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5" name="Google Shape;3765;p33"/>
            <p:cNvSpPr/>
            <p:nvPr/>
          </p:nvSpPr>
          <p:spPr>
            <a:xfrm>
              <a:off x="2087825" y="4337975"/>
              <a:ext cx="17025" cy="110100"/>
            </a:xfrm>
            <a:custGeom>
              <a:rect b="b" l="l" r="r" t="t"/>
              <a:pathLst>
                <a:path extrusionOk="0" h="4404" w="681">
                  <a:moveTo>
                    <a:pt x="0" y="1"/>
                  </a:moveTo>
                  <a:lnTo>
                    <a:pt x="0" y="4403"/>
                  </a:lnTo>
                  <a:lnTo>
                    <a:pt x="680" y="4403"/>
                  </a:lnTo>
                  <a:lnTo>
                    <a:pt x="680" y="1"/>
                  </a:lnTo>
                  <a:close/>
                </a:path>
              </a:pathLst>
            </a:custGeom>
            <a:solidFill>
              <a:srgbClr val="E8ED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6" name="Google Shape;3766;p33"/>
            <p:cNvSpPr/>
            <p:nvPr/>
          </p:nvSpPr>
          <p:spPr>
            <a:xfrm>
              <a:off x="1980425" y="4059525"/>
              <a:ext cx="12550" cy="41350"/>
            </a:xfrm>
            <a:custGeom>
              <a:rect b="b" l="l" r="r" t="t"/>
              <a:pathLst>
                <a:path extrusionOk="0" h="1654" w="502">
                  <a:moveTo>
                    <a:pt x="207" y="1"/>
                  </a:moveTo>
                  <a:cubicBezTo>
                    <a:pt x="87" y="1"/>
                    <a:pt x="1" y="129"/>
                    <a:pt x="1" y="257"/>
                  </a:cubicBezTo>
                  <a:lnTo>
                    <a:pt x="1" y="1402"/>
                  </a:lnTo>
                  <a:cubicBezTo>
                    <a:pt x="1" y="1546"/>
                    <a:pt x="108" y="1653"/>
                    <a:pt x="251" y="1653"/>
                  </a:cubicBezTo>
                  <a:cubicBezTo>
                    <a:pt x="394" y="1653"/>
                    <a:pt x="502" y="1546"/>
                    <a:pt x="502" y="1402"/>
                  </a:cubicBezTo>
                  <a:lnTo>
                    <a:pt x="502" y="257"/>
                  </a:lnTo>
                  <a:cubicBezTo>
                    <a:pt x="502" y="114"/>
                    <a:pt x="394" y="6"/>
                    <a:pt x="251" y="6"/>
                  </a:cubicBezTo>
                  <a:cubicBezTo>
                    <a:pt x="236" y="3"/>
                    <a:pt x="221" y="1"/>
                    <a:pt x="207" y="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7" name="Google Shape;3767;p33"/>
            <p:cNvSpPr/>
            <p:nvPr/>
          </p:nvSpPr>
          <p:spPr>
            <a:xfrm>
              <a:off x="1896300" y="4229700"/>
              <a:ext cx="181700" cy="108300"/>
            </a:xfrm>
            <a:custGeom>
              <a:rect b="b" l="l" r="r" t="t"/>
              <a:pathLst>
                <a:path extrusionOk="0" h="4332" w="7268">
                  <a:moveTo>
                    <a:pt x="1" y="0"/>
                  </a:moveTo>
                  <a:lnTo>
                    <a:pt x="1" y="4332"/>
                  </a:lnTo>
                  <a:lnTo>
                    <a:pt x="7267" y="4332"/>
                  </a:lnTo>
                  <a:lnTo>
                    <a:pt x="7267" y="0"/>
                  </a:lnTo>
                  <a:close/>
                </a:path>
              </a:pathLst>
            </a:custGeom>
            <a:solidFill>
              <a:srgbClr val="F5F8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8" name="Google Shape;3768;p33"/>
            <p:cNvSpPr/>
            <p:nvPr/>
          </p:nvSpPr>
          <p:spPr>
            <a:xfrm>
              <a:off x="2060975" y="4229700"/>
              <a:ext cx="17025" cy="108300"/>
            </a:xfrm>
            <a:custGeom>
              <a:rect b="b" l="l" r="r" t="t"/>
              <a:pathLst>
                <a:path extrusionOk="0" h="4332" w="681">
                  <a:moveTo>
                    <a:pt x="0" y="0"/>
                  </a:moveTo>
                  <a:lnTo>
                    <a:pt x="0" y="4332"/>
                  </a:lnTo>
                  <a:lnTo>
                    <a:pt x="680" y="4332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E8ED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9" name="Google Shape;3769;p33"/>
            <p:cNvSpPr/>
            <p:nvPr/>
          </p:nvSpPr>
          <p:spPr>
            <a:xfrm>
              <a:off x="1918675" y="4132150"/>
              <a:ext cx="136950" cy="100250"/>
            </a:xfrm>
            <a:custGeom>
              <a:rect b="b" l="l" r="r" t="t"/>
              <a:pathLst>
                <a:path extrusionOk="0" h="4010" w="5478">
                  <a:moveTo>
                    <a:pt x="1" y="1"/>
                  </a:moveTo>
                  <a:lnTo>
                    <a:pt x="1" y="4010"/>
                  </a:lnTo>
                  <a:lnTo>
                    <a:pt x="5477" y="4010"/>
                  </a:lnTo>
                  <a:lnTo>
                    <a:pt x="5477" y="1"/>
                  </a:lnTo>
                  <a:close/>
                </a:path>
              </a:pathLst>
            </a:custGeom>
            <a:solidFill>
              <a:srgbClr val="F5F8F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0" name="Google Shape;3770;p33"/>
            <p:cNvSpPr/>
            <p:nvPr/>
          </p:nvSpPr>
          <p:spPr>
            <a:xfrm>
              <a:off x="2038600" y="4137525"/>
              <a:ext cx="17025" cy="100250"/>
            </a:xfrm>
            <a:custGeom>
              <a:rect b="b" l="l" r="r" t="t"/>
              <a:pathLst>
                <a:path extrusionOk="0" h="4010" w="681">
                  <a:moveTo>
                    <a:pt x="0" y="1"/>
                  </a:moveTo>
                  <a:lnTo>
                    <a:pt x="0" y="4010"/>
                  </a:lnTo>
                  <a:lnTo>
                    <a:pt x="680" y="4010"/>
                  </a:lnTo>
                  <a:lnTo>
                    <a:pt x="680" y="1"/>
                  </a:lnTo>
                  <a:close/>
                </a:path>
              </a:pathLst>
            </a:custGeom>
            <a:solidFill>
              <a:srgbClr val="E8ED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1" name="Google Shape;3771;p33"/>
            <p:cNvSpPr/>
            <p:nvPr/>
          </p:nvSpPr>
          <p:spPr>
            <a:xfrm>
              <a:off x="1901675" y="4078475"/>
              <a:ext cx="170950" cy="59075"/>
            </a:xfrm>
            <a:custGeom>
              <a:rect b="b" l="l" r="r" t="t"/>
              <a:pathLst>
                <a:path extrusionOk="0" h="2363" w="6838">
                  <a:moveTo>
                    <a:pt x="3401" y="0"/>
                  </a:moveTo>
                  <a:cubicBezTo>
                    <a:pt x="2650" y="1217"/>
                    <a:pt x="1397" y="2076"/>
                    <a:pt x="1" y="2363"/>
                  </a:cubicBezTo>
                  <a:lnTo>
                    <a:pt x="6837" y="2363"/>
                  </a:lnTo>
                  <a:cubicBezTo>
                    <a:pt x="5406" y="2076"/>
                    <a:pt x="4189" y="1217"/>
                    <a:pt x="3401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2" name="Google Shape;3772;p33"/>
            <p:cNvSpPr/>
            <p:nvPr/>
          </p:nvSpPr>
          <p:spPr>
            <a:xfrm>
              <a:off x="1976850" y="4078475"/>
              <a:ext cx="95775" cy="59075"/>
            </a:xfrm>
            <a:custGeom>
              <a:rect b="b" l="l" r="r" t="t"/>
              <a:pathLst>
                <a:path extrusionOk="0" h="2363" w="3831">
                  <a:moveTo>
                    <a:pt x="394" y="0"/>
                  </a:moveTo>
                  <a:cubicBezTo>
                    <a:pt x="287" y="215"/>
                    <a:pt x="144" y="394"/>
                    <a:pt x="0" y="573"/>
                  </a:cubicBezTo>
                  <a:cubicBezTo>
                    <a:pt x="681" y="1432"/>
                    <a:pt x="1575" y="2040"/>
                    <a:pt x="2578" y="2363"/>
                  </a:cubicBezTo>
                  <a:lnTo>
                    <a:pt x="3830" y="2363"/>
                  </a:lnTo>
                  <a:cubicBezTo>
                    <a:pt x="2399" y="2076"/>
                    <a:pt x="1182" y="1217"/>
                    <a:pt x="394" y="0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3" name="Google Shape;3773;p33"/>
            <p:cNvSpPr/>
            <p:nvPr/>
          </p:nvSpPr>
          <p:spPr>
            <a:xfrm>
              <a:off x="1893625" y="4114250"/>
              <a:ext cx="187050" cy="23300"/>
            </a:xfrm>
            <a:custGeom>
              <a:rect b="b" l="l" r="r" t="t"/>
              <a:pathLst>
                <a:path extrusionOk="0" h="932" w="7482">
                  <a:moveTo>
                    <a:pt x="251" y="1"/>
                  </a:moveTo>
                  <a:cubicBezTo>
                    <a:pt x="108" y="1"/>
                    <a:pt x="1" y="108"/>
                    <a:pt x="36" y="252"/>
                  </a:cubicBezTo>
                  <a:cubicBezTo>
                    <a:pt x="72" y="466"/>
                    <a:pt x="144" y="681"/>
                    <a:pt x="251" y="860"/>
                  </a:cubicBezTo>
                  <a:cubicBezTo>
                    <a:pt x="287" y="896"/>
                    <a:pt x="358" y="932"/>
                    <a:pt x="394" y="932"/>
                  </a:cubicBezTo>
                  <a:lnTo>
                    <a:pt x="7052" y="932"/>
                  </a:lnTo>
                  <a:cubicBezTo>
                    <a:pt x="7124" y="932"/>
                    <a:pt x="7159" y="896"/>
                    <a:pt x="7195" y="860"/>
                  </a:cubicBezTo>
                  <a:cubicBezTo>
                    <a:pt x="7303" y="681"/>
                    <a:pt x="7374" y="466"/>
                    <a:pt x="7446" y="252"/>
                  </a:cubicBezTo>
                  <a:cubicBezTo>
                    <a:pt x="7482" y="108"/>
                    <a:pt x="7374" y="1"/>
                    <a:pt x="72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4" name="Google Shape;3774;p33"/>
            <p:cNvSpPr/>
            <p:nvPr/>
          </p:nvSpPr>
          <p:spPr>
            <a:xfrm>
              <a:off x="1875725" y="4168400"/>
              <a:ext cx="220175" cy="68475"/>
            </a:xfrm>
            <a:custGeom>
              <a:rect b="b" l="l" r="r" t="t"/>
              <a:pathLst>
                <a:path extrusionOk="0" h="2739" w="8807">
                  <a:moveTo>
                    <a:pt x="4457" y="1"/>
                  </a:moveTo>
                  <a:cubicBezTo>
                    <a:pt x="4341" y="1"/>
                    <a:pt x="4224" y="54"/>
                    <a:pt x="4153" y="162"/>
                  </a:cubicBezTo>
                  <a:cubicBezTo>
                    <a:pt x="3115" y="1486"/>
                    <a:pt x="1647" y="2381"/>
                    <a:pt x="1" y="2703"/>
                  </a:cubicBezTo>
                  <a:lnTo>
                    <a:pt x="4475" y="2703"/>
                  </a:lnTo>
                  <a:lnTo>
                    <a:pt x="8806" y="2739"/>
                  </a:lnTo>
                  <a:cubicBezTo>
                    <a:pt x="7195" y="2417"/>
                    <a:pt x="5728" y="1486"/>
                    <a:pt x="4761" y="162"/>
                  </a:cubicBezTo>
                  <a:cubicBezTo>
                    <a:pt x="4690" y="54"/>
                    <a:pt x="4573" y="1"/>
                    <a:pt x="4457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5" name="Google Shape;3775;p33"/>
            <p:cNvSpPr/>
            <p:nvPr/>
          </p:nvSpPr>
          <p:spPr>
            <a:xfrm>
              <a:off x="1973275" y="4168400"/>
              <a:ext cx="122625" cy="68475"/>
            </a:xfrm>
            <a:custGeom>
              <a:rect b="b" l="l" r="r" t="t"/>
              <a:pathLst>
                <a:path extrusionOk="0" h="2739" w="4905">
                  <a:moveTo>
                    <a:pt x="542" y="1"/>
                  </a:moveTo>
                  <a:cubicBezTo>
                    <a:pt x="430" y="1"/>
                    <a:pt x="322" y="54"/>
                    <a:pt x="251" y="162"/>
                  </a:cubicBezTo>
                  <a:cubicBezTo>
                    <a:pt x="179" y="269"/>
                    <a:pt x="72" y="376"/>
                    <a:pt x="0" y="484"/>
                  </a:cubicBezTo>
                  <a:lnTo>
                    <a:pt x="36" y="520"/>
                  </a:lnTo>
                  <a:cubicBezTo>
                    <a:pt x="752" y="1522"/>
                    <a:pt x="1754" y="2309"/>
                    <a:pt x="2935" y="2739"/>
                  </a:cubicBezTo>
                  <a:lnTo>
                    <a:pt x="4904" y="2739"/>
                  </a:lnTo>
                  <a:cubicBezTo>
                    <a:pt x="3293" y="2417"/>
                    <a:pt x="1826" y="1486"/>
                    <a:pt x="859" y="162"/>
                  </a:cubicBezTo>
                  <a:cubicBezTo>
                    <a:pt x="770" y="54"/>
                    <a:pt x="654" y="1"/>
                    <a:pt x="542" y="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6" name="Google Shape;3776;p33"/>
            <p:cNvSpPr/>
            <p:nvPr/>
          </p:nvSpPr>
          <p:spPr>
            <a:xfrm>
              <a:off x="1865875" y="4207325"/>
              <a:ext cx="242550" cy="30450"/>
            </a:xfrm>
            <a:custGeom>
              <a:rect b="b" l="l" r="r" t="t"/>
              <a:pathLst>
                <a:path extrusionOk="0" h="1218" w="9702">
                  <a:moveTo>
                    <a:pt x="251" y="1"/>
                  </a:moveTo>
                  <a:cubicBezTo>
                    <a:pt x="108" y="1"/>
                    <a:pt x="1" y="108"/>
                    <a:pt x="37" y="251"/>
                  </a:cubicBezTo>
                  <a:cubicBezTo>
                    <a:pt x="108" y="573"/>
                    <a:pt x="216" y="895"/>
                    <a:pt x="359" y="1182"/>
                  </a:cubicBezTo>
                  <a:cubicBezTo>
                    <a:pt x="395" y="1218"/>
                    <a:pt x="430" y="1218"/>
                    <a:pt x="466" y="1218"/>
                  </a:cubicBezTo>
                  <a:lnTo>
                    <a:pt x="9236" y="1218"/>
                  </a:lnTo>
                  <a:cubicBezTo>
                    <a:pt x="9272" y="1218"/>
                    <a:pt x="9308" y="1218"/>
                    <a:pt x="9308" y="1182"/>
                  </a:cubicBezTo>
                  <a:cubicBezTo>
                    <a:pt x="9487" y="895"/>
                    <a:pt x="9594" y="573"/>
                    <a:pt x="9665" y="251"/>
                  </a:cubicBezTo>
                  <a:cubicBezTo>
                    <a:pt x="9701" y="108"/>
                    <a:pt x="9594" y="1"/>
                    <a:pt x="9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7" name="Google Shape;3777;p33"/>
            <p:cNvSpPr/>
            <p:nvPr/>
          </p:nvSpPr>
          <p:spPr>
            <a:xfrm>
              <a:off x="2078875" y="4207325"/>
              <a:ext cx="29550" cy="30450"/>
            </a:xfrm>
            <a:custGeom>
              <a:rect b="b" l="l" r="r" t="t"/>
              <a:pathLst>
                <a:path extrusionOk="0" h="1218" w="1182">
                  <a:moveTo>
                    <a:pt x="179" y="1"/>
                  </a:moveTo>
                  <a:cubicBezTo>
                    <a:pt x="322" y="1"/>
                    <a:pt x="430" y="108"/>
                    <a:pt x="394" y="251"/>
                  </a:cubicBezTo>
                  <a:cubicBezTo>
                    <a:pt x="322" y="609"/>
                    <a:pt x="179" y="931"/>
                    <a:pt x="0" y="1218"/>
                  </a:cubicBezTo>
                  <a:lnTo>
                    <a:pt x="716" y="1218"/>
                  </a:lnTo>
                  <a:cubicBezTo>
                    <a:pt x="752" y="1218"/>
                    <a:pt x="788" y="1218"/>
                    <a:pt x="788" y="1182"/>
                  </a:cubicBezTo>
                  <a:cubicBezTo>
                    <a:pt x="967" y="895"/>
                    <a:pt x="1074" y="573"/>
                    <a:pt x="1145" y="251"/>
                  </a:cubicBezTo>
                  <a:cubicBezTo>
                    <a:pt x="1181" y="108"/>
                    <a:pt x="1074" y="1"/>
                    <a:pt x="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8" name="Google Shape;3778;p33"/>
            <p:cNvSpPr/>
            <p:nvPr/>
          </p:nvSpPr>
          <p:spPr>
            <a:xfrm>
              <a:off x="1856050" y="4265050"/>
              <a:ext cx="259525" cy="81900"/>
            </a:xfrm>
            <a:custGeom>
              <a:rect b="b" l="l" r="r" t="t"/>
              <a:pathLst>
                <a:path extrusionOk="0" h="3276" w="10381">
                  <a:moveTo>
                    <a:pt x="5244" y="0"/>
                  </a:moveTo>
                  <a:cubicBezTo>
                    <a:pt x="5128" y="0"/>
                    <a:pt x="5011" y="54"/>
                    <a:pt x="4940" y="161"/>
                  </a:cubicBezTo>
                  <a:cubicBezTo>
                    <a:pt x="3723" y="1736"/>
                    <a:pt x="1969" y="2846"/>
                    <a:pt x="0" y="3240"/>
                  </a:cubicBezTo>
                  <a:lnTo>
                    <a:pt x="5226" y="3276"/>
                  </a:lnTo>
                  <a:lnTo>
                    <a:pt x="10381" y="3240"/>
                  </a:lnTo>
                  <a:cubicBezTo>
                    <a:pt x="8448" y="2846"/>
                    <a:pt x="6730" y="1736"/>
                    <a:pt x="5548" y="161"/>
                  </a:cubicBezTo>
                  <a:cubicBezTo>
                    <a:pt x="5477" y="54"/>
                    <a:pt x="5360" y="0"/>
                    <a:pt x="5244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9" name="Google Shape;3779;p33"/>
            <p:cNvSpPr/>
            <p:nvPr/>
          </p:nvSpPr>
          <p:spPr>
            <a:xfrm>
              <a:off x="1973275" y="4264150"/>
              <a:ext cx="143200" cy="81900"/>
            </a:xfrm>
            <a:custGeom>
              <a:rect b="b" l="l" r="r" t="t"/>
              <a:pathLst>
                <a:path extrusionOk="0" h="3276" w="5728">
                  <a:moveTo>
                    <a:pt x="555" y="1"/>
                  </a:moveTo>
                  <a:cubicBezTo>
                    <a:pt x="439" y="1"/>
                    <a:pt x="322" y="54"/>
                    <a:pt x="251" y="162"/>
                  </a:cubicBezTo>
                  <a:cubicBezTo>
                    <a:pt x="179" y="269"/>
                    <a:pt x="72" y="376"/>
                    <a:pt x="0" y="484"/>
                  </a:cubicBezTo>
                  <a:cubicBezTo>
                    <a:pt x="36" y="520"/>
                    <a:pt x="72" y="555"/>
                    <a:pt x="108" y="591"/>
                  </a:cubicBezTo>
                  <a:cubicBezTo>
                    <a:pt x="1003" y="1808"/>
                    <a:pt x="2184" y="2739"/>
                    <a:pt x="3616" y="3276"/>
                  </a:cubicBezTo>
                  <a:lnTo>
                    <a:pt x="5727" y="3276"/>
                  </a:lnTo>
                  <a:cubicBezTo>
                    <a:pt x="3759" y="2882"/>
                    <a:pt x="2041" y="1772"/>
                    <a:pt x="859" y="162"/>
                  </a:cubicBezTo>
                  <a:cubicBezTo>
                    <a:pt x="788" y="54"/>
                    <a:pt x="671" y="1"/>
                    <a:pt x="555" y="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0" name="Google Shape;3780;p33"/>
            <p:cNvSpPr/>
            <p:nvPr/>
          </p:nvSpPr>
          <p:spPr>
            <a:xfrm>
              <a:off x="1844400" y="4316500"/>
              <a:ext cx="284600" cy="30450"/>
            </a:xfrm>
            <a:custGeom>
              <a:rect b="b" l="l" r="r" t="t"/>
              <a:pathLst>
                <a:path extrusionOk="0" h="1218" w="11384">
                  <a:moveTo>
                    <a:pt x="251" y="1"/>
                  </a:moveTo>
                  <a:cubicBezTo>
                    <a:pt x="108" y="1"/>
                    <a:pt x="1" y="144"/>
                    <a:pt x="37" y="287"/>
                  </a:cubicBezTo>
                  <a:cubicBezTo>
                    <a:pt x="144" y="573"/>
                    <a:pt x="287" y="895"/>
                    <a:pt x="466" y="1182"/>
                  </a:cubicBezTo>
                  <a:cubicBezTo>
                    <a:pt x="466" y="1182"/>
                    <a:pt x="502" y="1218"/>
                    <a:pt x="538" y="1218"/>
                  </a:cubicBezTo>
                  <a:lnTo>
                    <a:pt x="10847" y="1218"/>
                  </a:lnTo>
                  <a:cubicBezTo>
                    <a:pt x="10882" y="1218"/>
                    <a:pt x="10918" y="1182"/>
                    <a:pt x="10918" y="1182"/>
                  </a:cubicBezTo>
                  <a:cubicBezTo>
                    <a:pt x="11097" y="895"/>
                    <a:pt x="11240" y="573"/>
                    <a:pt x="11348" y="287"/>
                  </a:cubicBezTo>
                  <a:cubicBezTo>
                    <a:pt x="11384" y="144"/>
                    <a:pt x="11276" y="1"/>
                    <a:pt x="11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1" name="Google Shape;3781;p33"/>
            <p:cNvSpPr/>
            <p:nvPr/>
          </p:nvSpPr>
          <p:spPr>
            <a:xfrm>
              <a:off x="2098550" y="4316500"/>
              <a:ext cx="30450" cy="30450"/>
            </a:xfrm>
            <a:custGeom>
              <a:rect b="b" l="l" r="r" t="t"/>
              <a:pathLst>
                <a:path extrusionOk="0" h="1218" w="1218">
                  <a:moveTo>
                    <a:pt x="251" y="1"/>
                  </a:moveTo>
                  <a:cubicBezTo>
                    <a:pt x="358" y="1"/>
                    <a:pt x="466" y="108"/>
                    <a:pt x="430" y="251"/>
                  </a:cubicBezTo>
                  <a:cubicBezTo>
                    <a:pt x="358" y="609"/>
                    <a:pt x="215" y="931"/>
                    <a:pt x="1" y="1218"/>
                  </a:cubicBezTo>
                  <a:lnTo>
                    <a:pt x="681" y="1218"/>
                  </a:lnTo>
                  <a:cubicBezTo>
                    <a:pt x="716" y="1218"/>
                    <a:pt x="752" y="1182"/>
                    <a:pt x="788" y="1182"/>
                  </a:cubicBezTo>
                  <a:cubicBezTo>
                    <a:pt x="967" y="895"/>
                    <a:pt x="1110" y="609"/>
                    <a:pt x="1182" y="287"/>
                  </a:cubicBezTo>
                  <a:cubicBezTo>
                    <a:pt x="1218" y="144"/>
                    <a:pt x="1146" y="1"/>
                    <a:pt x="10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2" name="Google Shape;3782;p33"/>
            <p:cNvSpPr/>
            <p:nvPr/>
          </p:nvSpPr>
          <p:spPr>
            <a:xfrm>
              <a:off x="1896300" y="4377125"/>
              <a:ext cx="37625" cy="80800"/>
            </a:xfrm>
            <a:custGeom>
              <a:rect b="b" l="l" r="r" t="t"/>
              <a:pathLst>
                <a:path extrusionOk="0" h="3232" w="1505">
                  <a:moveTo>
                    <a:pt x="753" y="1"/>
                  </a:moveTo>
                  <a:cubicBezTo>
                    <a:pt x="395" y="1"/>
                    <a:pt x="37" y="242"/>
                    <a:pt x="1" y="725"/>
                  </a:cubicBezTo>
                  <a:lnTo>
                    <a:pt x="1" y="3231"/>
                  </a:lnTo>
                  <a:lnTo>
                    <a:pt x="1504" y="3231"/>
                  </a:lnTo>
                  <a:lnTo>
                    <a:pt x="1504" y="725"/>
                  </a:lnTo>
                  <a:cubicBezTo>
                    <a:pt x="1469" y="242"/>
                    <a:pt x="1111" y="1"/>
                    <a:pt x="75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3" name="Google Shape;3783;p33"/>
            <p:cNvSpPr/>
            <p:nvPr/>
          </p:nvSpPr>
          <p:spPr>
            <a:xfrm>
              <a:off x="1967900" y="4377125"/>
              <a:ext cx="37600" cy="80800"/>
            </a:xfrm>
            <a:custGeom>
              <a:rect b="b" l="l" r="r" t="t"/>
              <a:pathLst>
                <a:path extrusionOk="0" h="3232" w="1504">
                  <a:moveTo>
                    <a:pt x="752" y="1"/>
                  </a:moveTo>
                  <a:cubicBezTo>
                    <a:pt x="394" y="1"/>
                    <a:pt x="36" y="242"/>
                    <a:pt x="1" y="725"/>
                  </a:cubicBezTo>
                  <a:lnTo>
                    <a:pt x="1" y="3231"/>
                  </a:lnTo>
                  <a:lnTo>
                    <a:pt x="1504" y="3231"/>
                  </a:lnTo>
                  <a:lnTo>
                    <a:pt x="1504" y="725"/>
                  </a:lnTo>
                  <a:cubicBezTo>
                    <a:pt x="1468" y="242"/>
                    <a:pt x="1110" y="1"/>
                    <a:pt x="752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4" name="Google Shape;3784;p33"/>
            <p:cNvSpPr/>
            <p:nvPr/>
          </p:nvSpPr>
          <p:spPr>
            <a:xfrm>
              <a:off x="2040375" y="4377125"/>
              <a:ext cx="37625" cy="80800"/>
            </a:xfrm>
            <a:custGeom>
              <a:rect b="b" l="l" r="r" t="t"/>
              <a:pathLst>
                <a:path extrusionOk="0" h="3232" w="1505">
                  <a:moveTo>
                    <a:pt x="753" y="1"/>
                  </a:moveTo>
                  <a:cubicBezTo>
                    <a:pt x="395" y="1"/>
                    <a:pt x="37" y="242"/>
                    <a:pt x="1" y="725"/>
                  </a:cubicBezTo>
                  <a:lnTo>
                    <a:pt x="1" y="3231"/>
                  </a:lnTo>
                  <a:lnTo>
                    <a:pt x="1504" y="3231"/>
                  </a:lnTo>
                  <a:lnTo>
                    <a:pt x="1504" y="725"/>
                  </a:lnTo>
                  <a:cubicBezTo>
                    <a:pt x="1468" y="242"/>
                    <a:pt x="1111" y="1"/>
                    <a:pt x="753" y="1"/>
                  </a:cubicBezTo>
                  <a:close/>
                </a:path>
              </a:pathLst>
            </a:custGeom>
            <a:solidFill>
              <a:srgbClr val="53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5" name="Google Shape;3785;p33"/>
            <p:cNvSpPr/>
            <p:nvPr/>
          </p:nvSpPr>
          <p:spPr>
            <a:xfrm>
              <a:off x="1906150" y="4376100"/>
              <a:ext cx="27775" cy="71075"/>
            </a:xfrm>
            <a:custGeom>
              <a:rect b="b" l="l" r="r" t="t"/>
              <a:pathLst>
                <a:path extrusionOk="0" h="2843" w="1111">
                  <a:moveTo>
                    <a:pt x="251" y="1"/>
                  </a:moveTo>
                  <a:cubicBezTo>
                    <a:pt x="158" y="1"/>
                    <a:pt x="79" y="34"/>
                    <a:pt x="1" y="86"/>
                  </a:cubicBezTo>
                  <a:cubicBezTo>
                    <a:pt x="72" y="122"/>
                    <a:pt x="108" y="158"/>
                    <a:pt x="180" y="230"/>
                  </a:cubicBezTo>
                  <a:cubicBezTo>
                    <a:pt x="323" y="373"/>
                    <a:pt x="394" y="552"/>
                    <a:pt x="394" y="766"/>
                  </a:cubicBezTo>
                  <a:lnTo>
                    <a:pt x="394" y="2843"/>
                  </a:lnTo>
                  <a:lnTo>
                    <a:pt x="1110" y="2843"/>
                  </a:lnTo>
                  <a:lnTo>
                    <a:pt x="1110" y="766"/>
                  </a:lnTo>
                  <a:cubicBezTo>
                    <a:pt x="1110" y="552"/>
                    <a:pt x="1003" y="373"/>
                    <a:pt x="896" y="230"/>
                  </a:cubicBezTo>
                  <a:cubicBezTo>
                    <a:pt x="717" y="86"/>
                    <a:pt x="538" y="15"/>
                    <a:pt x="359" y="15"/>
                  </a:cubicBezTo>
                  <a:cubicBezTo>
                    <a:pt x="320" y="5"/>
                    <a:pt x="284" y="1"/>
                    <a:pt x="251" y="1"/>
                  </a:cubicBezTo>
                  <a:close/>
                </a:path>
              </a:pathLst>
            </a:custGeom>
            <a:solidFill>
              <a:srgbClr val="B1D3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6" name="Google Shape;3786;p33"/>
            <p:cNvSpPr/>
            <p:nvPr/>
          </p:nvSpPr>
          <p:spPr>
            <a:xfrm>
              <a:off x="1978650" y="4376100"/>
              <a:ext cx="26850" cy="71075"/>
            </a:xfrm>
            <a:custGeom>
              <a:rect b="b" l="l" r="r" t="t"/>
              <a:pathLst>
                <a:path extrusionOk="0" h="2843" w="1074">
                  <a:moveTo>
                    <a:pt x="230" y="1"/>
                  </a:moveTo>
                  <a:cubicBezTo>
                    <a:pt x="143" y="1"/>
                    <a:pt x="52" y="34"/>
                    <a:pt x="0" y="86"/>
                  </a:cubicBezTo>
                  <a:cubicBezTo>
                    <a:pt x="36" y="122"/>
                    <a:pt x="107" y="158"/>
                    <a:pt x="179" y="230"/>
                  </a:cubicBezTo>
                  <a:cubicBezTo>
                    <a:pt x="322" y="373"/>
                    <a:pt x="394" y="552"/>
                    <a:pt x="394" y="766"/>
                  </a:cubicBezTo>
                  <a:lnTo>
                    <a:pt x="394" y="2843"/>
                  </a:lnTo>
                  <a:lnTo>
                    <a:pt x="1074" y="2843"/>
                  </a:lnTo>
                  <a:lnTo>
                    <a:pt x="1074" y="766"/>
                  </a:lnTo>
                  <a:cubicBezTo>
                    <a:pt x="1074" y="552"/>
                    <a:pt x="1002" y="373"/>
                    <a:pt x="859" y="230"/>
                  </a:cubicBezTo>
                  <a:cubicBezTo>
                    <a:pt x="716" y="86"/>
                    <a:pt x="537" y="15"/>
                    <a:pt x="322" y="15"/>
                  </a:cubicBezTo>
                  <a:cubicBezTo>
                    <a:pt x="293" y="5"/>
                    <a:pt x="262" y="1"/>
                    <a:pt x="230" y="1"/>
                  </a:cubicBezTo>
                  <a:close/>
                </a:path>
              </a:pathLst>
            </a:custGeom>
            <a:solidFill>
              <a:srgbClr val="B1D3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7" name="Google Shape;3787;p33"/>
            <p:cNvSpPr/>
            <p:nvPr/>
          </p:nvSpPr>
          <p:spPr>
            <a:xfrm>
              <a:off x="2050225" y="4376100"/>
              <a:ext cx="27775" cy="71075"/>
            </a:xfrm>
            <a:custGeom>
              <a:rect b="b" l="l" r="r" t="t"/>
              <a:pathLst>
                <a:path extrusionOk="0" h="2843" w="1111">
                  <a:moveTo>
                    <a:pt x="251" y="1"/>
                  </a:moveTo>
                  <a:cubicBezTo>
                    <a:pt x="158" y="1"/>
                    <a:pt x="79" y="34"/>
                    <a:pt x="1" y="86"/>
                  </a:cubicBezTo>
                  <a:cubicBezTo>
                    <a:pt x="72" y="122"/>
                    <a:pt x="144" y="158"/>
                    <a:pt x="180" y="230"/>
                  </a:cubicBezTo>
                  <a:cubicBezTo>
                    <a:pt x="323" y="373"/>
                    <a:pt x="430" y="552"/>
                    <a:pt x="430" y="766"/>
                  </a:cubicBezTo>
                  <a:lnTo>
                    <a:pt x="430" y="2843"/>
                  </a:lnTo>
                  <a:lnTo>
                    <a:pt x="1110" y="2843"/>
                  </a:lnTo>
                  <a:lnTo>
                    <a:pt x="1110" y="766"/>
                  </a:lnTo>
                  <a:cubicBezTo>
                    <a:pt x="1110" y="357"/>
                    <a:pt x="785" y="12"/>
                    <a:pt x="413" y="12"/>
                  </a:cubicBezTo>
                  <a:cubicBezTo>
                    <a:pt x="395" y="12"/>
                    <a:pt x="377" y="13"/>
                    <a:pt x="359" y="15"/>
                  </a:cubicBezTo>
                  <a:cubicBezTo>
                    <a:pt x="320" y="5"/>
                    <a:pt x="284" y="1"/>
                    <a:pt x="251" y="1"/>
                  </a:cubicBezTo>
                  <a:close/>
                </a:path>
              </a:pathLst>
            </a:custGeom>
            <a:solidFill>
              <a:srgbClr val="B1D3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8" name="Google Shape;3788;p33"/>
            <p:cNvSpPr/>
            <p:nvPr/>
          </p:nvSpPr>
          <p:spPr>
            <a:xfrm>
              <a:off x="2033225" y="4083825"/>
              <a:ext cx="71625" cy="75200"/>
            </a:xfrm>
            <a:custGeom>
              <a:rect b="b" l="l" r="r" t="t"/>
              <a:pathLst>
                <a:path extrusionOk="0" h="3008" w="2865">
                  <a:moveTo>
                    <a:pt x="2828" y="1504"/>
                  </a:moveTo>
                  <a:lnTo>
                    <a:pt x="2853" y="1529"/>
                  </a:lnTo>
                  <a:lnTo>
                    <a:pt x="2853" y="1529"/>
                  </a:lnTo>
                  <a:cubicBezTo>
                    <a:pt x="2859" y="1519"/>
                    <a:pt x="2851" y="1504"/>
                    <a:pt x="2828" y="1504"/>
                  </a:cubicBezTo>
                  <a:close/>
                  <a:moveTo>
                    <a:pt x="1647" y="1"/>
                  </a:moveTo>
                  <a:cubicBezTo>
                    <a:pt x="1361" y="108"/>
                    <a:pt x="1146" y="323"/>
                    <a:pt x="1110" y="609"/>
                  </a:cubicBezTo>
                  <a:cubicBezTo>
                    <a:pt x="953" y="505"/>
                    <a:pt x="757" y="438"/>
                    <a:pt x="566" y="438"/>
                  </a:cubicBezTo>
                  <a:cubicBezTo>
                    <a:pt x="495" y="438"/>
                    <a:pt x="426" y="447"/>
                    <a:pt x="358" y="466"/>
                  </a:cubicBezTo>
                  <a:lnTo>
                    <a:pt x="323" y="466"/>
                  </a:lnTo>
                  <a:cubicBezTo>
                    <a:pt x="323" y="502"/>
                    <a:pt x="323" y="502"/>
                    <a:pt x="323" y="502"/>
                  </a:cubicBezTo>
                  <a:lnTo>
                    <a:pt x="358" y="645"/>
                  </a:lnTo>
                  <a:cubicBezTo>
                    <a:pt x="358" y="681"/>
                    <a:pt x="358" y="681"/>
                    <a:pt x="323" y="681"/>
                  </a:cubicBezTo>
                  <a:lnTo>
                    <a:pt x="180" y="681"/>
                  </a:lnTo>
                  <a:cubicBezTo>
                    <a:pt x="180" y="681"/>
                    <a:pt x="144" y="717"/>
                    <a:pt x="144" y="717"/>
                  </a:cubicBezTo>
                  <a:lnTo>
                    <a:pt x="144" y="824"/>
                  </a:lnTo>
                  <a:cubicBezTo>
                    <a:pt x="180" y="1075"/>
                    <a:pt x="323" y="1361"/>
                    <a:pt x="573" y="1504"/>
                  </a:cubicBezTo>
                  <a:cubicBezTo>
                    <a:pt x="251" y="1612"/>
                    <a:pt x="36" y="1862"/>
                    <a:pt x="1" y="2149"/>
                  </a:cubicBezTo>
                  <a:lnTo>
                    <a:pt x="1" y="2184"/>
                  </a:lnTo>
                  <a:cubicBezTo>
                    <a:pt x="1" y="2220"/>
                    <a:pt x="1" y="2220"/>
                    <a:pt x="36" y="2256"/>
                  </a:cubicBezTo>
                  <a:lnTo>
                    <a:pt x="144" y="2256"/>
                  </a:lnTo>
                  <a:cubicBezTo>
                    <a:pt x="180" y="2256"/>
                    <a:pt x="180" y="2256"/>
                    <a:pt x="180" y="2292"/>
                  </a:cubicBezTo>
                  <a:lnTo>
                    <a:pt x="144" y="2399"/>
                  </a:lnTo>
                  <a:cubicBezTo>
                    <a:pt x="108" y="2435"/>
                    <a:pt x="108" y="2435"/>
                    <a:pt x="144" y="2471"/>
                  </a:cubicBezTo>
                  <a:lnTo>
                    <a:pt x="180" y="2471"/>
                  </a:lnTo>
                  <a:cubicBezTo>
                    <a:pt x="296" y="2529"/>
                    <a:pt x="420" y="2557"/>
                    <a:pt x="542" y="2557"/>
                  </a:cubicBezTo>
                  <a:cubicBezTo>
                    <a:pt x="795" y="2557"/>
                    <a:pt x="1037" y="2437"/>
                    <a:pt x="1182" y="2220"/>
                  </a:cubicBezTo>
                  <a:cubicBezTo>
                    <a:pt x="1182" y="2614"/>
                    <a:pt x="1468" y="2936"/>
                    <a:pt x="1862" y="3008"/>
                  </a:cubicBezTo>
                  <a:lnTo>
                    <a:pt x="1933" y="3008"/>
                  </a:lnTo>
                  <a:cubicBezTo>
                    <a:pt x="1933" y="3008"/>
                    <a:pt x="1969" y="2972"/>
                    <a:pt x="1969" y="2972"/>
                  </a:cubicBezTo>
                  <a:lnTo>
                    <a:pt x="1969" y="2829"/>
                  </a:lnTo>
                  <a:cubicBezTo>
                    <a:pt x="1969" y="2793"/>
                    <a:pt x="2005" y="2793"/>
                    <a:pt x="2041" y="2793"/>
                  </a:cubicBezTo>
                  <a:lnTo>
                    <a:pt x="2148" y="2865"/>
                  </a:lnTo>
                  <a:lnTo>
                    <a:pt x="2184" y="2865"/>
                  </a:lnTo>
                  <a:cubicBezTo>
                    <a:pt x="2184" y="2865"/>
                    <a:pt x="2184" y="2829"/>
                    <a:pt x="2220" y="2829"/>
                  </a:cubicBezTo>
                  <a:cubicBezTo>
                    <a:pt x="2327" y="2542"/>
                    <a:pt x="2291" y="2184"/>
                    <a:pt x="2077" y="1934"/>
                  </a:cubicBezTo>
                  <a:lnTo>
                    <a:pt x="2077" y="1934"/>
                  </a:lnTo>
                  <a:cubicBezTo>
                    <a:pt x="2106" y="1938"/>
                    <a:pt x="2136" y="1939"/>
                    <a:pt x="2165" y="1939"/>
                  </a:cubicBezTo>
                  <a:cubicBezTo>
                    <a:pt x="2421" y="1939"/>
                    <a:pt x="2668" y="1804"/>
                    <a:pt x="2828" y="1612"/>
                  </a:cubicBezTo>
                  <a:lnTo>
                    <a:pt x="2828" y="1540"/>
                  </a:lnTo>
                  <a:cubicBezTo>
                    <a:pt x="2838" y="1540"/>
                    <a:pt x="2846" y="1537"/>
                    <a:pt x="2850" y="1533"/>
                  </a:cubicBezTo>
                  <a:lnTo>
                    <a:pt x="2850" y="1533"/>
                  </a:lnTo>
                  <a:lnTo>
                    <a:pt x="2864" y="1540"/>
                  </a:lnTo>
                  <a:lnTo>
                    <a:pt x="2853" y="1529"/>
                  </a:lnTo>
                  <a:lnTo>
                    <a:pt x="2853" y="1529"/>
                  </a:lnTo>
                  <a:cubicBezTo>
                    <a:pt x="2852" y="1531"/>
                    <a:pt x="2851" y="1532"/>
                    <a:pt x="2850" y="1533"/>
                  </a:cubicBezTo>
                  <a:lnTo>
                    <a:pt x="2850" y="1533"/>
                  </a:lnTo>
                  <a:lnTo>
                    <a:pt x="2721" y="1469"/>
                  </a:lnTo>
                  <a:lnTo>
                    <a:pt x="2721" y="1397"/>
                  </a:lnTo>
                  <a:lnTo>
                    <a:pt x="2828" y="1325"/>
                  </a:lnTo>
                  <a:cubicBezTo>
                    <a:pt x="2828" y="1290"/>
                    <a:pt x="2828" y="1254"/>
                    <a:pt x="2828" y="1254"/>
                  </a:cubicBezTo>
                  <a:lnTo>
                    <a:pt x="2793" y="1218"/>
                  </a:lnTo>
                  <a:cubicBezTo>
                    <a:pt x="2636" y="1030"/>
                    <a:pt x="2425" y="925"/>
                    <a:pt x="2208" y="925"/>
                  </a:cubicBezTo>
                  <a:cubicBezTo>
                    <a:pt x="2176" y="925"/>
                    <a:pt x="2144" y="927"/>
                    <a:pt x="2112" y="932"/>
                  </a:cubicBezTo>
                  <a:cubicBezTo>
                    <a:pt x="2220" y="645"/>
                    <a:pt x="2184" y="359"/>
                    <a:pt x="2005" y="108"/>
                  </a:cubicBezTo>
                  <a:lnTo>
                    <a:pt x="1969" y="73"/>
                  </a:lnTo>
                  <a:lnTo>
                    <a:pt x="1933" y="73"/>
                  </a:lnTo>
                  <a:lnTo>
                    <a:pt x="1826" y="144"/>
                  </a:lnTo>
                  <a:lnTo>
                    <a:pt x="1754" y="144"/>
                  </a:lnTo>
                  <a:cubicBezTo>
                    <a:pt x="1754" y="144"/>
                    <a:pt x="1754" y="37"/>
                    <a:pt x="1719" y="37"/>
                  </a:cubicBezTo>
                  <a:cubicBezTo>
                    <a:pt x="1719" y="1"/>
                    <a:pt x="1683" y="1"/>
                    <a:pt x="1683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9" name="Google Shape;3789;p33"/>
            <p:cNvSpPr/>
            <p:nvPr/>
          </p:nvSpPr>
          <p:spPr>
            <a:xfrm>
              <a:off x="2072600" y="4083825"/>
              <a:ext cx="32250" cy="75200"/>
            </a:xfrm>
            <a:custGeom>
              <a:rect b="b" l="l" r="r" t="t"/>
              <a:pathLst>
                <a:path extrusionOk="0" h="3008" w="1290">
                  <a:moveTo>
                    <a:pt x="144" y="1"/>
                  </a:moveTo>
                  <a:lnTo>
                    <a:pt x="72" y="37"/>
                  </a:lnTo>
                  <a:cubicBezTo>
                    <a:pt x="179" y="252"/>
                    <a:pt x="215" y="466"/>
                    <a:pt x="144" y="717"/>
                  </a:cubicBezTo>
                  <a:cubicBezTo>
                    <a:pt x="144" y="753"/>
                    <a:pt x="144" y="788"/>
                    <a:pt x="179" y="788"/>
                  </a:cubicBezTo>
                  <a:cubicBezTo>
                    <a:pt x="323" y="788"/>
                    <a:pt x="466" y="824"/>
                    <a:pt x="573" y="896"/>
                  </a:cubicBezTo>
                  <a:cubicBezTo>
                    <a:pt x="645" y="609"/>
                    <a:pt x="609" y="359"/>
                    <a:pt x="466" y="144"/>
                  </a:cubicBezTo>
                  <a:lnTo>
                    <a:pt x="466" y="108"/>
                  </a:lnTo>
                  <a:lnTo>
                    <a:pt x="430" y="73"/>
                  </a:lnTo>
                  <a:lnTo>
                    <a:pt x="394" y="73"/>
                  </a:lnTo>
                  <a:lnTo>
                    <a:pt x="287" y="144"/>
                  </a:lnTo>
                  <a:lnTo>
                    <a:pt x="215" y="144"/>
                  </a:lnTo>
                  <a:cubicBezTo>
                    <a:pt x="215" y="144"/>
                    <a:pt x="179" y="73"/>
                    <a:pt x="179" y="37"/>
                  </a:cubicBezTo>
                  <a:cubicBezTo>
                    <a:pt x="179" y="1"/>
                    <a:pt x="144" y="1"/>
                    <a:pt x="144" y="1"/>
                  </a:cubicBezTo>
                  <a:close/>
                  <a:moveTo>
                    <a:pt x="681" y="932"/>
                  </a:moveTo>
                  <a:cubicBezTo>
                    <a:pt x="716" y="967"/>
                    <a:pt x="752" y="1003"/>
                    <a:pt x="824" y="1039"/>
                  </a:cubicBezTo>
                  <a:lnTo>
                    <a:pt x="824" y="1111"/>
                  </a:lnTo>
                  <a:cubicBezTo>
                    <a:pt x="860" y="1111"/>
                    <a:pt x="860" y="1146"/>
                    <a:pt x="824" y="1146"/>
                  </a:cubicBezTo>
                  <a:lnTo>
                    <a:pt x="752" y="1218"/>
                  </a:lnTo>
                  <a:cubicBezTo>
                    <a:pt x="716" y="1254"/>
                    <a:pt x="716" y="1290"/>
                    <a:pt x="752" y="1290"/>
                  </a:cubicBezTo>
                  <a:lnTo>
                    <a:pt x="860" y="1361"/>
                  </a:lnTo>
                  <a:cubicBezTo>
                    <a:pt x="860" y="1361"/>
                    <a:pt x="860" y="1397"/>
                    <a:pt x="860" y="1397"/>
                  </a:cubicBezTo>
                  <a:lnTo>
                    <a:pt x="824" y="1469"/>
                  </a:lnTo>
                  <a:cubicBezTo>
                    <a:pt x="681" y="1648"/>
                    <a:pt x="466" y="1791"/>
                    <a:pt x="215" y="1791"/>
                  </a:cubicBezTo>
                  <a:cubicBezTo>
                    <a:pt x="179" y="1826"/>
                    <a:pt x="144" y="1862"/>
                    <a:pt x="179" y="1898"/>
                  </a:cubicBezTo>
                  <a:cubicBezTo>
                    <a:pt x="323" y="2113"/>
                    <a:pt x="323" y="2435"/>
                    <a:pt x="215" y="2686"/>
                  </a:cubicBezTo>
                  <a:lnTo>
                    <a:pt x="215" y="2721"/>
                  </a:lnTo>
                  <a:lnTo>
                    <a:pt x="179" y="2721"/>
                  </a:lnTo>
                  <a:lnTo>
                    <a:pt x="72" y="2650"/>
                  </a:lnTo>
                  <a:cubicBezTo>
                    <a:pt x="36" y="2650"/>
                    <a:pt x="0" y="2650"/>
                    <a:pt x="0" y="2686"/>
                  </a:cubicBezTo>
                  <a:cubicBezTo>
                    <a:pt x="0" y="2721"/>
                    <a:pt x="0" y="2793"/>
                    <a:pt x="0" y="2829"/>
                  </a:cubicBezTo>
                  <a:cubicBezTo>
                    <a:pt x="0" y="2829"/>
                    <a:pt x="0" y="2829"/>
                    <a:pt x="0" y="2865"/>
                  </a:cubicBezTo>
                  <a:cubicBezTo>
                    <a:pt x="108" y="2936"/>
                    <a:pt x="215" y="2972"/>
                    <a:pt x="358" y="3008"/>
                  </a:cubicBezTo>
                  <a:lnTo>
                    <a:pt x="394" y="3008"/>
                  </a:lnTo>
                  <a:cubicBezTo>
                    <a:pt x="430" y="3008"/>
                    <a:pt x="430" y="3008"/>
                    <a:pt x="466" y="2972"/>
                  </a:cubicBezTo>
                  <a:lnTo>
                    <a:pt x="466" y="2829"/>
                  </a:lnTo>
                  <a:cubicBezTo>
                    <a:pt x="466" y="2811"/>
                    <a:pt x="466" y="2802"/>
                    <a:pt x="470" y="2802"/>
                  </a:cubicBezTo>
                  <a:cubicBezTo>
                    <a:pt x="475" y="2802"/>
                    <a:pt x="484" y="2811"/>
                    <a:pt x="502" y="2829"/>
                  </a:cubicBezTo>
                  <a:lnTo>
                    <a:pt x="609" y="2865"/>
                  </a:lnTo>
                  <a:lnTo>
                    <a:pt x="681" y="2865"/>
                  </a:lnTo>
                  <a:cubicBezTo>
                    <a:pt x="681" y="2865"/>
                    <a:pt x="681" y="2829"/>
                    <a:pt x="681" y="2829"/>
                  </a:cubicBezTo>
                  <a:lnTo>
                    <a:pt x="645" y="2829"/>
                  </a:lnTo>
                  <a:cubicBezTo>
                    <a:pt x="788" y="2542"/>
                    <a:pt x="752" y="2220"/>
                    <a:pt x="537" y="1970"/>
                  </a:cubicBezTo>
                  <a:cubicBezTo>
                    <a:pt x="824" y="1970"/>
                    <a:pt x="1110" y="1862"/>
                    <a:pt x="1253" y="1612"/>
                  </a:cubicBezTo>
                  <a:lnTo>
                    <a:pt x="1289" y="1576"/>
                  </a:lnTo>
                  <a:cubicBezTo>
                    <a:pt x="1289" y="1540"/>
                    <a:pt x="1289" y="1540"/>
                    <a:pt x="1289" y="1504"/>
                  </a:cubicBezTo>
                  <a:lnTo>
                    <a:pt x="1182" y="1433"/>
                  </a:lnTo>
                  <a:lnTo>
                    <a:pt x="1182" y="1397"/>
                  </a:lnTo>
                  <a:lnTo>
                    <a:pt x="1253" y="1290"/>
                  </a:lnTo>
                  <a:cubicBezTo>
                    <a:pt x="1289" y="1290"/>
                    <a:pt x="1289" y="1254"/>
                    <a:pt x="1253" y="1254"/>
                  </a:cubicBezTo>
                  <a:cubicBezTo>
                    <a:pt x="1253" y="1254"/>
                    <a:pt x="1253" y="1218"/>
                    <a:pt x="1253" y="1218"/>
                  </a:cubicBezTo>
                  <a:cubicBezTo>
                    <a:pt x="1110" y="1039"/>
                    <a:pt x="895" y="932"/>
                    <a:pt x="681" y="932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0" name="Google Shape;3790;p33"/>
            <p:cNvSpPr/>
            <p:nvPr/>
          </p:nvSpPr>
          <p:spPr>
            <a:xfrm>
              <a:off x="1857825" y="4224325"/>
              <a:ext cx="68925" cy="73400"/>
            </a:xfrm>
            <a:custGeom>
              <a:rect b="b" l="l" r="r" t="t"/>
              <a:pathLst>
                <a:path extrusionOk="0" h="2936" w="2757">
                  <a:moveTo>
                    <a:pt x="1218" y="1"/>
                  </a:moveTo>
                  <a:lnTo>
                    <a:pt x="1182" y="108"/>
                  </a:lnTo>
                  <a:cubicBezTo>
                    <a:pt x="1182" y="126"/>
                    <a:pt x="1173" y="135"/>
                    <a:pt x="1160" y="135"/>
                  </a:cubicBezTo>
                  <a:cubicBezTo>
                    <a:pt x="1146" y="135"/>
                    <a:pt x="1128" y="126"/>
                    <a:pt x="1110" y="108"/>
                  </a:cubicBezTo>
                  <a:lnTo>
                    <a:pt x="1003" y="36"/>
                  </a:lnTo>
                  <a:cubicBezTo>
                    <a:pt x="1003" y="19"/>
                    <a:pt x="994" y="10"/>
                    <a:pt x="985" y="10"/>
                  </a:cubicBezTo>
                  <a:cubicBezTo>
                    <a:pt x="976" y="10"/>
                    <a:pt x="967" y="19"/>
                    <a:pt x="967" y="36"/>
                  </a:cubicBezTo>
                  <a:lnTo>
                    <a:pt x="931" y="72"/>
                  </a:lnTo>
                  <a:cubicBezTo>
                    <a:pt x="752" y="287"/>
                    <a:pt x="681" y="573"/>
                    <a:pt x="788" y="860"/>
                  </a:cubicBezTo>
                  <a:cubicBezTo>
                    <a:pt x="741" y="854"/>
                    <a:pt x="694" y="851"/>
                    <a:pt x="648" y="851"/>
                  </a:cubicBezTo>
                  <a:cubicBezTo>
                    <a:pt x="420" y="851"/>
                    <a:pt x="221" y="925"/>
                    <a:pt x="72" y="1075"/>
                  </a:cubicBezTo>
                  <a:lnTo>
                    <a:pt x="37" y="1110"/>
                  </a:lnTo>
                  <a:cubicBezTo>
                    <a:pt x="1" y="1146"/>
                    <a:pt x="1" y="1146"/>
                    <a:pt x="37" y="1182"/>
                  </a:cubicBezTo>
                  <a:lnTo>
                    <a:pt x="108" y="1254"/>
                  </a:lnTo>
                  <a:cubicBezTo>
                    <a:pt x="144" y="1289"/>
                    <a:pt x="144" y="1325"/>
                    <a:pt x="108" y="1325"/>
                  </a:cubicBezTo>
                  <a:lnTo>
                    <a:pt x="1" y="1397"/>
                  </a:lnTo>
                  <a:cubicBezTo>
                    <a:pt x="1" y="1397"/>
                    <a:pt x="1" y="1432"/>
                    <a:pt x="1" y="1432"/>
                  </a:cubicBezTo>
                  <a:lnTo>
                    <a:pt x="37" y="1468"/>
                  </a:lnTo>
                  <a:cubicBezTo>
                    <a:pt x="180" y="1719"/>
                    <a:pt x="430" y="1898"/>
                    <a:pt x="717" y="1898"/>
                  </a:cubicBezTo>
                  <a:cubicBezTo>
                    <a:pt x="502" y="2113"/>
                    <a:pt x="430" y="2471"/>
                    <a:pt x="538" y="2757"/>
                  </a:cubicBezTo>
                  <a:lnTo>
                    <a:pt x="538" y="2793"/>
                  </a:lnTo>
                  <a:lnTo>
                    <a:pt x="573" y="2793"/>
                  </a:lnTo>
                  <a:lnTo>
                    <a:pt x="681" y="2757"/>
                  </a:lnTo>
                  <a:cubicBezTo>
                    <a:pt x="717" y="2757"/>
                    <a:pt x="752" y="2757"/>
                    <a:pt x="752" y="2793"/>
                  </a:cubicBezTo>
                  <a:lnTo>
                    <a:pt x="752" y="2900"/>
                  </a:lnTo>
                  <a:cubicBezTo>
                    <a:pt x="752" y="2936"/>
                    <a:pt x="788" y="2936"/>
                    <a:pt x="788" y="2936"/>
                  </a:cubicBezTo>
                  <a:lnTo>
                    <a:pt x="860" y="2936"/>
                  </a:lnTo>
                  <a:cubicBezTo>
                    <a:pt x="1218" y="2900"/>
                    <a:pt x="1540" y="2614"/>
                    <a:pt x="1612" y="2220"/>
                  </a:cubicBezTo>
                  <a:cubicBezTo>
                    <a:pt x="1744" y="2485"/>
                    <a:pt x="2015" y="2633"/>
                    <a:pt x="2292" y="2633"/>
                  </a:cubicBezTo>
                  <a:cubicBezTo>
                    <a:pt x="2388" y="2633"/>
                    <a:pt x="2485" y="2615"/>
                    <a:pt x="2578" y="2578"/>
                  </a:cubicBezTo>
                  <a:lnTo>
                    <a:pt x="2614" y="2578"/>
                  </a:lnTo>
                  <a:cubicBezTo>
                    <a:pt x="2650" y="2578"/>
                    <a:pt x="2650" y="2542"/>
                    <a:pt x="2614" y="2542"/>
                  </a:cubicBezTo>
                  <a:lnTo>
                    <a:pt x="2578" y="2399"/>
                  </a:lnTo>
                  <a:cubicBezTo>
                    <a:pt x="2578" y="2399"/>
                    <a:pt x="2578" y="2363"/>
                    <a:pt x="2614" y="2363"/>
                  </a:cubicBezTo>
                  <a:lnTo>
                    <a:pt x="2757" y="2363"/>
                  </a:lnTo>
                  <a:cubicBezTo>
                    <a:pt x="2757" y="2363"/>
                    <a:pt x="2757" y="2327"/>
                    <a:pt x="2757" y="2327"/>
                  </a:cubicBezTo>
                  <a:cubicBezTo>
                    <a:pt x="2757" y="2292"/>
                    <a:pt x="2757" y="2292"/>
                    <a:pt x="2757" y="2256"/>
                  </a:cubicBezTo>
                  <a:cubicBezTo>
                    <a:pt x="2757" y="1969"/>
                    <a:pt x="2542" y="1683"/>
                    <a:pt x="2256" y="1576"/>
                  </a:cubicBezTo>
                  <a:cubicBezTo>
                    <a:pt x="2506" y="1432"/>
                    <a:pt x="2685" y="1182"/>
                    <a:pt x="2721" y="896"/>
                  </a:cubicBezTo>
                  <a:lnTo>
                    <a:pt x="2721" y="860"/>
                  </a:lnTo>
                  <a:cubicBezTo>
                    <a:pt x="2721" y="824"/>
                    <a:pt x="2685" y="824"/>
                    <a:pt x="2685" y="824"/>
                  </a:cubicBezTo>
                  <a:lnTo>
                    <a:pt x="2578" y="824"/>
                  </a:lnTo>
                  <a:cubicBezTo>
                    <a:pt x="2542" y="824"/>
                    <a:pt x="2542" y="788"/>
                    <a:pt x="2542" y="752"/>
                  </a:cubicBezTo>
                  <a:lnTo>
                    <a:pt x="2578" y="645"/>
                  </a:lnTo>
                  <a:cubicBezTo>
                    <a:pt x="2614" y="645"/>
                    <a:pt x="2614" y="609"/>
                    <a:pt x="2578" y="609"/>
                  </a:cubicBezTo>
                  <a:lnTo>
                    <a:pt x="2542" y="609"/>
                  </a:lnTo>
                  <a:cubicBezTo>
                    <a:pt x="2443" y="567"/>
                    <a:pt x="2339" y="547"/>
                    <a:pt x="2236" y="547"/>
                  </a:cubicBezTo>
                  <a:cubicBezTo>
                    <a:pt x="2077" y="547"/>
                    <a:pt x="1921" y="594"/>
                    <a:pt x="1790" y="681"/>
                  </a:cubicBezTo>
                  <a:cubicBezTo>
                    <a:pt x="1755" y="394"/>
                    <a:pt x="1576" y="144"/>
                    <a:pt x="1325" y="36"/>
                  </a:cubicBezTo>
                  <a:lnTo>
                    <a:pt x="1289" y="1"/>
                  </a:ln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1" name="Google Shape;3791;p33"/>
            <p:cNvSpPr/>
            <p:nvPr/>
          </p:nvSpPr>
          <p:spPr>
            <a:xfrm>
              <a:off x="1880200" y="4223425"/>
              <a:ext cx="46550" cy="67150"/>
            </a:xfrm>
            <a:custGeom>
              <a:rect b="b" l="l" r="r" t="t"/>
              <a:pathLst>
                <a:path extrusionOk="0" h="2686" w="1862">
                  <a:moveTo>
                    <a:pt x="287" y="1"/>
                  </a:moveTo>
                  <a:lnTo>
                    <a:pt x="251" y="108"/>
                  </a:lnTo>
                  <a:cubicBezTo>
                    <a:pt x="251" y="126"/>
                    <a:pt x="242" y="135"/>
                    <a:pt x="229" y="135"/>
                  </a:cubicBezTo>
                  <a:cubicBezTo>
                    <a:pt x="215" y="135"/>
                    <a:pt x="197" y="126"/>
                    <a:pt x="180" y="108"/>
                  </a:cubicBezTo>
                  <a:lnTo>
                    <a:pt x="72" y="37"/>
                  </a:lnTo>
                  <a:cubicBezTo>
                    <a:pt x="72" y="19"/>
                    <a:pt x="63" y="10"/>
                    <a:pt x="54" y="10"/>
                  </a:cubicBezTo>
                  <a:cubicBezTo>
                    <a:pt x="45" y="10"/>
                    <a:pt x="36" y="19"/>
                    <a:pt x="36" y="37"/>
                  </a:cubicBezTo>
                  <a:cubicBezTo>
                    <a:pt x="36" y="37"/>
                    <a:pt x="1" y="72"/>
                    <a:pt x="1" y="72"/>
                  </a:cubicBezTo>
                  <a:cubicBezTo>
                    <a:pt x="180" y="216"/>
                    <a:pt x="323" y="395"/>
                    <a:pt x="394" y="645"/>
                  </a:cubicBezTo>
                  <a:cubicBezTo>
                    <a:pt x="394" y="681"/>
                    <a:pt x="430" y="681"/>
                    <a:pt x="466" y="681"/>
                  </a:cubicBezTo>
                  <a:cubicBezTo>
                    <a:pt x="573" y="609"/>
                    <a:pt x="717" y="574"/>
                    <a:pt x="860" y="574"/>
                  </a:cubicBezTo>
                  <a:cubicBezTo>
                    <a:pt x="788" y="323"/>
                    <a:pt x="645" y="108"/>
                    <a:pt x="394" y="1"/>
                  </a:cubicBezTo>
                  <a:lnTo>
                    <a:pt x="394" y="37"/>
                  </a:lnTo>
                  <a:lnTo>
                    <a:pt x="323" y="1"/>
                  </a:lnTo>
                  <a:close/>
                  <a:moveTo>
                    <a:pt x="1289" y="592"/>
                  </a:moveTo>
                  <a:cubicBezTo>
                    <a:pt x="1182" y="592"/>
                    <a:pt x="1074" y="609"/>
                    <a:pt x="967" y="645"/>
                  </a:cubicBezTo>
                  <a:cubicBezTo>
                    <a:pt x="1039" y="681"/>
                    <a:pt x="1110" y="681"/>
                    <a:pt x="1146" y="717"/>
                  </a:cubicBezTo>
                  <a:lnTo>
                    <a:pt x="1218" y="717"/>
                  </a:lnTo>
                  <a:cubicBezTo>
                    <a:pt x="1218" y="717"/>
                    <a:pt x="1218" y="753"/>
                    <a:pt x="1218" y="753"/>
                  </a:cubicBezTo>
                  <a:lnTo>
                    <a:pt x="1146" y="860"/>
                  </a:lnTo>
                  <a:cubicBezTo>
                    <a:pt x="1146" y="896"/>
                    <a:pt x="1146" y="932"/>
                    <a:pt x="1182" y="932"/>
                  </a:cubicBezTo>
                  <a:lnTo>
                    <a:pt x="1325" y="932"/>
                  </a:lnTo>
                  <a:cubicBezTo>
                    <a:pt x="1325" y="932"/>
                    <a:pt x="1361" y="932"/>
                    <a:pt x="1361" y="967"/>
                  </a:cubicBezTo>
                  <a:cubicBezTo>
                    <a:pt x="1361" y="967"/>
                    <a:pt x="1361" y="1003"/>
                    <a:pt x="1361" y="1003"/>
                  </a:cubicBezTo>
                  <a:cubicBezTo>
                    <a:pt x="1325" y="1254"/>
                    <a:pt x="1182" y="1504"/>
                    <a:pt x="967" y="1647"/>
                  </a:cubicBezTo>
                  <a:cubicBezTo>
                    <a:pt x="931" y="1647"/>
                    <a:pt x="931" y="1719"/>
                    <a:pt x="967" y="1719"/>
                  </a:cubicBezTo>
                  <a:cubicBezTo>
                    <a:pt x="1218" y="1862"/>
                    <a:pt x="1397" y="2113"/>
                    <a:pt x="1432" y="2363"/>
                  </a:cubicBezTo>
                  <a:lnTo>
                    <a:pt x="1432" y="2435"/>
                  </a:lnTo>
                  <a:cubicBezTo>
                    <a:pt x="1432" y="2435"/>
                    <a:pt x="1432" y="2471"/>
                    <a:pt x="1397" y="2471"/>
                  </a:cubicBezTo>
                  <a:lnTo>
                    <a:pt x="1289" y="2471"/>
                  </a:lnTo>
                  <a:cubicBezTo>
                    <a:pt x="1253" y="2471"/>
                    <a:pt x="1218" y="2507"/>
                    <a:pt x="1218" y="2507"/>
                  </a:cubicBezTo>
                  <a:lnTo>
                    <a:pt x="1289" y="2650"/>
                  </a:lnTo>
                  <a:cubicBezTo>
                    <a:pt x="1289" y="2650"/>
                    <a:pt x="1289" y="2650"/>
                    <a:pt x="1289" y="2686"/>
                  </a:cubicBezTo>
                  <a:cubicBezTo>
                    <a:pt x="1397" y="2686"/>
                    <a:pt x="1540" y="2686"/>
                    <a:pt x="1683" y="2650"/>
                  </a:cubicBezTo>
                  <a:lnTo>
                    <a:pt x="1719" y="2650"/>
                  </a:lnTo>
                  <a:cubicBezTo>
                    <a:pt x="1719" y="2614"/>
                    <a:pt x="1719" y="2614"/>
                    <a:pt x="1719" y="2578"/>
                  </a:cubicBezTo>
                  <a:lnTo>
                    <a:pt x="1683" y="2471"/>
                  </a:lnTo>
                  <a:cubicBezTo>
                    <a:pt x="1683" y="2471"/>
                    <a:pt x="1683" y="2435"/>
                    <a:pt x="1719" y="2399"/>
                  </a:cubicBezTo>
                  <a:lnTo>
                    <a:pt x="1826" y="2399"/>
                  </a:lnTo>
                  <a:cubicBezTo>
                    <a:pt x="1862" y="2399"/>
                    <a:pt x="1862" y="2399"/>
                    <a:pt x="1862" y="2363"/>
                  </a:cubicBezTo>
                  <a:cubicBezTo>
                    <a:pt x="1862" y="2363"/>
                    <a:pt x="1862" y="2328"/>
                    <a:pt x="1862" y="2328"/>
                  </a:cubicBezTo>
                  <a:lnTo>
                    <a:pt x="1862" y="2292"/>
                  </a:lnTo>
                  <a:cubicBezTo>
                    <a:pt x="1862" y="2005"/>
                    <a:pt x="1647" y="1719"/>
                    <a:pt x="1361" y="1612"/>
                  </a:cubicBezTo>
                  <a:cubicBezTo>
                    <a:pt x="1611" y="1468"/>
                    <a:pt x="1790" y="1218"/>
                    <a:pt x="1826" y="932"/>
                  </a:cubicBezTo>
                  <a:cubicBezTo>
                    <a:pt x="1790" y="932"/>
                    <a:pt x="1790" y="896"/>
                    <a:pt x="1826" y="896"/>
                  </a:cubicBezTo>
                  <a:cubicBezTo>
                    <a:pt x="1826" y="860"/>
                    <a:pt x="1790" y="860"/>
                    <a:pt x="1790" y="860"/>
                  </a:cubicBezTo>
                  <a:lnTo>
                    <a:pt x="1647" y="860"/>
                  </a:lnTo>
                  <a:cubicBezTo>
                    <a:pt x="1611" y="860"/>
                    <a:pt x="1611" y="824"/>
                    <a:pt x="1611" y="788"/>
                  </a:cubicBezTo>
                  <a:lnTo>
                    <a:pt x="1647" y="681"/>
                  </a:lnTo>
                  <a:cubicBezTo>
                    <a:pt x="1683" y="681"/>
                    <a:pt x="1683" y="645"/>
                    <a:pt x="1647" y="645"/>
                  </a:cubicBezTo>
                  <a:lnTo>
                    <a:pt x="1611" y="645"/>
                  </a:lnTo>
                  <a:cubicBezTo>
                    <a:pt x="1504" y="609"/>
                    <a:pt x="1397" y="592"/>
                    <a:pt x="1289" y="5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2" name="Google Shape;3792;p33"/>
            <p:cNvSpPr/>
            <p:nvPr/>
          </p:nvSpPr>
          <p:spPr>
            <a:xfrm>
              <a:off x="1836350" y="4447150"/>
              <a:ext cx="301600" cy="37600"/>
            </a:xfrm>
            <a:custGeom>
              <a:rect b="b" l="l" r="r" t="t"/>
              <a:pathLst>
                <a:path extrusionOk="0" h="1504" w="12064">
                  <a:moveTo>
                    <a:pt x="180" y="1"/>
                  </a:moveTo>
                  <a:cubicBezTo>
                    <a:pt x="72" y="1"/>
                    <a:pt x="1" y="72"/>
                    <a:pt x="1" y="180"/>
                  </a:cubicBezTo>
                  <a:lnTo>
                    <a:pt x="1" y="1325"/>
                  </a:lnTo>
                  <a:cubicBezTo>
                    <a:pt x="1" y="1397"/>
                    <a:pt x="72" y="1504"/>
                    <a:pt x="180" y="1504"/>
                  </a:cubicBezTo>
                  <a:lnTo>
                    <a:pt x="11885" y="1504"/>
                  </a:lnTo>
                  <a:cubicBezTo>
                    <a:pt x="11992" y="1504"/>
                    <a:pt x="12064" y="1397"/>
                    <a:pt x="12064" y="1325"/>
                  </a:cubicBezTo>
                  <a:lnTo>
                    <a:pt x="12064" y="180"/>
                  </a:lnTo>
                  <a:cubicBezTo>
                    <a:pt x="12064" y="72"/>
                    <a:pt x="11992" y="1"/>
                    <a:pt x="118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3" name="Google Shape;3793;p33"/>
            <p:cNvSpPr/>
            <p:nvPr/>
          </p:nvSpPr>
          <p:spPr>
            <a:xfrm>
              <a:off x="2116450" y="4447150"/>
              <a:ext cx="21500" cy="37600"/>
            </a:xfrm>
            <a:custGeom>
              <a:rect b="b" l="l" r="r" t="t"/>
              <a:pathLst>
                <a:path extrusionOk="0" h="1504" w="860">
                  <a:moveTo>
                    <a:pt x="0" y="1"/>
                  </a:moveTo>
                  <a:cubicBezTo>
                    <a:pt x="108" y="1"/>
                    <a:pt x="179" y="72"/>
                    <a:pt x="179" y="180"/>
                  </a:cubicBezTo>
                  <a:lnTo>
                    <a:pt x="179" y="1325"/>
                  </a:lnTo>
                  <a:cubicBezTo>
                    <a:pt x="179" y="1397"/>
                    <a:pt x="108" y="1504"/>
                    <a:pt x="0" y="1504"/>
                  </a:cubicBezTo>
                  <a:lnTo>
                    <a:pt x="681" y="1504"/>
                  </a:lnTo>
                  <a:cubicBezTo>
                    <a:pt x="788" y="1504"/>
                    <a:pt x="860" y="1397"/>
                    <a:pt x="860" y="1325"/>
                  </a:cubicBezTo>
                  <a:lnTo>
                    <a:pt x="860" y="180"/>
                  </a:lnTo>
                  <a:cubicBezTo>
                    <a:pt x="860" y="72"/>
                    <a:pt x="788" y="1"/>
                    <a:pt x="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4" name="Google Shape;3794;p33"/>
          <p:cNvGrpSpPr/>
          <p:nvPr/>
        </p:nvGrpSpPr>
        <p:grpSpPr>
          <a:xfrm>
            <a:off x="3112732" y="3913985"/>
            <a:ext cx="336850" cy="425175"/>
            <a:chOff x="1818450" y="1251550"/>
            <a:chExt cx="336850" cy="425175"/>
          </a:xfrm>
        </p:grpSpPr>
        <p:sp>
          <p:nvSpPr>
            <p:cNvPr id="3795" name="Google Shape;3795;p33"/>
            <p:cNvSpPr/>
            <p:nvPr/>
          </p:nvSpPr>
          <p:spPr>
            <a:xfrm>
              <a:off x="2087825" y="1251550"/>
              <a:ext cx="67475" cy="425175"/>
            </a:xfrm>
            <a:custGeom>
              <a:rect b="b" l="l" r="r" t="t"/>
              <a:pathLst>
                <a:path extrusionOk="0" h="17007" w="2699">
                  <a:moveTo>
                    <a:pt x="743" y="1"/>
                  </a:moveTo>
                  <a:cubicBezTo>
                    <a:pt x="722" y="1"/>
                    <a:pt x="701" y="1"/>
                    <a:pt x="680" y="2"/>
                  </a:cubicBezTo>
                  <a:lnTo>
                    <a:pt x="0" y="2"/>
                  </a:lnTo>
                  <a:lnTo>
                    <a:pt x="0" y="17004"/>
                  </a:lnTo>
                  <a:lnTo>
                    <a:pt x="680" y="17004"/>
                  </a:lnTo>
                  <a:cubicBezTo>
                    <a:pt x="707" y="17006"/>
                    <a:pt x="734" y="17006"/>
                    <a:pt x="760" y="17006"/>
                  </a:cubicBezTo>
                  <a:cubicBezTo>
                    <a:pt x="2134" y="17006"/>
                    <a:pt x="2699" y="15199"/>
                    <a:pt x="1575" y="14391"/>
                  </a:cubicBezTo>
                  <a:cubicBezTo>
                    <a:pt x="2362" y="13819"/>
                    <a:pt x="2362" y="12602"/>
                    <a:pt x="1575" y="12029"/>
                  </a:cubicBezTo>
                  <a:cubicBezTo>
                    <a:pt x="2362" y="11456"/>
                    <a:pt x="2362" y="10239"/>
                    <a:pt x="1575" y="9667"/>
                  </a:cubicBezTo>
                  <a:cubicBezTo>
                    <a:pt x="2362" y="9094"/>
                    <a:pt x="2362" y="7913"/>
                    <a:pt x="1575" y="7340"/>
                  </a:cubicBezTo>
                  <a:cubicBezTo>
                    <a:pt x="2362" y="6767"/>
                    <a:pt x="2362" y="5550"/>
                    <a:pt x="1575" y="4977"/>
                  </a:cubicBezTo>
                  <a:cubicBezTo>
                    <a:pt x="2362" y="4405"/>
                    <a:pt x="2362" y="3188"/>
                    <a:pt x="1575" y="2615"/>
                  </a:cubicBezTo>
                  <a:cubicBezTo>
                    <a:pt x="1933" y="2329"/>
                    <a:pt x="2183" y="1899"/>
                    <a:pt x="2183" y="1434"/>
                  </a:cubicBezTo>
                  <a:cubicBezTo>
                    <a:pt x="2149" y="632"/>
                    <a:pt x="1503" y="1"/>
                    <a:pt x="7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6" name="Google Shape;3796;p33"/>
            <p:cNvSpPr/>
            <p:nvPr/>
          </p:nvSpPr>
          <p:spPr>
            <a:xfrm>
              <a:off x="2087825" y="1251600"/>
              <a:ext cx="59075" cy="425075"/>
            </a:xfrm>
            <a:custGeom>
              <a:rect b="b" l="l" r="r" t="t"/>
              <a:pathLst>
                <a:path extrusionOk="0" h="17003" w="2363">
                  <a:moveTo>
                    <a:pt x="0" y="0"/>
                  </a:moveTo>
                  <a:cubicBezTo>
                    <a:pt x="1145" y="143"/>
                    <a:pt x="1647" y="1575"/>
                    <a:pt x="859" y="2398"/>
                  </a:cubicBezTo>
                  <a:cubicBezTo>
                    <a:pt x="716" y="2541"/>
                    <a:pt x="716" y="2720"/>
                    <a:pt x="859" y="2864"/>
                  </a:cubicBezTo>
                  <a:cubicBezTo>
                    <a:pt x="1324" y="3400"/>
                    <a:pt x="1324" y="4224"/>
                    <a:pt x="859" y="4761"/>
                  </a:cubicBezTo>
                  <a:cubicBezTo>
                    <a:pt x="716" y="4904"/>
                    <a:pt x="716" y="5083"/>
                    <a:pt x="859" y="5226"/>
                  </a:cubicBezTo>
                  <a:cubicBezTo>
                    <a:pt x="1324" y="5763"/>
                    <a:pt x="1324" y="6586"/>
                    <a:pt x="859" y="7123"/>
                  </a:cubicBezTo>
                  <a:cubicBezTo>
                    <a:pt x="716" y="7231"/>
                    <a:pt x="716" y="7445"/>
                    <a:pt x="859" y="7553"/>
                  </a:cubicBezTo>
                  <a:cubicBezTo>
                    <a:pt x="1324" y="8125"/>
                    <a:pt x="1324" y="8913"/>
                    <a:pt x="859" y="9486"/>
                  </a:cubicBezTo>
                  <a:cubicBezTo>
                    <a:pt x="716" y="9593"/>
                    <a:pt x="716" y="9808"/>
                    <a:pt x="859" y="9915"/>
                  </a:cubicBezTo>
                  <a:cubicBezTo>
                    <a:pt x="1324" y="10452"/>
                    <a:pt x="1324" y="11275"/>
                    <a:pt x="859" y="11812"/>
                  </a:cubicBezTo>
                  <a:cubicBezTo>
                    <a:pt x="716" y="11955"/>
                    <a:pt x="716" y="12134"/>
                    <a:pt x="859" y="12278"/>
                  </a:cubicBezTo>
                  <a:cubicBezTo>
                    <a:pt x="1324" y="12814"/>
                    <a:pt x="1324" y="13638"/>
                    <a:pt x="859" y="14175"/>
                  </a:cubicBezTo>
                  <a:cubicBezTo>
                    <a:pt x="716" y="14318"/>
                    <a:pt x="716" y="14497"/>
                    <a:pt x="859" y="14640"/>
                  </a:cubicBezTo>
                  <a:cubicBezTo>
                    <a:pt x="1611" y="15463"/>
                    <a:pt x="1110" y="16823"/>
                    <a:pt x="0" y="17002"/>
                  </a:cubicBezTo>
                  <a:lnTo>
                    <a:pt x="680" y="17002"/>
                  </a:lnTo>
                  <a:cubicBezTo>
                    <a:pt x="1468" y="17002"/>
                    <a:pt x="2148" y="16394"/>
                    <a:pt x="2183" y="15571"/>
                  </a:cubicBezTo>
                  <a:cubicBezTo>
                    <a:pt x="2183" y="15105"/>
                    <a:pt x="1933" y="14676"/>
                    <a:pt x="1575" y="14389"/>
                  </a:cubicBezTo>
                  <a:cubicBezTo>
                    <a:pt x="2362" y="13817"/>
                    <a:pt x="2362" y="12600"/>
                    <a:pt x="1575" y="12027"/>
                  </a:cubicBezTo>
                  <a:cubicBezTo>
                    <a:pt x="2362" y="11454"/>
                    <a:pt x="2362" y="10237"/>
                    <a:pt x="1575" y="9665"/>
                  </a:cubicBezTo>
                  <a:cubicBezTo>
                    <a:pt x="2362" y="9092"/>
                    <a:pt x="2362" y="7911"/>
                    <a:pt x="1575" y="7338"/>
                  </a:cubicBezTo>
                  <a:cubicBezTo>
                    <a:pt x="2362" y="6765"/>
                    <a:pt x="2362" y="5548"/>
                    <a:pt x="1575" y="4975"/>
                  </a:cubicBezTo>
                  <a:cubicBezTo>
                    <a:pt x="2362" y="4403"/>
                    <a:pt x="2362" y="3186"/>
                    <a:pt x="1575" y="2613"/>
                  </a:cubicBezTo>
                  <a:cubicBezTo>
                    <a:pt x="1933" y="2327"/>
                    <a:pt x="2148" y="1897"/>
                    <a:pt x="2148" y="1432"/>
                  </a:cubicBezTo>
                  <a:cubicBezTo>
                    <a:pt x="2148" y="609"/>
                    <a:pt x="1468" y="0"/>
                    <a:pt x="6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7" name="Google Shape;3797;p33"/>
            <p:cNvSpPr/>
            <p:nvPr/>
          </p:nvSpPr>
          <p:spPr>
            <a:xfrm>
              <a:off x="1818450" y="1251600"/>
              <a:ext cx="68050" cy="425075"/>
            </a:xfrm>
            <a:custGeom>
              <a:rect b="b" l="l" r="r" t="t"/>
              <a:pathLst>
                <a:path extrusionOk="0" h="17003" w="2722">
                  <a:moveTo>
                    <a:pt x="2005" y="0"/>
                  </a:moveTo>
                  <a:cubicBezTo>
                    <a:pt x="573" y="0"/>
                    <a:pt x="1" y="1790"/>
                    <a:pt x="1146" y="2613"/>
                  </a:cubicBezTo>
                  <a:cubicBezTo>
                    <a:pt x="323" y="3186"/>
                    <a:pt x="323" y="4403"/>
                    <a:pt x="1146" y="4975"/>
                  </a:cubicBezTo>
                  <a:cubicBezTo>
                    <a:pt x="323" y="5548"/>
                    <a:pt x="323" y="6765"/>
                    <a:pt x="1146" y="7338"/>
                  </a:cubicBezTo>
                  <a:cubicBezTo>
                    <a:pt x="323" y="7911"/>
                    <a:pt x="323" y="9092"/>
                    <a:pt x="1146" y="9665"/>
                  </a:cubicBezTo>
                  <a:cubicBezTo>
                    <a:pt x="323" y="10237"/>
                    <a:pt x="323" y="11454"/>
                    <a:pt x="1146" y="12027"/>
                  </a:cubicBezTo>
                  <a:cubicBezTo>
                    <a:pt x="323" y="12600"/>
                    <a:pt x="323" y="13817"/>
                    <a:pt x="1146" y="14389"/>
                  </a:cubicBezTo>
                  <a:cubicBezTo>
                    <a:pt x="1" y="15213"/>
                    <a:pt x="573" y="17002"/>
                    <a:pt x="2005" y="17002"/>
                  </a:cubicBezTo>
                  <a:lnTo>
                    <a:pt x="2721" y="17002"/>
                  </a:lnTo>
                  <a:lnTo>
                    <a:pt x="27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8" name="Google Shape;3798;p33"/>
            <p:cNvSpPr/>
            <p:nvPr/>
          </p:nvSpPr>
          <p:spPr>
            <a:xfrm>
              <a:off x="1869475" y="1251600"/>
              <a:ext cx="17025" cy="425075"/>
            </a:xfrm>
            <a:custGeom>
              <a:rect b="b" l="l" r="r" t="t"/>
              <a:pathLst>
                <a:path extrusionOk="0" h="17003" w="681">
                  <a:moveTo>
                    <a:pt x="0" y="0"/>
                  </a:moveTo>
                  <a:lnTo>
                    <a:pt x="0" y="17002"/>
                  </a:lnTo>
                  <a:lnTo>
                    <a:pt x="680" y="17002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B1D3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9" name="Google Shape;3799;p33"/>
            <p:cNvSpPr/>
            <p:nvPr/>
          </p:nvSpPr>
          <p:spPr>
            <a:xfrm>
              <a:off x="1884675" y="1251600"/>
              <a:ext cx="204950" cy="425075"/>
            </a:xfrm>
            <a:custGeom>
              <a:rect b="b" l="l" r="r" t="t"/>
              <a:pathLst>
                <a:path extrusionOk="0" h="17003" w="8198">
                  <a:moveTo>
                    <a:pt x="1" y="0"/>
                  </a:moveTo>
                  <a:lnTo>
                    <a:pt x="1" y="17002"/>
                  </a:lnTo>
                  <a:lnTo>
                    <a:pt x="8198" y="17002"/>
                  </a:lnTo>
                  <a:lnTo>
                    <a:pt x="8198" y="0"/>
                  </a:lnTo>
                  <a:close/>
                </a:path>
              </a:pathLst>
            </a:custGeom>
            <a:solidFill>
              <a:srgbClr val="B1D3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0" name="Google Shape;3800;p33"/>
            <p:cNvSpPr/>
            <p:nvPr/>
          </p:nvSpPr>
          <p:spPr>
            <a:xfrm>
              <a:off x="2072600" y="1251600"/>
              <a:ext cx="17025" cy="425075"/>
            </a:xfrm>
            <a:custGeom>
              <a:rect b="b" l="l" r="r" t="t"/>
              <a:pathLst>
                <a:path extrusionOk="0" h="17003" w="681">
                  <a:moveTo>
                    <a:pt x="0" y="0"/>
                  </a:moveTo>
                  <a:lnTo>
                    <a:pt x="0" y="17002"/>
                  </a:lnTo>
                  <a:lnTo>
                    <a:pt x="681" y="17002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1" name="Google Shape;3801;p33"/>
            <p:cNvSpPr/>
            <p:nvPr/>
          </p:nvSpPr>
          <p:spPr>
            <a:xfrm>
              <a:off x="1926773" y="1280450"/>
              <a:ext cx="105600" cy="107400"/>
            </a:xfrm>
            <a:custGeom>
              <a:rect b="b" l="l" r="r" t="t"/>
              <a:pathLst>
                <a:path extrusionOk="0" h="4296" w="4224">
                  <a:moveTo>
                    <a:pt x="1884" y="0"/>
                  </a:moveTo>
                  <a:cubicBezTo>
                    <a:pt x="1870" y="0"/>
                    <a:pt x="1861" y="9"/>
                    <a:pt x="1861" y="27"/>
                  </a:cubicBezTo>
                  <a:lnTo>
                    <a:pt x="1790" y="63"/>
                  </a:lnTo>
                  <a:cubicBezTo>
                    <a:pt x="1468" y="314"/>
                    <a:pt x="1289" y="743"/>
                    <a:pt x="1325" y="1173"/>
                  </a:cubicBezTo>
                  <a:cubicBezTo>
                    <a:pt x="1167" y="1115"/>
                    <a:pt x="1010" y="1087"/>
                    <a:pt x="857" y="1087"/>
                  </a:cubicBezTo>
                  <a:cubicBezTo>
                    <a:pt x="627" y="1087"/>
                    <a:pt x="408" y="1151"/>
                    <a:pt x="215" y="1280"/>
                  </a:cubicBezTo>
                  <a:lnTo>
                    <a:pt x="143" y="1352"/>
                  </a:lnTo>
                  <a:cubicBezTo>
                    <a:pt x="107" y="1352"/>
                    <a:pt x="107" y="1387"/>
                    <a:pt x="143" y="1423"/>
                  </a:cubicBezTo>
                  <a:lnTo>
                    <a:pt x="251" y="1566"/>
                  </a:lnTo>
                  <a:cubicBezTo>
                    <a:pt x="251" y="1602"/>
                    <a:pt x="251" y="1638"/>
                    <a:pt x="251" y="1638"/>
                  </a:cubicBezTo>
                  <a:lnTo>
                    <a:pt x="36" y="1710"/>
                  </a:lnTo>
                  <a:cubicBezTo>
                    <a:pt x="0" y="1710"/>
                    <a:pt x="0" y="1745"/>
                    <a:pt x="0" y="1781"/>
                  </a:cubicBezTo>
                  <a:lnTo>
                    <a:pt x="0" y="1853"/>
                  </a:lnTo>
                  <a:cubicBezTo>
                    <a:pt x="143" y="2246"/>
                    <a:pt x="465" y="2569"/>
                    <a:pt x="895" y="2676"/>
                  </a:cubicBezTo>
                  <a:cubicBezTo>
                    <a:pt x="501" y="2927"/>
                    <a:pt x="322" y="3392"/>
                    <a:pt x="358" y="3857"/>
                  </a:cubicBezTo>
                  <a:lnTo>
                    <a:pt x="358" y="3929"/>
                  </a:lnTo>
                  <a:cubicBezTo>
                    <a:pt x="358" y="3965"/>
                    <a:pt x="394" y="3965"/>
                    <a:pt x="430" y="3965"/>
                  </a:cubicBezTo>
                  <a:lnTo>
                    <a:pt x="609" y="3965"/>
                  </a:lnTo>
                  <a:cubicBezTo>
                    <a:pt x="680" y="3965"/>
                    <a:pt x="680" y="3965"/>
                    <a:pt x="680" y="4000"/>
                  </a:cubicBezTo>
                  <a:lnTo>
                    <a:pt x="644" y="4215"/>
                  </a:lnTo>
                  <a:cubicBezTo>
                    <a:pt x="644" y="4251"/>
                    <a:pt x="680" y="4251"/>
                    <a:pt x="716" y="4251"/>
                  </a:cubicBezTo>
                  <a:lnTo>
                    <a:pt x="788" y="4251"/>
                  </a:lnTo>
                  <a:cubicBezTo>
                    <a:pt x="856" y="4264"/>
                    <a:pt x="924" y="4270"/>
                    <a:pt x="992" y="4270"/>
                  </a:cubicBezTo>
                  <a:cubicBezTo>
                    <a:pt x="1491" y="4270"/>
                    <a:pt x="1954" y="3932"/>
                    <a:pt x="2112" y="3428"/>
                  </a:cubicBezTo>
                  <a:cubicBezTo>
                    <a:pt x="2276" y="3952"/>
                    <a:pt x="2769" y="4296"/>
                    <a:pt x="3318" y="4296"/>
                  </a:cubicBezTo>
                  <a:cubicBezTo>
                    <a:pt x="3369" y="4296"/>
                    <a:pt x="3420" y="4293"/>
                    <a:pt x="3472" y="4287"/>
                  </a:cubicBezTo>
                  <a:lnTo>
                    <a:pt x="3544" y="4287"/>
                  </a:lnTo>
                  <a:cubicBezTo>
                    <a:pt x="3580" y="4287"/>
                    <a:pt x="3580" y="4251"/>
                    <a:pt x="3580" y="4215"/>
                  </a:cubicBezTo>
                  <a:cubicBezTo>
                    <a:pt x="3580" y="4179"/>
                    <a:pt x="3580" y="4072"/>
                    <a:pt x="3544" y="4000"/>
                  </a:cubicBezTo>
                  <a:cubicBezTo>
                    <a:pt x="3508" y="3965"/>
                    <a:pt x="3544" y="3965"/>
                    <a:pt x="3615" y="3965"/>
                  </a:cubicBezTo>
                  <a:lnTo>
                    <a:pt x="3830" y="4000"/>
                  </a:lnTo>
                  <a:cubicBezTo>
                    <a:pt x="3830" y="4000"/>
                    <a:pt x="3866" y="3965"/>
                    <a:pt x="3866" y="3965"/>
                  </a:cubicBezTo>
                  <a:lnTo>
                    <a:pt x="3866" y="3857"/>
                  </a:lnTo>
                  <a:cubicBezTo>
                    <a:pt x="3902" y="3392"/>
                    <a:pt x="3687" y="2927"/>
                    <a:pt x="3293" y="2676"/>
                  </a:cubicBezTo>
                  <a:cubicBezTo>
                    <a:pt x="3723" y="2604"/>
                    <a:pt x="4045" y="2282"/>
                    <a:pt x="4188" y="1889"/>
                  </a:cubicBezTo>
                  <a:cubicBezTo>
                    <a:pt x="4188" y="1889"/>
                    <a:pt x="4188" y="1853"/>
                    <a:pt x="4224" y="1817"/>
                  </a:cubicBezTo>
                  <a:cubicBezTo>
                    <a:pt x="4224" y="1781"/>
                    <a:pt x="4224" y="1745"/>
                    <a:pt x="4188" y="1745"/>
                  </a:cubicBezTo>
                  <a:lnTo>
                    <a:pt x="4152" y="1745"/>
                  </a:lnTo>
                  <a:lnTo>
                    <a:pt x="3973" y="1674"/>
                  </a:lnTo>
                  <a:cubicBezTo>
                    <a:pt x="3938" y="1674"/>
                    <a:pt x="3938" y="1638"/>
                    <a:pt x="3973" y="1602"/>
                  </a:cubicBezTo>
                  <a:lnTo>
                    <a:pt x="4081" y="1423"/>
                  </a:lnTo>
                  <a:cubicBezTo>
                    <a:pt x="4081" y="1423"/>
                    <a:pt x="4081" y="1387"/>
                    <a:pt x="4081" y="1352"/>
                  </a:cubicBezTo>
                  <a:cubicBezTo>
                    <a:pt x="4045" y="1352"/>
                    <a:pt x="4045" y="1316"/>
                    <a:pt x="4009" y="1316"/>
                  </a:cubicBezTo>
                  <a:cubicBezTo>
                    <a:pt x="3816" y="1187"/>
                    <a:pt x="3584" y="1123"/>
                    <a:pt x="3352" y="1123"/>
                  </a:cubicBezTo>
                  <a:cubicBezTo>
                    <a:pt x="3197" y="1123"/>
                    <a:pt x="3043" y="1151"/>
                    <a:pt x="2899" y="1208"/>
                  </a:cubicBezTo>
                  <a:cubicBezTo>
                    <a:pt x="2935" y="779"/>
                    <a:pt x="2756" y="349"/>
                    <a:pt x="2434" y="99"/>
                  </a:cubicBezTo>
                  <a:lnTo>
                    <a:pt x="2327" y="27"/>
                  </a:lnTo>
                  <a:lnTo>
                    <a:pt x="2219" y="27"/>
                  </a:lnTo>
                  <a:lnTo>
                    <a:pt x="2148" y="206"/>
                  </a:lnTo>
                  <a:cubicBezTo>
                    <a:pt x="2130" y="224"/>
                    <a:pt x="2112" y="233"/>
                    <a:pt x="2094" y="233"/>
                  </a:cubicBezTo>
                  <a:cubicBezTo>
                    <a:pt x="2076" y="233"/>
                    <a:pt x="2058" y="224"/>
                    <a:pt x="2040" y="206"/>
                  </a:cubicBezTo>
                  <a:lnTo>
                    <a:pt x="1933" y="27"/>
                  </a:lnTo>
                  <a:cubicBezTo>
                    <a:pt x="1915" y="9"/>
                    <a:pt x="1897" y="0"/>
                    <a:pt x="1884" y="0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2" name="Google Shape;3802;p33"/>
            <p:cNvSpPr/>
            <p:nvPr/>
          </p:nvSpPr>
          <p:spPr>
            <a:xfrm>
              <a:off x="1971498" y="1280450"/>
              <a:ext cx="60875" cy="107525"/>
            </a:xfrm>
            <a:custGeom>
              <a:rect b="b" l="l" r="r" t="t"/>
              <a:pathLst>
                <a:path extrusionOk="0" h="4301" w="2435">
                  <a:moveTo>
                    <a:pt x="95" y="0"/>
                  </a:moveTo>
                  <a:cubicBezTo>
                    <a:pt x="81" y="0"/>
                    <a:pt x="72" y="9"/>
                    <a:pt x="72" y="27"/>
                  </a:cubicBezTo>
                  <a:lnTo>
                    <a:pt x="1" y="99"/>
                  </a:lnTo>
                  <a:cubicBezTo>
                    <a:pt x="251" y="314"/>
                    <a:pt x="395" y="672"/>
                    <a:pt x="395" y="1029"/>
                  </a:cubicBezTo>
                  <a:cubicBezTo>
                    <a:pt x="395" y="1065"/>
                    <a:pt x="430" y="1101"/>
                    <a:pt x="502" y="1101"/>
                  </a:cubicBezTo>
                  <a:cubicBezTo>
                    <a:pt x="591" y="1083"/>
                    <a:pt x="690" y="1074"/>
                    <a:pt x="788" y="1074"/>
                  </a:cubicBezTo>
                  <a:cubicBezTo>
                    <a:pt x="887" y="1074"/>
                    <a:pt x="985" y="1083"/>
                    <a:pt x="1075" y="1101"/>
                  </a:cubicBezTo>
                  <a:cubicBezTo>
                    <a:pt x="1075" y="707"/>
                    <a:pt x="896" y="349"/>
                    <a:pt x="609" y="99"/>
                  </a:cubicBezTo>
                  <a:lnTo>
                    <a:pt x="538" y="27"/>
                  </a:lnTo>
                  <a:lnTo>
                    <a:pt x="430" y="27"/>
                  </a:lnTo>
                  <a:lnTo>
                    <a:pt x="359" y="206"/>
                  </a:lnTo>
                  <a:cubicBezTo>
                    <a:pt x="341" y="224"/>
                    <a:pt x="323" y="233"/>
                    <a:pt x="305" y="233"/>
                  </a:cubicBezTo>
                  <a:cubicBezTo>
                    <a:pt x="287" y="233"/>
                    <a:pt x="269" y="224"/>
                    <a:pt x="251" y="206"/>
                  </a:cubicBezTo>
                  <a:lnTo>
                    <a:pt x="144" y="27"/>
                  </a:lnTo>
                  <a:cubicBezTo>
                    <a:pt x="126" y="9"/>
                    <a:pt x="108" y="0"/>
                    <a:pt x="95" y="0"/>
                  </a:cubicBezTo>
                  <a:close/>
                  <a:moveTo>
                    <a:pt x="1544" y="1109"/>
                  </a:moveTo>
                  <a:cubicBezTo>
                    <a:pt x="1458" y="1109"/>
                    <a:pt x="1373" y="1118"/>
                    <a:pt x="1289" y="1137"/>
                  </a:cubicBezTo>
                  <a:cubicBezTo>
                    <a:pt x="1361" y="1173"/>
                    <a:pt x="1468" y="1208"/>
                    <a:pt x="1540" y="1280"/>
                  </a:cubicBezTo>
                  <a:lnTo>
                    <a:pt x="1612" y="1316"/>
                  </a:lnTo>
                  <a:cubicBezTo>
                    <a:pt x="1647" y="1352"/>
                    <a:pt x="1647" y="1352"/>
                    <a:pt x="1612" y="1387"/>
                  </a:cubicBezTo>
                  <a:lnTo>
                    <a:pt x="1468" y="1531"/>
                  </a:lnTo>
                  <a:cubicBezTo>
                    <a:pt x="1433" y="1566"/>
                    <a:pt x="1468" y="1602"/>
                    <a:pt x="1468" y="1638"/>
                  </a:cubicBezTo>
                  <a:lnTo>
                    <a:pt x="1683" y="1674"/>
                  </a:lnTo>
                  <a:cubicBezTo>
                    <a:pt x="1683" y="1710"/>
                    <a:pt x="1719" y="1710"/>
                    <a:pt x="1683" y="1745"/>
                  </a:cubicBezTo>
                  <a:lnTo>
                    <a:pt x="1683" y="1817"/>
                  </a:lnTo>
                  <a:cubicBezTo>
                    <a:pt x="1576" y="2175"/>
                    <a:pt x="1325" y="2461"/>
                    <a:pt x="967" y="2604"/>
                  </a:cubicBezTo>
                  <a:cubicBezTo>
                    <a:pt x="896" y="2640"/>
                    <a:pt x="896" y="2712"/>
                    <a:pt x="932" y="2748"/>
                  </a:cubicBezTo>
                  <a:cubicBezTo>
                    <a:pt x="1254" y="2998"/>
                    <a:pt x="1397" y="3428"/>
                    <a:pt x="1361" y="3821"/>
                  </a:cubicBezTo>
                  <a:cubicBezTo>
                    <a:pt x="1361" y="3857"/>
                    <a:pt x="1361" y="3893"/>
                    <a:pt x="1361" y="3929"/>
                  </a:cubicBezTo>
                  <a:cubicBezTo>
                    <a:pt x="1325" y="3929"/>
                    <a:pt x="1325" y="3965"/>
                    <a:pt x="1289" y="3965"/>
                  </a:cubicBezTo>
                  <a:lnTo>
                    <a:pt x="1110" y="3929"/>
                  </a:lnTo>
                  <a:cubicBezTo>
                    <a:pt x="1039" y="3929"/>
                    <a:pt x="1003" y="3965"/>
                    <a:pt x="1039" y="3965"/>
                  </a:cubicBezTo>
                  <a:cubicBezTo>
                    <a:pt x="1039" y="4000"/>
                    <a:pt x="1039" y="4144"/>
                    <a:pt x="1039" y="4179"/>
                  </a:cubicBezTo>
                  <a:cubicBezTo>
                    <a:pt x="1075" y="4179"/>
                    <a:pt x="1075" y="4215"/>
                    <a:pt x="1039" y="4215"/>
                  </a:cubicBezTo>
                  <a:cubicBezTo>
                    <a:pt x="1196" y="4268"/>
                    <a:pt x="1334" y="4301"/>
                    <a:pt x="1481" y="4301"/>
                  </a:cubicBezTo>
                  <a:cubicBezTo>
                    <a:pt x="1535" y="4301"/>
                    <a:pt x="1590" y="4296"/>
                    <a:pt x="1647" y="4287"/>
                  </a:cubicBezTo>
                  <a:lnTo>
                    <a:pt x="1719" y="4287"/>
                  </a:lnTo>
                  <a:cubicBezTo>
                    <a:pt x="1755" y="4287"/>
                    <a:pt x="1755" y="4251"/>
                    <a:pt x="1755" y="4215"/>
                  </a:cubicBezTo>
                  <a:cubicBezTo>
                    <a:pt x="1755" y="4179"/>
                    <a:pt x="1755" y="4108"/>
                    <a:pt x="1719" y="4036"/>
                  </a:cubicBezTo>
                  <a:cubicBezTo>
                    <a:pt x="1683" y="3965"/>
                    <a:pt x="1719" y="3965"/>
                    <a:pt x="1791" y="3965"/>
                  </a:cubicBezTo>
                  <a:lnTo>
                    <a:pt x="2005" y="4000"/>
                  </a:lnTo>
                  <a:cubicBezTo>
                    <a:pt x="2005" y="4000"/>
                    <a:pt x="2041" y="4000"/>
                    <a:pt x="2041" y="3965"/>
                  </a:cubicBezTo>
                  <a:lnTo>
                    <a:pt x="2041" y="3893"/>
                  </a:lnTo>
                  <a:cubicBezTo>
                    <a:pt x="2077" y="3428"/>
                    <a:pt x="1898" y="2962"/>
                    <a:pt x="1504" y="2676"/>
                  </a:cubicBezTo>
                  <a:cubicBezTo>
                    <a:pt x="1934" y="2604"/>
                    <a:pt x="2256" y="2282"/>
                    <a:pt x="2399" y="1889"/>
                  </a:cubicBezTo>
                  <a:cubicBezTo>
                    <a:pt x="2399" y="1889"/>
                    <a:pt x="2399" y="1853"/>
                    <a:pt x="2435" y="1817"/>
                  </a:cubicBezTo>
                  <a:cubicBezTo>
                    <a:pt x="2435" y="1781"/>
                    <a:pt x="2435" y="1745"/>
                    <a:pt x="2399" y="1745"/>
                  </a:cubicBezTo>
                  <a:lnTo>
                    <a:pt x="2184" y="1674"/>
                  </a:lnTo>
                  <a:cubicBezTo>
                    <a:pt x="2149" y="1674"/>
                    <a:pt x="2149" y="1638"/>
                    <a:pt x="2184" y="1566"/>
                  </a:cubicBezTo>
                  <a:lnTo>
                    <a:pt x="2292" y="1423"/>
                  </a:lnTo>
                  <a:cubicBezTo>
                    <a:pt x="2328" y="1423"/>
                    <a:pt x="2328" y="1387"/>
                    <a:pt x="2292" y="1352"/>
                  </a:cubicBezTo>
                  <a:cubicBezTo>
                    <a:pt x="2292" y="1352"/>
                    <a:pt x="2256" y="1316"/>
                    <a:pt x="2256" y="1316"/>
                  </a:cubicBezTo>
                  <a:cubicBezTo>
                    <a:pt x="2044" y="1183"/>
                    <a:pt x="1792" y="1109"/>
                    <a:pt x="1544" y="1109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3" name="Google Shape;3803;p33"/>
            <p:cNvSpPr/>
            <p:nvPr/>
          </p:nvSpPr>
          <p:spPr>
            <a:xfrm>
              <a:off x="1925873" y="1410200"/>
              <a:ext cx="107400" cy="106775"/>
            </a:xfrm>
            <a:custGeom>
              <a:rect b="b" l="l" r="r" t="t"/>
              <a:pathLst>
                <a:path extrusionOk="0" h="4271" w="4296">
                  <a:moveTo>
                    <a:pt x="1911" y="1"/>
                  </a:moveTo>
                  <a:cubicBezTo>
                    <a:pt x="1897" y="1"/>
                    <a:pt x="1880" y="10"/>
                    <a:pt x="1862" y="27"/>
                  </a:cubicBezTo>
                  <a:lnTo>
                    <a:pt x="1826" y="63"/>
                  </a:lnTo>
                  <a:cubicBezTo>
                    <a:pt x="1468" y="314"/>
                    <a:pt x="1289" y="743"/>
                    <a:pt x="1325" y="1173"/>
                  </a:cubicBezTo>
                  <a:cubicBezTo>
                    <a:pt x="1182" y="1116"/>
                    <a:pt x="1027" y="1087"/>
                    <a:pt x="872" y="1087"/>
                  </a:cubicBezTo>
                  <a:cubicBezTo>
                    <a:pt x="640" y="1087"/>
                    <a:pt x="408" y="1151"/>
                    <a:pt x="215" y="1280"/>
                  </a:cubicBezTo>
                  <a:lnTo>
                    <a:pt x="143" y="1316"/>
                  </a:lnTo>
                  <a:cubicBezTo>
                    <a:pt x="143" y="1352"/>
                    <a:pt x="143" y="1388"/>
                    <a:pt x="143" y="1388"/>
                  </a:cubicBezTo>
                  <a:lnTo>
                    <a:pt x="251" y="1531"/>
                  </a:lnTo>
                  <a:cubicBezTo>
                    <a:pt x="287" y="1602"/>
                    <a:pt x="251" y="1638"/>
                    <a:pt x="251" y="1638"/>
                  </a:cubicBezTo>
                  <a:lnTo>
                    <a:pt x="72" y="1710"/>
                  </a:lnTo>
                  <a:cubicBezTo>
                    <a:pt x="36" y="1710"/>
                    <a:pt x="0" y="1746"/>
                    <a:pt x="36" y="1781"/>
                  </a:cubicBezTo>
                  <a:lnTo>
                    <a:pt x="36" y="1853"/>
                  </a:lnTo>
                  <a:cubicBezTo>
                    <a:pt x="143" y="2247"/>
                    <a:pt x="501" y="2569"/>
                    <a:pt x="931" y="2676"/>
                  </a:cubicBezTo>
                  <a:cubicBezTo>
                    <a:pt x="537" y="2927"/>
                    <a:pt x="322" y="3392"/>
                    <a:pt x="394" y="3857"/>
                  </a:cubicBezTo>
                  <a:lnTo>
                    <a:pt x="394" y="3929"/>
                  </a:lnTo>
                  <a:cubicBezTo>
                    <a:pt x="394" y="3929"/>
                    <a:pt x="430" y="3965"/>
                    <a:pt x="430" y="3965"/>
                  </a:cubicBezTo>
                  <a:lnTo>
                    <a:pt x="645" y="3929"/>
                  </a:lnTo>
                  <a:cubicBezTo>
                    <a:pt x="680" y="3929"/>
                    <a:pt x="716" y="3929"/>
                    <a:pt x="716" y="4001"/>
                  </a:cubicBezTo>
                  <a:lnTo>
                    <a:pt x="680" y="4180"/>
                  </a:lnTo>
                  <a:cubicBezTo>
                    <a:pt x="680" y="4215"/>
                    <a:pt x="680" y="4251"/>
                    <a:pt x="716" y="4251"/>
                  </a:cubicBezTo>
                  <a:lnTo>
                    <a:pt x="788" y="4251"/>
                  </a:lnTo>
                  <a:cubicBezTo>
                    <a:pt x="860" y="4264"/>
                    <a:pt x="932" y="4270"/>
                    <a:pt x="1002" y="4270"/>
                  </a:cubicBezTo>
                  <a:cubicBezTo>
                    <a:pt x="1520" y="4270"/>
                    <a:pt x="1959" y="3932"/>
                    <a:pt x="2148" y="3428"/>
                  </a:cubicBezTo>
                  <a:cubicBezTo>
                    <a:pt x="2306" y="3932"/>
                    <a:pt x="2769" y="4270"/>
                    <a:pt x="3268" y="4270"/>
                  </a:cubicBezTo>
                  <a:cubicBezTo>
                    <a:pt x="3336" y="4270"/>
                    <a:pt x="3404" y="4264"/>
                    <a:pt x="3472" y="4251"/>
                  </a:cubicBezTo>
                  <a:lnTo>
                    <a:pt x="3544" y="4251"/>
                  </a:lnTo>
                  <a:cubicBezTo>
                    <a:pt x="3580" y="4251"/>
                    <a:pt x="3616" y="4215"/>
                    <a:pt x="3616" y="4215"/>
                  </a:cubicBezTo>
                  <a:lnTo>
                    <a:pt x="3580" y="4001"/>
                  </a:lnTo>
                  <a:cubicBezTo>
                    <a:pt x="3580" y="3975"/>
                    <a:pt x="3580" y="3950"/>
                    <a:pt x="3605" y="3950"/>
                  </a:cubicBezTo>
                  <a:cubicBezTo>
                    <a:pt x="3616" y="3950"/>
                    <a:pt x="3630" y="3954"/>
                    <a:pt x="3651" y="3965"/>
                  </a:cubicBezTo>
                  <a:lnTo>
                    <a:pt x="3830" y="3965"/>
                  </a:lnTo>
                  <a:cubicBezTo>
                    <a:pt x="3866" y="3965"/>
                    <a:pt x="3902" y="3965"/>
                    <a:pt x="3902" y="3929"/>
                  </a:cubicBezTo>
                  <a:lnTo>
                    <a:pt x="3902" y="3857"/>
                  </a:lnTo>
                  <a:cubicBezTo>
                    <a:pt x="3938" y="3392"/>
                    <a:pt x="3759" y="2927"/>
                    <a:pt x="3365" y="2676"/>
                  </a:cubicBezTo>
                  <a:cubicBezTo>
                    <a:pt x="3795" y="2569"/>
                    <a:pt x="4117" y="2247"/>
                    <a:pt x="4260" y="1853"/>
                  </a:cubicBezTo>
                  <a:lnTo>
                    <a:pt x="4296" y="1781"/>
                  </a:lnTo>
                  <a:cubicBezTo>
                    <a:pt x="4296" y="1746"/>
                    <a:pt x="4296" y="1710"/>
                    <a:pt x="4260" y="1710"/>
                  </a:cubicBezTo>
                  <a:lnTo>
                    <a:pt x="4188" y="1746"/>
                  </a:lnTo>
                  <a:lnTo>
                    <a:pt x="4009" y="1674"/>
                  </a:lnTo>
                  <a:cubicBezTo>
                    <a:pt x="3974" y="1674"/>
                    <a:pt x="3974" y="1638"/>
                    <a:pt x="4009" y="1567"/>
                  </a:cubicBezTo>
                  <a:lnTo>
                    <a:pt x="4117" y="1423"/>
                  </a:lnTo>
                  <a:cubicBezTo>
                    <a:pt x="4117" y="1423"/>
                    <a:pt x="4117" y="1388"/>
                    <a:pt x="4117" y="1352"/>
                  </a:cubicBezTo>
                  <a:cubicBezTo>
                    <a:pt x="4081" y="1352"/>
                    <a:pt x="4045" y="1316"/>
                    <a:pt x="4045" y="1316"/>
                  </a:cubicBezTo>
                  <a:cubicBezTo>
                    <a:pt x="3852" y="1187"/>
                    <a:pt x="3620" y="1123"/>
                    <a:pt x="3388" y="1123"/>
                  </a:cubicBezTo>
                  <a:cubicBezTo>
                    <a:pt x="3233" y="1123"/>
                    <a:pt x="3079" y="1151"/>
                    <a:pt x="2935" y="1209"/>
                  </a:cubicBezTo>
                  <a:cubicBezTo>
                    <a:pt x="2971" y="779"/>
                    <a:pt x="2792" y="350"/>
                    <a:pt x="2470" y="63"/>
                  </a:cubicBezTo>
                  <a:lnTo>
                    <a:pt x="2363" y="27"/>
                  </a:lnTo>
                  <a:cubicBezTo>
                    <a:pt x="2345" y="10"/>
                    <a:pt x="2327" y="1"/>
                    <a:pt x="2309" y="1"/>
                  </a:cubicBezTo>
                  <a:cubicBezTo>
                    <a:pt x="2291" y="1"/>
                    <a:pt x="2273" y="10"/>
                    <a:pt x="2255" y="27"/>
                  </a:cubicBezTo>
                  <a:lnTo>
                    <a:pt x="2148" y="171"/>
                  </a:lnTo>
                  <a:cubicBezTo>
                    <a:pt x="2148" y="189"/>
                    <a:pt x="2130" y="197"/>
                    <a:pt x="2112" y="197"/>
                  </a:cubicBezTo>
                  <a:cubicBezTo>
                    <a:pt x="2094" y="197"/>
                    <a:pt x="2076" y="189"/>
                    <a:pt x="2076" y="171"/>
                  </a:cubicBezTo>
                  <a:lnTo>
                    <a:pt x="1933" y="27"/>
                  </a:lnTo>
                  <a:cubicBezTo>
                    <a:pt x="1933" y="10"/>
                    <a:pt x="1924" y="1"/>
                    <a:pt x="1911" y="1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4" name="Google Shape;3804;p33"/>
            <p:cNvSpPr/>
            <p:nvPr/>
          </p:nvSpPr>
          <p:spPr>
            <a:xfrm>
              <a:off x="1970623" y="1410200"/>
              <a:ext cx="61750" cy="107550"/>
            </a:xfrm>
            <a:custGeom>
              <a:rect b="b" l="l" r="r" t="t"/>
              <a:pathLst>
                <a:path extrusionOk="0" h="4302" w="2470">
                  <a:moveTo>
                    <a:pt x="121" y="1"/>
                  </a:moveTo>
                  <a:cubicBezTo>
                    <a:pt x="107" y="1"/>
                    <a:pt x="90" y="10"/>
                    <a:pt x="72" y="27"/>
                  </a:cubicBezTo>
                  <a:lnTo>
                    <a:pt x="0" y="63"/>
                  </a:lnTo>
                  <a:cubicBezTo>
                    <a:pt x="251" y="314"/>
                    <a:pt x="394" y="672"/>
                    <a:pt x="394" y="1030"/>
                  </a:cubicBezTo>
                  <a:cubicBezTo>
                    <a:pt x="394" y="1065"/>
                    <a:pt x="465" y="1101"/>
                    <a:pt x="501" y="1101"/>
                  </a:cubicBezTo>
                  <a:cubicBezTo>
                    <a:pt x="609" y="1065"/>
                    <a:pt x="707" y="1048"/>
                    <a:pt x="805" y="1048"/>
                  </a:cubicBezTo>
                  <a:cubicBezTo>
                    <a:pt x="904" y="1048"/>
                    <a:pt x="1002" y="1065"/>
                    <a:pt x="1110" y="1101"/>
                  </a:cubicBezTo>
                  <a:cubicBezTo>
                    <a:pt x="1110" y="708"/>
                    <a:pt x="931" y="314"/>
                    <a:pt x="609" y="63"/>
                  </a:cubicBezTo>
                  <a:lnTo>
                    <a:pt x="644" y="63"/>
                  </a:lnTo>
                  <a:lnTo>
                    <a:pt x="573" y="27"/>
                  </a:lnTo>
                  <a:cubicBezTo>
                    <a:pt x="555" y="10"/>
                    <a:pt x="537" y="1"/>
                    <a:pt x="519" y="1"/>
                  </a:cubicBezTo>
                  <a:cubicBezTo>
                    <a:pt x="501" y="1"/>
                    <a:pt x="483" y="10"/>
                    <a:pt x="465" y="27"/>
                  </a:cubicBezTo>
                  <a:lnTo>
                    <a:pt x="358" y="171"/>
                  </a:lnTo>
                  <a:cubicBezTo>
                    <a:pt x="358" y="189"/>
                    <a:pt x="340" y="197"/>
                    <a:pt x="322" y="197"/>
                  </a:cubicBezTo>
                  <a:cubicBezTo>
                    <a:pt x="304" y="197"/>
                    <a:pt x="286" y="189"/>
                    <a:pt x="286" y="171"/>
                  </a:cubicBezTo>
                  <a:lnTo>
                    <a:pt x="143" y="27"/>
                  </a:lnTo>
                  <a:cubicBezTo>
                    <a:pt x="143" y="10"/>
                    <a:pt x="134" y="1"/>
                    <a:pt x="121" y="1"/>
                  </a:cubicBezTo>
                  <a:close/>
                  <a:moveTo>
                    <a:pt x="1579" y="1110"/>
                  </a:moveTo>
                  <a:cubicBezTo>
                    <a:pt x="1493" y="1110"/>
                    <a:pt x="1408" y="1119"/>
                    <a:pt x="1324" y="1137"/>
                  </a:cubicBezTo>
                  <a:cubicBezTo>
                    <a:pt x="1396" y="1173"/>
                    <a:pt x="1503" y="1209"/>
                    <a:pt x="1575" y="1280"/>
                  </a:cubicBezTo>
                  <a:lnTo>
                    <a:pt x="1647" y="1316"/>
                  </a:lnTo>
                  <a:cubicBezTo>
                    <a:pt x="1682" y="1316"/>
                    <a:pt x="1682" y="1352"/>
                    <a:pt x="1647" y="1388"/>
                  </a:cubicBezTo>
                  <a:lnTo>
                    <a:pt x="1539" y="1531"/>
                  </a:lnTo>
                  <a:cubicBezTo>
                    <a:pt x="1503" y="1567"/>
                    <a:pt x="1539" y="1602"/>
                    <a:pt x="1539" y="1638"/>
                  </a:cubicBezTo>
                  <a:lnTo>
                    <a:pt x="1754" y="1674"/>
                  </a:lnTo>
                  <a:cubicBezTo>
                    <a:pt x="1754" y="1710"/>
                    <a:pt x="1790" y="1710"/>
                    <a:pt x="1754" y="1746"/>
                  </a:cubicBezTo>
                  <a:lnTo>
                    <a:pt x="1754" y="1817"/>
                  </a:lnTo>
                  <a:cubicBezTo>
                    <a:pt x="1647" y="2175"/>
                    <a:pt x="1360" y="2461"/>
                    <a:pt x="1002" y="2605"/>
                  </a:cubicBezTo>
                  <a:cubicBezTo>
                    <a:pt x="931" y="2640"/>
                    <a:pt x="931" y="2712"/>
                    <a:pt x="967" y="2748"/>
                  </a:cubicBezTo>
                  <a:cubicBezTo>
                    <a:pt x="1289" y="3034"/>
                    <a:pt x="1432" y="3428"/>
                    <a:pt x="1396" y="3822"/>
                  </a:cubicBezTo>
                  <a:cubicBezTo>
                    <a:pt x="1396" y="3857"/>
                    <a:pt x="1396" y="3893"/>
                    <a:pt x="1396" y="3929"/>
                  </a:cubicBezTo>
                  <a:cubicBezTo>
                    <a:pt x="1360" y="3929"/>
                    <a:pt x="1360" y="3965"/>
                    <a:pt x="1324" y="3965"/>
                  </a:cubicBezTo>
                  <a:lnTo>
                    <a:pt x="1145" y="3929"/>
                  </a:lnTo>
                  <a:cubicBezTo>
                    <a:pt x="1074" y="3929"/>
                    <a:pt x="1038" y="3929"/>
                    <a:pt x="1074" y="4001"/>
                  </a:cubicBezTo>
                  <a:cubicBezTo>
                    <a:pt x="1074" y="4036"/>
                    <a:pt x="1074" y="4144"/>
                    <a:pt x="1074" y="4180"/>
                  </a:cubicBezTo>
                  <a:cubicBezTo>
                    <a:pt x="1110" y="4215"/>
                    <a:pt x="1110" y="4215"/>
                    <a:pt x="1074" y="4215"/>
                  </a:cubicBezTo>
                  <a:cubicBezTo>
                    <a:pt x="1231" y="4268"/>
                    <a:pt x="1369" y="4301"/>
                    <a:pt x="1516" y="4301"/>
                  </a:cubicBezTo>
                  <a:cubicBezTo>
                    <a:pt x="1570" y="4301"/>
                    <a:pt x="1625" y="4297"/>
                    <a:pt x="1682" y="4287"/>
                  </a:cubicBezTo>
                  <a:lnTo>
                    <a:pt x="1754" y="4287"/>
                  </a:lnTo>
                  <a:cubicBezTo>
                    <a:pt x="1790" y="4287"/>
                    <a:pt x="1790" y="4251"/>
                    <a:pt x="1790" y="4251"/>
                  </a:cubicBezTo>
                  <a:lnTo>
                    <a:pt x="1754" y="4036"/>
                  </a:lnTo>
                  <a:cubicBezTo>
                    <a:pt x="1754" y="4011"/>
                    <a:pt x="1754" y="3986"/>
                    <a:pt x="1779" y="3986"/>
                  </a:cubicBezTo>
                  <a:cubicBezTo>
                    <a:pt x="1790" y="3986"/>
                    <a:pt x="1805" y="3990"/>
                    <a:pt x="1826" y="4001"/>
                  </a:cubicBezTo>
                  <a:lnTo>
                    <a:pt x="2040" y="4001"/>
                  </a:lnTo>
                  <a:cubicBezTo>
                    <a:pt x="2040" y="4001"/>
                    <a:pt x="2076" y="4001"/>
                    <a:pt x="2076" y="3965"/>
                  </a:cubicBezTo>
                  <a:lnTo>
                    <a:pt x="2076" y="3893"/>
                  </a:lnTo>
                  <a:lnTo>
                    <a:pt x="2076" y="3857"/>
                  </a:lnTo>
                  <a:cubicBezTo>
                    <a:pt x="2112" y="3392"/>
                    <a:pt x="1933" y="2963"/>
                    <a:pt x="1539" y="2676"/>
                  </a:cubicBezTo>
                  <a:cubicBezTo>
                    <a:pt x="1969" y="2605"/>
                    <a:pt x="2291" y="2283"/>
                    <a:pt x="2434" y="1889"/>
                  </a:cubicBezTo>
                  <a:cubicBezTo>
                    <a:pt x="2434" y="1889"/>
                    <a:pt x="2434" y="1817"/>
                    <a:pt x="2470" y="1781"/>
                  </a:cubicBezTo>
                  <a:cubicBezTo>
                    <a:pt x="2470" y="1781"/>
                    <a:pt x="2470" y="1746"/>
                    <a:pt x="2434" y="1746"/>
                  </a:cubicBezTo>
                  <a:lnTo>
                    <a:pt x="2219" y="1674"/>
                  </a:lnTo>
                  <a:cubicBezTo>
                    <a:pt x="2184" y="1674"/>
                    <a:pt x="2184" y="1602"/>
                    <a:pt x="2219" y="1567"/>
                  </a:cubicBezTo>
                  <a:lnTo>
                    <a:pt x="2327" y="1423"/>
                  </a:lnTo>
                  <a:cubicBezTo>
                    <a:pt x="2363" y="1423"/>
                    <a:pt x="2363" y="1388"/>
                    <a:pt x="2327" y="1352"/>
                  </a:cubicBezTo>
                  <a:cubicBezTo>
                    <a:pt x="2327" y="1352"/>
                    <a:pt x="2291" y="1316"/>
                    <a:pt x="2291" y="1316"/>
                  </a:cubicBezTo>
                  <a:cubicBezTo>
                    <a:pt x="2079" y="1183"/>
                    <a:pt x="1827" y="1110"/>
                    <a:pt x="1579" y="1110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5" name="Google Shape;3805;p33"/>
            <p:cNvSpPr/>
            <p:nvPr/>
          </p:nvSpPr>
          <p:spPr>
            <a:xfrm>
              <a:off x="1925873" y="1539725"/>
              <a:ext cx="107400" cy="106775"/>
            </a:xfrm>
            <a:custGeom>
              <a:rect b="b" l="l" r="r" t="t"/>
              <a:pathLst>
                <a:path extrusionOk="0" h="4271" w="4296">
                  <a:moveTo>
                    <a:pt x="1862" y="1"/>
                  </a:moveTo>
                  <a:lnTo>
                    <a:pt x="1826" y="72"/>
                  </a:lnTo>
                  <a:cubicBezTo>
                    <a:pt x="1468" y="323"/>
                    <a:pt x="1289" y="753"/>
                    <a:pt x="1325" y="1182"/>
                  </a:cubicBezTo>
                  <a:cubicBezTo>
                    <a:pt x="1182" y="1125"/>
                    <a:pt x="1027" y="1096"/>
                    <a:pt x="872" y="1096"/>
                  </a:cubicBezTo>
                  <a:cubicBezTo>
                    <a:pt x="640" y="1096"/>
                    <a:pt x="408" y="1161"/>
                    <a:pt x="215" y="1289"/>
                  </a:cubicBezTo>
                  <a:lnTo>
                    <a:pt x="143" y="1325"/>
                  </a:lnTo>
                  <a:cubicBezTo>
                    <a:pt x="143" y="1361"/>
                    <a:pt x="143" y="1361"/>
                    <a:pt x="143" y="1397"/>
                  </a:cubicBezTo>
                  <a:lnTo>
                    <a:pt x="251" y="1540"/>
                  </a:lnTo>
                  <a:cubicBezTo>
                    <a:pt x="287" y="1612"/>
                    <a:pt x="251" y="1647"/>
                    <a:pt x="251" y="1647"/>
                  </a:cubicBezTo>
                  <a:lnTo>
                    <a:pt x="72" y="1719"/>
                  </a:lnTo>
                  <a:cubicBezTo>
                    <a:pt x="36" y="1719"/>
                    <a:pt x="0" y="1755"/>
                    <a:pt x="36" y="1755"/>
                  </a:cubicBezTo>
                  <a:lnTo>
                    <a:pt x="36" y="1826"/>
                  </a:lnTo>
                  <a:cubicBezTo>
                    <a:pt x="143" y="2256"/>
                    <a:pt x="501" y="2578"/>
                    <a:pt x="931" y="2650"/>
                  </a:cubicBezTo>
                  <a:cubicBezTo>
                    <a:pt x="537" y="2936"/>
                    <a:pt x="322" y="3366"/>
                    <a:pt x="394" y="3831"/>
                  </a:cubicBezTo>
                  <a:lnTo>
                    <a:pt x="394" y="3902"/>
                  </a:lnTo>
                  <a:cubicBezTo>
                    <a:pt x="394" y="3938"/>
                    <a:pt x="430" y="3974"/>
                    <a:pt x="430" y="3974"/>
                  </a:cubicBezTo>
                  <a:lnTo>
                    <a:pt x="645" y="3938"/>
                  </a:lnTo>
                  <a:cubicBezTo>
                    <a:pt x="680" y="3938"/>
                    <a:pt x="716" y="3938"/>
                    <a:pt x="716" y="3974"/>
                  </a:cubicBezTo>
                  <a:cubicBezTo>
                    <a:pt x="716" y="4046"/>
                    <a:pt x="716" y="4153"/>
                    <a:pt x="680" y="4189"/>
                  </a:cubicBezTo>
                  <a:cubicBezTo>
                    <a:pt x="645" y="4225"/>
                    <a:pt x="680" y="4260"/>
                    <a:pt x="716" y="4260"/>
                  </a:cubicBezTo>
                  <a:lnTo>
                    <a:pt x="788" y="4260"/>
                  </a:lnTo>
                  <a:cubicBezTo>
                    <a:pt x="844" y="4267"/>
                    <a:pt x="900" y="4270"/>
                    <a:pt x="955" y="4270"/>
                  </a:cubicBezTo>
                  <a:cubicBezTo>
                    <a:pt x="1493" y="4270"/>
                    <a:pt x="1953" y="3957"/>
                    <a:pt x="2148" y="3437"/>
                  </a:cubicBezTo>
                  <a:cubicBezTo>
                    <a:pt x="2310" y="3957"/>
                    <a:pt x="2797" y="4270"/>
                    <a:pt x="3314" y="4270"/>
                  </a:cubicBezTo>
                  <a:cubicBezTo>
                    <a:pt x="3366" y="4270"/>
                    <a:pt x="3419" y="4267"/>
                    <a:pt x="3472" y="4260"/>
                  </a:cubicBezTo>
                  <a:lnTo>
                    <a:pt x="3544" y="4260"/>
                  </a:lnTo>
                  <a:cubicBezTo>
                    <a:pt x="3580" y="4260"/>
                    <a:pt x="3616" y="4225"/>
                    <a:pt x="3616" y="4189"/>
                  </a:cubicBezTo>
                  <a:lnTo>
                    <a:pt x="3580" y="4010"/>
                  </a:lnTo>
                  <a:cubicBezTo>
                    <a:pt x="3580" y="3974"/>
                    <a:pt x="3580" y="3938"/>
                    <a:pt x="3651" y="3938"/>
                  </a:cubicBezTo>
                  <a:lnTo>
                    <a:pt x="3830" y="3974"/>
                  </a:lnTo>
                  <a:cubicBezTo>
                    <a:pt x="3866" y="3974"/>
                    <a:pt x="3866" y="3974"/>
                    <a:pt x="3902" y="3938"/>
                  </a:cubicBezTo>
                  <a:lnTo>
                    <a:pt x="3902" y="3867"/>
                  </a:lnTo>
                  <a:cubicBezTo>
                    <a:pt x="3938" y="3401"/>
                    <a:pt x="3759" y="2936"/>
                    <a:pt x="3365" y="2650"/>
                  </a:cubicBezTo>
                  <a:cubicBezTo>
                    <a:pt x="3795" y="2578"/>
                    <a:pt x="4117" y="2256"/>
                    <a:pt x="4260" y="1862"/>
                  </a:cubicBezTo>
                  <a:lnTo>
                    <a:pt x="4296" y="1791"/>
                  </a:lnTo>
                  <a:cubicBezTo>
                    <a:pt x="4296" y="1755"/>
                    <a:pt x="4296" y="1719"/>
                    <a:pt x="4260" y="1719"/>
                  </a:cubicBezTo>
                  <a:lnTo>
                    <a:pt x="4188" y="1755"/>
                  </a:lnTo>
                  <a:lnTo>
                    <a:pt x="4009" y="1683"/>
                  </a:lnTo>
                  <a:cubicBezTo>
                    <a:pt x="3974" y="1683"/>
                    <a:pt x="3974" y="1612"/>
                    <a:pt x="4009" y="1576"/>
                  </a:cubicBezTo>
                  <a:lnTo>
                    <a:pt x="4081" y="1468"/>
                  </a:lnTo>
                  <a:cubicBezTo>
                    <a:pt x="4117" y="1433"/>
                    <a:pt x="4117" y="1397"/>
                    <a:pt x="4081" y="1397"/>
                  </a:cubicBezTo>
                  <a:lnTo>
                    <a:pt x="4045" y="1325"/>
                  </a:lnTo>
                  <a:cubicBezTo>
                    <a:pt x="3830" y="1196"/>
                    <a:pt x="3603" y="1132"/>
                    <a:pt x="3370" y="1132"/>
                  </a:cubicBezTo>
                  <a:cubicBezTo>
                    <a:pt x="3215" y="1132"/>
                    <a:pt x="3057" y="1161"/>
                    <a:pt x="2900" y="1218"/>
                  </a:cubicBezTo>
                  <a:cubicBezTo>
                    <a:pt x="2971" y="788"/>
                    <a:pt x="2792" y="359"/>
                    <a:pt x="2434" y="108"/>
                  </a:cubicBezTo>
                  <a:lnTo>
                    <a:pt x="2363" y="37"/>
                  </a:lnTo>
                  <a:cubicBezTo>
                    <a:pt x="2345" y="19"/>
                    <a:pt x="2327" y="10"/>
                    <a:pt x="2309" y="10"/>
                  </a:cubicBezTo>
                  <a:cubicBezTo>
                    <a:pt x="2291" y="10"/>
                    <a:pt x="2273" y="19"/>
                    <a:pt x="2255" y="37"/>
                  </a:cubicBezTo>
                  <a:lnTo>
                    <a:pt x="2148" y="180"/>
                  </a:lnTo>
                  <a:cubicBezTo>
                    <a:pt x="2148" y="198"/>
                    <a:pt x="2130" y="207"/>
                    <a:pt x="2112" y="207"/>
                  </a:cubicBezTo>
                  <a:cubicBezTo>
                    <a:pt x="2094" y="207"/>
                    <a:pt x="2076" y="198"/>
                    <a:pt x="2076" y="180"/>
                  </a:cubicBezTo>
                  <a:lnTo>
                    <a:pt x="1933" y="1"/>
                  </a:ln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6" name="Google Shape;3806;p33"/>
            <p:cNvSpPr/>
            <p:nvPr/>
          </p:nvSpPr>
          <p:spPr>
            <a:xfrm>
              <a:off x="1971498" y="1539725"/>
              <a:ext cx="60875" cy="107775"/>
            </a:xfrm>
            <a:custGeom>
              <a:rect b="b" l="l" r="r" t="t"/>
              <a:pathLst>
                <a:path extrusionOk="0" h="4311" w="2435">
                  <a:moveTo>
                    <a:pt x="72" y="1"/>
                  </a:moveTo>
                  <a:cubicBezTo>
                    <a:pt x="72" y="1"/>
                    <a:pt x="1" y="72"/>
                    <a:pt x="1" y="72"/>
                  </a:cubicBezTo>
                  <a:cubicBezTo>
                    <a:pt x="251" y="323"/>
                    <a:pt x="395" y="645"/>
                    <a:pt x="395" y="1003"/>
                  </a:cubicBezTo>
                  <a:cubicBezTo>
                    <a:pt x="395" y="1075"/>
                    <a:pt x="430" y="1110"/>
                    <a:pt x="502" y="1110"/>
                  </a:cubicBezTo>
                  <a:cubicBezTo>
                    <a:pt x="591" y="1075"/>
                    <a:pt x="690" y="1057"/>
                    <a:pt x="788" y="1057"/>
                  </a:cubicBezTo>
                  <a:cubicBezTo>
                    <a:pt x="887" y="1057"/>
                    <a:pt x="985" y="1075"/>
                    <a:pt x="1075" y="1110"/>
                  </a:cubicBezTo>
                  <a:cubicBezTo>
                    <a:pt x="1075" y="717"/>
                    <a:pt x="896" y="323"/>
                    <a:pt x="609" y="72"/>
                  </a:cubicBezTo>
                  <a:cubicBezTo>
                    <a:pt x="574" y="72"/>
                    <a:pt x="574" y="37"/>
                    <a:pt x="538" y="37"/>
                  </a:cubicBezTo>
                  <a:cubicBezTo>
                    <a:pt x="520" y="19"/>
                    <a:pt x="502" y="10"/>
                    <a:pt x="489" y="10"/>
                  </a:cubicBezTo>
                  <a:cubicBezTo>
                    <a:pt x="475" y="10"/>
                    <a:pt x="466" y="19"/>
                    <a:pt x="466" y="37"/>
                  </a:cubicBezTo>
                  <a:lnTo>
                    <a:pt x="359" y="180"/>
                  </a:lnTo>
                  <a:cubicBezTo>
                    <a:pt x="341" y="198"/>
                    <a:pt x="323" y="207"/>
                    <a:pt x="305" y="207"/>
                  </a:cubicBezTo>
                  <a:cubicBezTo>
                    <a:pt x="287" y="207"/>
                    <a:pt x="269" y="198"/>
                    <a:pt x="251" y="180"/>
                  </a:cubicBezTo>
                  <a:lnTo>
                    <a:pt x="144" y="1"/>
                  </a:lnTo>
                  <a:close/>
                  <a:moveTo>
                    <a:pt x="1571" y="1132"/>
                  </a:moveTo>
                  <a:cubicBezTo>
                    <a:pt x="1464" y="1132"/>
                    <a:pt x="1357" y="1148"/>
                    <a:pt x="1254" y="1182"/>
                  </a:cubicBezTo>
                  <a:cubicBezTo>
                    <a:pt x="1361" y="1182"/>
                    <a:pt x="1433" y="1254"/>
                    <a:pt x="1504" y="1289"/>
                  </a:cubicBezTo>
                  <a:lnTo>
                    <a:pt x="1576" y="1325"/>
                  </a:lnTo>
                  <a:cubicBezTo>
                    <a:pt x="1612" y="1361"/>
                    <a:pt x="1612" y="1397"/>
                    <a:pt x="1576" y="1397"/>
                  </a:cubicBezTo>
                  <a:lnTo>
                    <a:pt x="1468" y="1576"/>
                  </a:lnTo>
                  <a:cubicBezTo>
                    <a:pt x="1433" y="1612"/>
                    <a:pt x="1468" y="1647"/>
                    <a:pt x="1468" y="1647"/>
                  </a:cubicBezTo>
                  <a:lnTo>
                    <a:pt x="1683" y="1719"/>
                  </a:lnTo>
                  <a:cubicBezTo>
                    <a:pt x="1683" y="1719"/>
                    <a:pt x="1719" y="1755"/>
                    <a:pt x="1683" y="1791"/>
                  </a:cubicBezTo>
                  <a:lnTo>
                    <a:pt x="1683" y="1862"/>
                  </a:lnTo>
                  <a:cubicBezTo>
                    <a:pt x="1576" y="2184"/>
                    <a:pt x="1325" y="2471"/>
                    <a:pt x="967" y="2614"/>
                  </a:cubicBezTo>
                  <a:cubicBezTo>
                    <a:pt x="896" y="2614"/>
                    <a:pt x="896" y="2685"/>
                    <a:pt x="932" y="2721"/>
                  </a:cubicBezTo>
                  <a:cubicBezTo>
                    <a:pt x="1254" y="3008"/>
                    <a:pt x="1397" y="3437"/>
                    <a:pt x="1361" y="3831"/>
                  </a:cubicBezTo>
                  <a:cubicBezTo>
                    <a:pt x="1361" y="3867"/>
                    <a:pt x="1361" y="3867"/>
                    <a:pt x="1361" y="3902"/>
                  </a:cubicBezTo>
                  <a:cubicBezTo>
                    <a:pt x="1336" y="3928"/>
                    <a:pt x="1328" y="3953"/>
                    <a:pt x="1313" y="3953"/>
                  </a:cubicBezTo>
                  <a:cubicBezTo>
                    <a:pt x="1307" y="3953"/>
                    <a:pt x="1300" y="3949"/>
                    <a:pt x="1289" y="3938"/>
                  </a:cubicBezTo>
                  <a:lnTo>
                    <a:pt x="1110" y="3938"/>
                  </a:lnTo>
                  <a:cubicBezTo>
                    <a:pt x="1039" y="3938"/>
                    <a:pt x="1003" y="3938"/>
                    <a:pt x="1039" y="3974"/>
                  </a:cubicBezTo>
                  <a:lnTo>
                    <a:pt x="1039" y="4189"/>
                  </a:lnTo>
                  <a:cubicBezTo>
                    <a:pt x="1075" y="4189"/>
                    <a:pt x="1075" y="4225"/>
                    <a:pt x="1039" y="4225"/>
                  </a:cubicBezTo>
                  <a:cubicBezTo>
                    <a:pt x="1196" y="4277"/>
                    <a:pt x="1334" y="4310"/>
                    <a:pt x="1481" y="4310"/>
                  </a:cubicBezTo>
                  <a:cubicBezTo>
                    <a:pt x="1535" y="4310"/>
                    <a:pt x="1590" y="4306"/>
                    <a:pt x="1647" y="4296"/>
                  </a:cubicBezTo>
                  <a:lnTo>
                    <a:pt x="1719" y="4296"/>
                  </a:lnTo>
                  <a:cubicBezTo>
                    <a:pt x="1755" y="4296"/>
                    <a:pt x="1755" y="4260"/>
                    <a:pt x="1755" y="4225"/>
                  </a:cubicBezTo>
                  <a:lnTo>
                    <a:pt x="1719" y="4046"/>
                  </a:lnTo>
                  <a:cubicBezTo>
                    <a:pt x="1719" y="4010"/>
                    <a:pt x="1719" y="3974"/>
                    <a:pt x="1791" y="3974"/>
                  </a:cubicBezTo>
                  <a:lnTo>
                    <a:pt x="2005" y="4010"/>
                  </a:lnTo>
                  <a:cubicBezTo>
                    <a:pt x="2005" y="4010"/>
                    <a:pt x="2041" y="3974"/>
                    <a:pt x="2041" y="3974"/>
                  </a:cubicBezTo>
                  <a:lnTo>
                    <a:pt x="2041" y="3867"/>
                  </a:lnTo>
                  <a:cubicBezTo>
                    <a:pt x="2077" y="3401"/>
                    <a:pt x="1898" y="2972"/>
                    <a:pt x="1504" y="2685"/>
                  </a:cubicBezTo>
                  <a:cubicBezTo>
                    <a:pt x="1934" y="2578"/>
                    <a:pt x="2256" y="2292"/>
                    <a:pt x="2399" y="1862"/>
                  </a:cubicBezTo>
                  <a:cubicBezTo>
                    <a:pt x="2399" y="1862"/>
                    <a:pt x="2399" y="1826"/>
                    <a:pt x="2435" y="1791"/>
                  </a:cubicBezTo>
                  <a:cubicBezTo>
                    <a:pt x="2435" y="1755"/>
                    <a:pt x="2435" y="1755"/>
                    <a:pt x="2399" y="1755"/>
                  </a:cubicBezTo>
                  <a:lnTo>
                    <a:pt x="2184" y="1683"/>
                  </a:lnTo>
                  <a:cubicBezTo>
                    <a:pt x="2149" y="1683"/>
                    <a:pt x="2149" y="1612"/>
                    <a:pt x="2184" y="1576"/>
                  </a:cubicBezTo>
                  <a:lnTo>
                    <a:pt x="2256" y="1468"/>
                  </a:lnTo>
                  <a:cubicBezTo>
                    <a:pt x="2292" y="1433"/>
                    <a:pt x="2292" y="1397"/>
                    <a:pt x="2256" y="1397"/>
                  </a:cubicBezTo>
                  <a:lnTo>
                    <a:pt x="2220" y="1325"/>
                  </a:lnTo>
                  <a:cubicBezTo>
                    <a:pt x="2026" y="1204"/>
                    <a:pt x="1798" y="1132"/>
                    <a:pt x="1571" y="1132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7" name="Google Shape;3807;p33"/>
            <p:cNvSpPr/>
            <p:nvPr/>
          </p:nvSpPr>
          <p:spPr>
            <a:xfrm>
              <a:off x="1965248" y="1320500"/>
              <a:ext cx="28650" cy="27750"/>
            </a:xfrm>
            <a:custGeom>
              <a:rect b="b" l="l" r="r" t="t"/>
              <a:pathLst>
                <a:path extrusionOk="0" h="1110" w="1146">
                  <a:moveTo>
                    <a:pt x="537" y="0"/>
                  </a:moveTo>
                  <a:cubicBezTo>
                    <a:pt x="394" y="0"/>
                    <a:pt x="287" y="108"/>
                    <a:pt x="287" y="251"/>
                  </a:cubicBezTo>
                  <a:lnTo>
                    <a:pt x="287" y="537"/>
                  </a:lnTo>
                  <a:lnTo>
                    <a:pt x="143" y="680"/>
                  </a:lnTo>
                  <a:cubicBezTo>
                    <a:pt x="36" y="752"/>
                    <a:pt x="0" y="895"/>
                    <a:pt x="72" y="1002"/>
                  </a:cubicBezTo>
                  <a:cubicBezTo>
                    <a:pt x="143" y="1074"/>
                    <a:pt x="215" y="1110"/>
                    <a:pt x="287" y="1110"/>
                  </a:cubicBezTo>
                  <a:cubicBezTo>
                    <a:pt x="358" y="1110"/>
                    <a:pt x="394" y="1074"/>
                    <a:pt x="430" y="1074"/>
                  </a:cubicBezTo>
                  <a:lnTo>
                    <a:pt x="537" y="967"/>
                  </a:lnTo>
                  <a:lnTo>
                    <a:pt x="645" y="1074"/>
                  </a:lnTo>
                  <a:cubicBezTo>
                    <a:pt x="680" y="1074"/>
                    <a:pt x="752" y="1110"/>
                    <a:pt x="788" y="1110"/>
                  </a:cubicBezTo>
                  <a:cubicBezTo>
                    <a:pt x="1038" y="1110"/>
                    <a:pt x="1146" y="823"/>
                    <a:pt x="967" y="680"/>
                  </a:cubicBezTo>
                  <a:lnTo>
                    <a:pt x="788" y="537"/>
                  </a:lnTo>
                  <a:lnTo>
                    <a:pt x="788" y="251"/>
                  </a:lnTo>
                  <a:cubicBezTo>
                    <a:pt x="788" y="108"/>
                    <a:pt x="680" y="0"/>
                    <a:pt x="537" y="0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8" name="Google Shape;3808;p33"/>
            <p:cNvSpPr/>
            <p:nvPr/>
          </p:nvSpPr>
          <p:spPr>
            <a:xfrm>
              <a:off x="1965248" y="1451150"/>
              <a:ext cx="28650" cy="27750"/>
            </a:xfrm>
            <a:custGeom>
              <a:rect b="b" l="l" r="r" t="t"/>
              <a:pathLst>
                <a:path extrusionOk="0" h="1110" w="1146">
                  <a:moveTo>
                    <a:pt x="537" y="0"/>
                  </a:moveTo>
                  <a:cubicBezTo>
                    <a:pt x="394" y="0"/>
                    <a:pt x="287" y="108"/>
                    <a:pt x="287" y="251"/>
                  </a:cubicBezTo>
                  <a:lnTo>
                    <a:pt x="287" y="501"/>
                  </a:lnTo>
                  <a:lnTo>
                    <a:pt x="143" y="645"/>
                  </a:lnTo>
                  <a:cubicBezTo>
                    <a:pt x="36" y="716"/>
                    <a:pt x="0" y="895"/>
                    <a:pt x="72" y="1002"/>
                  </a:cubicBezTo>
                  <a:cubicBezTo>
                    <a:pt x="143" y="1038"/>
                    <a:pt x="215" y="1074"/>
                    <a:pt x="287" y="1074"/>
                  </a:cubicBezTo>
                  <a:cubicBezTo>
                    <a:pt x="358" y="1074"/>
                    <a:pt x="394" y="1074"/>
                    <a:pt x="430" y="1038"/>
                  </a:cubicBezTo>
                  <a:lnTo>
                    <a:pt x="537" y="967"/>
                  </a:lnTo>
                  <a:lnTo>
                    <a:pt x="645" y="1038"/>
                  </a:lnTo>
                  <a:cubicBezTo>
                    <a:pt x="680" y="1074"/>
                    <a:pt x="752" y="1110"/>
                    <a:pt x="788" y="1110"/>
                  </a:cubicBezTo>
                  <a:cubicBezTo>
                    <a:pt x="1038" y="1110"/>
                    <a:pt x="1146" y="788"/>
                    <a:pt x="967" y="645"/>
                  </a:cubicBezTo>
                  <a:lnTo>
                    <a:pt x="967" y="609"/>
                  </a:lnTo>
                  <a:lnTo>
                    <a:pt x="788" y="537"/>
                  </a:lnTo>
                  <a:lnTo>
                    <a:pt x="788" y="251"/>
                  </a:lnTo>
                  <a:cubicBezTo>
                    <a:pt x="788" y="108"/>
                    <a:pt x="680" y="0"/>
                    <a:pt x="537" y="0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9" name="Google Shape;3809;p33"/>
            <p:cNvSpPr/>
            <p:nvPr/>
          </p:nvSpPr>
          <p:spPr>
            <a:xfrm>
              <a:off x="1965248" y="1580000"/>
              <a:ext cx="26875" cy="27775"/>
            </a:xfrm>
            <a:custGeom>
              <a:rect b="b" l="l" r="r" t="t"/>
              <a:pathLst>
                <a:path extrusionOk="0" h="1111" w="1075">
                  <a:moveTo>
                    <a:pt x="537" y="1"/>
                  </a:moveTo>
                  <a:cubicBezTo>
                    <a:pt x="394" y="1"/>
                    <a:pt x="287" y="108"/>
                    <a:pt x="287" y="251"/>
                  </a:cubicBezTo>
                  <a:lnTo>
                    <a:pt x="287" y="538"/>
                  </a:lnTo>
                  <a:lnTo>
                    <a:pt x="143" y="645"/>
                  </a:lnTo>
                  <a:cubicBezTo>
                    <a:pt x="36" y="752"/>
                    <a:pt x="0" y="895"/>
                    <a:pt x="72" y="1003"/>
                  </a:cubicBezTo>
                  <a:cubicBezTo>
                    <a:pt x="143" y="1074"/>
                    <a:pt x="215" y="1110"/>
                    <a:pt x="287" y="1110"/>
                  </a:cubicBezTo>
                  <a:cubicBezTo>
                    <a:pt x="358" y="1110"/>
                    <a:pt x="394" y="1074"/>
                    <a:pt x="430" y="1039"/>
                  </a:cubicBezTo>
                  <a:lnTo>
                    <a:pt x="537" y="967"/>
                  </a:lnTo>
                  <a:lnTo>
                    <a:pt x="645" y="1039"/>
                  </a:lnTo>
                  <a:cubicBezTo>
                    <a:pt x="680" y="1074"/>
                    <a:pt x="752" y="1110"/>
                    <a:pt x="788" y="1110"/>
                  </a:cubicBezTo>
                  <a:cubicBezTo>
                    <a:pt x="859" y="1110"/>
                    <a:pt x="931" y="1074"/>
                    <a:pt x="1003" y="1003"/>
                  </a:cubicBezTo>
                  <a:cubicBezTo>
                    <a:pt x="1074" y="895"/>
                    <a:pt x="1074" y="752"/>
                    <a:pt x="967" y="645"/>
                  </a:cubicBezTo>
                  <a:lnTo>
                    <a:pt x="788" y="538"/>
                  </a:lnTo>
                  <a:lnTo>
                    <a:pt x="788" y="251"/>
                  </a:lnTo>
                  <a:cubicBezTo>
                    <a:pt x="788" y="108"/>
                    <a:pt x="680" y="1"/>
                    <a:pt x="537" y="1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0" name="Google Shape;3810;p33"/>
            <p:cNvSpPr/>
            <p:nvPr/>
          </p:nvSpPr>
          <p:spPr>
            <a:xfrm>
              <a:off x="1888832" y="1271275"/>
              <a:ext cx="12550" cy="19700"/>
            </a:xfrm>
            <a:custGeom>
              <a:rect b="b" l="l" r="r" t="t"/>
              <a:pathLst>
                <a:path extrusionOk="0" h="788" w="502">
                  <a:moveTo>
                    <a:pt x="251" y="0"/>
                  </a:moveTo>
                  <a:cubicBezTo>
                    <a:pt x="135" y="0"/>
                    <a:pt x="19" y="72"/>
                    <a:pt x="1" y="215"/>
                  </a:cubicBezTo>
                  <a:lnTo>
                    <a:pt x="1" y="573"/>
                  </a:lnTo>
                  <a:cubicBezTo>
                    <a:pt x="36" y="681"/>
                    <a:pt x="144" y="788"/>
                    <a:pt x="251" y="788"/>
                  </a:cubicBezTo>
                  <a:cubicBezTo>
                    <a:pt x="394" y="788"/>
                    <a:pt x="502" y="681"/>
                    <a:pt x="502" y="573"/>
                  </a:cubicBezTo>
                  <a:lnTo>
                    <a:pt x="502" y="215"/>
                  </a:lnTo>
                  <a:cubicBezTo>
                    <a:pt x="484" y="72"/>
                    <a:pt x="368" y="0"/>
                    <a:pt x="2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1" name="Google Shape;3811;p33"/>
            <p:cNvSpPr/>
            <p:nvPr/>
          </p:nvSpPr>
          <p:spPr>
            <a:xfrm>
              <a:off x="1888382" y="1309750"/>
              <a:ext cx="13900" cy="310550"/>
            </a:xfrm>
            <a:custGeom>
              <a:rect b="b" l="l" r="r" t="t"/>
              <a:pathLst>
                <a:path extrusionOk="0" h="12422" w="556">
                  <a:moveTo>
                    <a:pt x="269" y="1"/>
                  </a:moveTo>
                  <a:cubicBezTo>
                    <a:pt x="135" y="1"/>
                    <a:pt x="1" y="72"/>
                    <a:pt x="19" y="215"/>
                  </a:cubicBezTo>
                  <a:lnTo>
                    <a:pt x="19" y="896"/>
                  </a:lnTo>
                  <a:cubicBezTo>
                    <a:pt x="19" y="1003"/>
                    <a:pt x="126" y="1146"/>
                    <a:pt x="269" y="1146"/>
                  </a:cubicBezTo>
                  <a:cubicBezTo>
                    <a:pt x="412" y="1146"/>
                    <a:pt x="520" y="1003"/>
                    <a:pt x="520" y="896"/>
                  </a:cubicBezTo>
                  <a:lnTo>
                    <a:pt x="520" y="215"/>
                  </a:lnTo>
                  <a:cubicBezTo>
                    <a:pt x="538" y="72"/>
                    <a:pt x="403" y="1"/>
                    <a:pt x="269" y="1"/>
                  </a:cubicBezTo>
                  <a:close/>
                  <a:moveTo>
                    <a:pt x="269" y="1862"/>
                  </a:moveTo>
                  <a:cubicBezTo>
                    <a:pt x="135" y="1862"/>
                    <a:pt x="1" y="1934"/>
                    <a:pt x="19" y="2077"/>
                  </a:cubicBezTo>
                  <a:lnTo>
                    <a:pt x="19" y="2757"/>
                  </a:lnTo>
                  <a:cubicBezTo>
                    <a:pt x="19" y="2900"/>
                    <a:pt x="126" y="3007"/>
                    <a:pt x="269" y="3007"/>
                  </a:cubicBezTo>
                  <a:cubicBezTo>
                    <a:pt x="412" y="3007"/>
                    <a:pt x="520" y="2900"/>
                    <a:pt x="520" y="2757"/>
                  </a:cubicBezTo>
                  <a:lnTo>
                    <a:pt x="520" y="2077"/>
                  </a:lnTo>
                  <a:cubicBezTo>
                    <a:pt x="538" y="1934"/>
                    <a:pt x="403" y="1862"/>
                    <a:pt x="269" y="1862"/>
                  </a:cubicBezTo>
                  <a:close/>
                  <a:moveTo>
                    <a:pt x="283" y="3723"/>
                  </a:moveTo>
                  <a:cubicBezTo>
                    <a:pt x="144" y="3723"/>
                    <a:pt x="1" y="3795"/>
                    <a:pt x="19" y="3938"/>
                  </a:cubicBezTo>
                  <a:lnTo>
                    <a:pt x="19" y="4654"/>
                  </a:lnTo>
                  <a:cubicBezTo>
                    <a:pt x="19" y="4761"/>
                    <a:pt x="126" y="4905"/>
                    <a:pt x="269" y="4905"/>
                  </a:cubicBezTo>
                  <a:lnTo>
                    <a:pt x="269" y="4869"/>
                  </a:lnTo>
                  <a:cubicBezTo>
                    <a:pt x="412" y="4869"/>
                    <a:pt x="520" y="4761"/>
                    <a:pt x="520" y="4618"/>
                  </a:cubicBezTo>
                  <a:lnTo>
                    <a:pt x="520" y="3938"/>
                  </a:lnTo>
                  <a:cubicBezTo>
                    <a:pt x="556" y="3795"/>
                    <a:pt x="421" y="3723"/>
                    <a:pt x="283" y="3723"/>
                  </a:cubicBezTo>
                  <a:close/>
                  <a:moveTo>
                    <a:pt x="269" y="5620"/>
                  </a:moveTo>
                  <a:cubicBezTo>
                    <a:pt x="135" y="5620"/>
                    <a:pt x="1" y="5692"/>
                    <a:pt x="19" y="5835"/>
                  </a:cubicBezTo>
                  <a:lnTo>
                    <a:pt x="19" y="6515"/>
                  </a:lnTo>
                  <a:cubicBezTo>
                    <a:pt x="19" y="6658"/>
                    <a:pt x="126" y="6766"/>
                    <a:pt x="269" y="6766"/>
                  </a:cubicBezTo>
                  <a:cubicBezTo>
                    <a:pt x="412" y="6766"/>
                    <a:pt x="520" y="6658"/>
                    <a:pt x="520" y="6515"/>
                  </a:cubicBezTo>
                  <a:lnTo>
                    <a:pt x="520" y="5835"/>
                  </a:lnTo>
                  <a:cubicBezTo>
                    <a:pt x="538" y="5692"/>
                    <a:pt x="403" y="5620"/>
                    <a:pt x="269" y="5620"/>
                  </a:cubicBezTo>
                  <a:close/>
                  <a:moveTo>
                    <a:pt x="269" y="7518"/>
                  </a:moveTo>
                  <a:cubicBezTo>
                    <a:pt x="135" y="7518"/>
                    <a:pt x="1" y="7589"/>
                    <a:pt x="19" y="7732"/>
                  </a:cubicBezTo>
                  <a:lnTo>
                    <a:pt x="19" y="8412"/>
                  </a:lnTo>
                  <a:cubicBezTo>
                    <a:pt x="54" y="8556"/>
                    <a:pt x="162" y="8663"/>
                    <a:pt x="269" y="8663"/>
                  </a:cubicBezTo>
                  <a:cubicBezTo>
                    <a:pt x="412" y="8663"/>
                    <a:pt x="520" y="8556"/>
                    <a:pt x="520" y="8412"/>
                  </a:cubicBezTo>
                  <a:lnTo>
                    <a:pt x="520" y="7732"/>
                  </a:lnTo>
                  <a:cubicBezTo>
                    <a:pt x="538" y="7589"/>
                    <a:pt x="403" y="7518"/>
                    <a:pt x="269" y="7518"/>
                  </a:cubicBezTo>
                  <a:close/>
                  <a:moveTo>
                    <a:pt x="269" y="9379"/>
                  </a:moveTo>
                  <a:cubicBezTo>
                    <a:pt x="135" y="9379"/>
                    <a:pt x="1" y="9450"/>
                    <a:pt x="19" y="9594"/>
                  </a:cubicBezTo>
                  <a:lnTo>
                    <a:pt x="19" y="10274"/>
                  </a:lnTo>
                  <a:cubicBezTo>
                    <a:pt x="19" y="10417"/>
                    <a:pt x="126" y="10524"/>
                    <a:pt x="269" y="10524"/>
                  </a:cubicBezTo>
                  <a:cubicBezTo>
                    <a:pt x="412" y="10524"/>
                    <a:pt x="520" y="10417"/>
                    <a:pt x="520" y="10274"/>
                  </a:cubicBezTo>
                  <a:lnTo>
                    <a:pt x="520" y="9594"/>
                  </a:lnTo>
                  <a:cubicBezTo>
                    <a:pt x="538" y="9450"/>
                    <a:pt x="403" y="9379"/>
                    <a:pt x="269" y="9379"/>
                  </a:cubicBezTo>
                  <a:close/>
                  <a:moveTo>
                    <a:pt x="269" y="11240"/>
                  </a:moveTo>
                  <a:cubicBezTo>
                    <a:pt x="153" y="11240"/>
                    <a:pt x="37" y="11312"/>
                    <a:pt x="19" y="11455"/>
                  </a:cubicBezTo>
                  <a:lnTo>
                    <a:pt x="19" y="12171"/>
                  </a:lnTo>
                  <a:cubicBezTo>
                    <a:pt x="19" y="12278"/>
                    <a:pt x="126" y="12421"/>
                    <a:pt x="269" y="12421"/>
                  </a:cubicBezTo>
                  <a:cubicBezTo>
                    <a:pt x="412" y="12386"/>
                    <a:pt x="520" y="12278"/>
                    <a:pt x="520" y="12171"/>
                  </a:cubicBezTo>
                  <a:lnTo>
                    <a:pt x="520" y="11455"/>
                  </a:lnTo>
                  <a:cubicBezTo>
                    <a:pt x="502" y="11312"/>
                    <a:pt x="386" y="11240"/>
                    <a:pt x="269" y="112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2" name="Google Shape;3812;p33"/>
            <p:cNvSpPr/>
            <p:nvPr/>
          </p:nvSpPr>
          <p:spPr>
            <a:xfrm>
              <a:off x="1888832" y="1638175"/>
              <a:ext cx="12550" cy="19700"/>
            </a:xfrm>
            <a:custGeom>
              <a:rect b="b" l="l" r="r" t="t"/>
              <a:pathLst>
                <a:path extrusionOk="0" h="788" w="502">
                  <a:moveTo>
                    <a:pt x="265" y="0"/>
                  </a:moveTo>
                  <a:cubicBezTo>
                    <a:pt x="153" y="0"/>
                    <a:pt x="36" y="72"/>
                    <a:pt x="1" y="215"/>
                  </a:cubicBezTo>
                  <a:lnTo>
                    <a:pt x="1" y="537"/>
                  </a:lnTo>
                  <a:cubicBezTo>
                    <a:pt x="1" y="680"/>
                    <a:pt x="108" y="788"/>
                    <a:pt x="251" y="788"/>
                  </a:cubicBezTo>
                  <a:cubicBezTo>
                    <a:pt x="394" y="788"/>
                    <a:pt x="502" y="680"/>
                    <a:pt x="502" y="537"/>
                  </a:cubicBezTo>
                  <a:lnTo>
                    <a:pt x="502" y="215"/>
                  </a:lnTo>
                  <a:cubicBezTo>
                    <a:pt x="484" y="72"/>
                    <a:pt x="377" y="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3" name="Google Shape;3813;p33"/>
            <p:cNvSpPr/>
            <p:nvPr/>
          </p:nvSpPr>
          <p:spPr>
            <a:xfrm>
              <a:off x="2047232" y="1269925"/>
              <a:ext cx="12550" cy="21050"/>
            </a:xfrm>
            <a:custGeom>
              <a:rect b="b" l="l" r="r" t="t"/>
              <a:pathLst>
                <a:path extrusionOk="0" h="842" w="502">
                  <a:moveTo>
                    <a:pt x="251" y="1"/>
                  </a:moveTo>
                  <a:cubicBezTo>
                    <a:pt x="126" y="1"/>
                    <a:pt x="0" y="90"/>
                    <a:pt x="0" y="269"/>
                  </a:cubicBezTo>
                  <a:lnTo>
                    <a:pt x="0" y="627"/>
                  </a:lnTo>
                  <a:cubicBezTo>
                    <a:pt x="0" y="735"/>
                    <a:pt x="108" y="842"/>
                    <a:pt x="215" y="842"/>
                  </a:cubicBezTo>
                  <a:lnTo>
                    <a:pt x="251" y="842"/>
                  </a:lnTo>
                  <a:cubicBezTo>
                    <a:pt x="358" y="842"/>
                    <a:pt x="466" y="735"/>
                    <a:pt x="501" y="627"/>
                  </a:cubicBezTo>
                  <a:lnTo>
                    <a:pt x="501" y="269"/>
                  </a:lnTo>
                  <a:cubicBezTo>
                    <a:pt x="501" y="90"/>
                    <a:pt x="376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4" name="Google Shape;3814;p33"/>
            <p:cNvSpPr/>
            <p:nvPr/>
          </p:nvSpPr>
          <p:spPr>
            <a:xfrm>
              <a:off x="2046332" y="1308400"/>
              <a:ext cx="13450" cy="311900"/>
            </a:xfrm>
            <a:custGeom>
              <a:rect b="b" l="l" r="r" t="t"/>
              <a:pathLst>
                <a:path extrusionOk="0" h="12476" w="538">
                  <a:moveTo>
                    <a:pt x="287" y="1"/>
                  </a:moveTo>
                  <a:cubicBezTo>
                    <a:pt x="162" y="1"/>
                    <a:pt x="36" y="90"/>
                    <a:pt x="36" y="269"/>
                  </a:cubicBezTo>
                  <a:lnTo>
                    <a:pt x="36" y="950"/>
                  </a:lnTo>
                  <a:cubicBezTo>
                    <a:pt x="36" y="1057"/>
                    <a:pt x="144" y="1164"/>
                    <a:pt x="251" y="1200"/>
                  </a:cubicBezTo>
                  <a:lnTo>
                    <a:pt x="287" y="1200"/>
                  </a:lnTo>
                  <a:cubicBezTo>
                    <a:pt x="394" y="1200"/>
                    <a:pt x="502" y="1057"/>
                    <a:pt x="537" y="950"/>
                  </a:cubicBezTo>
                  <a:lnTo>
                    <a:pt x="537" y="269"/>
                  </a:lnTo>
                  <a:cubicBezTo>
                    <a:pt x="537" y="90"/>
                    <a:pt x="412" y="1"/>
                    <a:pt x="287" y="1"/>
                  </a:cubicBezTo>
                  <a:close/>
                  <a:moveTo>
                    <a:pt x="251" y="1889"/>
                  </a:moveTo>
                  <a:cubicBezTo>
                    <a:pt x="126" y="1889"/>
                    <a:pt x="1" y="1970"/>
                    <a:pt x="1" y="2131"/>
                  </a:cubicBezTo>
                  <a:lnTo>
                    <a:pt x="1" y="2811"/>
                  </a:lnTo>
                  <a:cubicBezTo>
                    <a:pt x="1" y="2954"/>
                    <a:pt x="108" y="3061"/>
                    <a:pt x="251" y="3061"/>
                  </a:cubicBezTo>
                  <a:cubicBezTo>
                    <a:pt x="394" y="3061"/>
                    <a:pt x="502" y="2954"/>
                    <a:pt x="502" y="2811"/>
                  </a:cubicBezTo>
                  <a:lnTo>
                    <a:pt x="502" y="2131"/>
                  </a:lnTo>
                  <a:cubicBezTo>
                    <a:pt x="502" y="1970"/>
                    <a:pt x="376" y="1889"/>
                    <a:pt x="251" y="1889"/>
                  </a:cubicBezTo>
                  <a:close/>
                  <a:moveTo>
                    <a:pt x="251" y="3750"/>
                  </a:moveTo>
                  <a:cubicBezTo>
                    <a:pt x="126" y="3750"/>
                    <a:pt x="1" y="3831"/>
                    <a:pt x="1" y="3992"/>
                  </a:cubicBezTo>
                  <a:lnTo>
                    <a:pt x="1" y="4708"/>
                  </a:lnTo>
                  <a:cubicBezTo>
                    <a:pt x="1" y="4815"/>
                    <a:pt x="108" y="4959"/>
                    <a:pt x="251" y="4959"/>
                  </a:cubicBezTo>
                  <a:lnTo>
                    <a:pt x="251" y="4923"/>
                  </a:lnTo>
                  <a:cubicBezTo>
                    <a:pt x="394" y="4923"/>
                    <a:pt x="502" y="4815"/>
                    <a:pt x="502" y="4672"/>
                  </a:cubicBezTo>
                  <a:lnTo>
                    <a:pt x="502" y="3992"/>
                  </a:lnTo>
                  <a:cubicBezTo>
                    <a:pt x="502" y="3831"/>
                    <a:pt x="376" y="3750"/>
                    <a:pt x="251" y="3750"/>
                  </a:cubicBezTo>
                  <a:close/>
                  <a:moveTo>
                    <a:pt x="251" y="5648"/>
                  </a:moveTo>
                  <a:cubicBezTo>
                    <a:pt x="126" y="5648"/>
                    <a:pt x="1" y="5728"/>
                    <a:pt x="1" y="5889"/>
                  </a:cubicBezTo>
                  <a:lnTo>
                    <a:pt x="1" y="6569"/>
                  </a:lnTo>
                  <a:cubicBezTo>
                    <a:pt x="1" y="6712"/>
                    <a:pt x="108" y="6820"/>
                    <a:pt x="251" y="6820"/>
                  </a:cubicBezTo>
                  <a:cubicBezTo>
                    <a:pt x="394" y="6820"/>
                    <a:pt x="502" y="6712"/>
                    <a:pt x="502" y="6569"/>
                  </a:cubicBezTo>
                  <a:lnTo>
                    <a:pt x="502" y="5889"/>
                  </a:lnTo>
                  <a:cubicBezTo>
                    <a:pt x="502" y="5728"/>
                    <a:pt x="376" y="5648"/>
                    <a:pt x="251" y="5648"/>
                  </a:cubicBezTo>
                  <a:close/>
                  <a:moveTo>
                    <a:pt x="287" y="7518"/>
                  </a:moveTo>
                  <a:cubicBezTo>
                    <a:pt x="162" y="7518"/>
                    <a:pt x="36" y="7607"/>
                    <a:pt x="36" y="7786"/>
                  </a:cubicBezTo>
                  <a:lnTo>
                    <a:pt x="36" y="8466"/>
                  </a:lnTo>
                  <a:cubicBezTo>
                    <a:pt x="36" y="8610"/>
                    <a:pt x="144" y="8681"/>
                    <a:pt x="251" y="8717"/>
                  </a:cubicBezTo>
                  <a:lnTo>
                    <a:pt x="287" y="8717"/>
                  </a:lnTo>
                  <a:cubicBezTo>
                    <a:pt x="394" y="8717"/>
                    <a:pt x="537" y="8610"/>
                    <a:pt x="537" y="8466"/>
                  </a:cubicBezTo>
                  <a:lnTo>
                    <a:pt x="537" y="7786"/>
                  </a:lnTo>
                  <a:cubicBezTo>
                    <a:pt x="537" y="7607"/>
                    <a:pt x="412" y="7518"/>
                    <a:pt x="287" y="7518"/>
                  </a:cubicBezTo>
                  <a:close/>
                  <a:moveTo>
                    <a:pt x="251" y="9406"/>
                  </a:moveTo>
                  <a:cubicBezTo>
                    <a:pt x="126" y="9406"/>
                    <a:pt x="1" y="9487"/>
                    <a:pt x="1" y="9648"/>
                  </a:cubicBezTo>
                  <a:lnTo>
                    <a:pt x="1" y="10328"/>
                  </a:lnTo>
                  <a:cubicBezTo>
                    <a:pt x="1" y="10471"/>
                    <a:pt x="108" y="10578"/>
                    <a:pt x="251" y="10578"/>
                  </a:cubicBezTo>
                  <a:cubicBezTo>
                    <a:pt x="394" y="10578"/>
                    <a:pt x="502" y="10471"/>
                    <a:pt x="502" y="10328"/>
                  </a:cubicBezTo>
                  <a:lnTo>
                    <a:pt x="502" y="9648"/>
                  </a:lnTo>
                  <a:cubicBezTo>
                    <a:pt x="502" y="9487"/>
                    <a:pt x="376" y="9406"/>
                    <a:pt x="251" y="9406"/>
                  </a:cubicBezTo>
                  <a:close/>
                  <a:moveTo>
                    <a:pt x="251" y="11267"/>
                  </a:moveTo>
                  <a:cubicBezTo>
                    <a:pt x="126" y="11267"/>
                    <a:pt x="1" y="11348"/>
                    <a:pt x="1" y="11509"/>
                  </a:cubicBezTo>
                  <a:lnTo>
                    <a:pt x="1" y="12225"/>
                  </a:lnTo>
                  <a:cubicBezTo>
                    <a:pt x="1" y="12332"/>
                    <a:pt x="108" y="12475"/>
                    <a:pt x="251" y="12475"/>
                  </a:cubicBezTo>
                  <a:cubicBezTo>
                    <a:pt x="394" y="12475"/>
                    <a:pt x="502" y="12332"/>
                    <a:pt x="502" y="12225"/>
                  </a:cubicBezTo>
                  <a:lnTo>
                    <a:pt x="502" y="11509"/>
                  </a:lnTo>
                  <a:cubicBezTo>
                    <a:pt x="502" y="11348"/>
                    <a:pt x="376" y="11267"/>
                    <a:pt x="251" y="11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5" name="Google Shape;3815;p33"/>
            <p:cNvSpPr/>
            <p:nvPr/>
          </p:nvSpPr>
          <p:spPr>
            <a:xfrm>
              <a:off x="2046332" y="1636825"/>
              <a:ext cx="12550" cy="21050"/>
            </a:xfrm>
            <a:custGeom>
              <a:rect b="b" l="l" r="r" t="t"/>
              <a:pathLst>
                <a:path extrusionOk="0" h="842" w="502">
                  <a:moveTo>
                    <a:pt x="251" y="1"/>
                  </a:moveTo>
                  <a:cubicBezTo>
                    <a:pt x="126" y="1"/>
                    <a:pt x="1" y="90"/>
                    <a:pt x="1" y="269"/>
                  </a:cubicBezTo>
                  <a:lnTo>
                    <a:pt x="1" y="591"/>
                  </a:lnTo>
                  <a:cubicBezTo>
                    <a:pt x="1" y="734"/>
                    <a:pt x="108" y="842"/>
                    <a:pt x="251" y="842"/>
                  </a:cubicBezTo>
                  <a:cubicBezTo>
                    <a:pt x="394" y="842"/>
                    <a:pt x="502" y="734"/>
                    <a:pt x="502" y="591"/>
                  </a:cubicBezTo>
                  <a:lnTo>
                    <a:pt x="502" y="269"/>
                  </a:lnTo>
                  <a:cubicBezTo>
                    <a:pt x="502" y="90"/>
                    <a:pt x="376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816" name="Google Shape;3816;p33"/>
          <p:cNvCxnSpPr/>
          <p:nvPr/>
        </p:nvCxnSpPr>
        <p:spPr>
          <a:xfrm>
            <a:off x="1720850" y="1959537"/>
            <a:ext cx="0" cy="431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7" name="Google Shape;3817;p33"/>
          <p:cNvCxnSpPr/>
          <p:nvPr/>
        </p:nvCxnSpPr>
        <p:spPr>
          <a:xfrm>
            <a:off x="3290575" y="3226950"/>
            <a:ext cx="0" cy="425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8" name="Google Shape;3818;p33"/>
          <p:cNvCxnSpPr>
            <a:stCxn id="3723" idx="0"/>
          </p:cNvCxnSpPr>
          <p:nvPr/>
        </p:nvCxnSpPr>
        <p:spPr>
          <a:xfrm rot="10800000">
            <a:off x="4790250" y="2279950"/>
            <a:ext cx="0" cy="244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9" name="Google Shape;3819;p33"/>
          <p:cNvCxnSpPr/>
          <p:nvPr/>
        </p:nvCxnSpPr>
        <p:spPr>
          <a:xfrm>
            <a:off x="6906375" y="3323200"/>
            <a:ext cx="0" cy="425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3" name="Shape 3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4" name="Google Shape;3824;p34"/>
          <p:cNvGrpSpPr/>
          <p:nvPr/>
        </p:nvGrpSpPr>
        <p:grpSpPr>
          <a:xfrm>
            <a:off x="2430386" y="-512799"/>
            <a:ext cx="7111537" cy="2466696"/>
            <a:chOff x="1373900" y="-1101540"/>
            <a:chExt cx="6291725" cy="2182338"/>
          </a:xfrm>
        </p:grpSpPr>
        <p:grpSp>
          <p:nvGrpSpPr>
            <p:cNvPr id="3825" name="Google Shape;3825;p34"/>
            <p:cNvGrpSpPr/>
            <p:nvPr/>
          </p:nvGrpSpPr>
          <p:grpSpPr>
            <a:xfrm>
              <a:off x="1373900" y="-1101540"/>
              <a:ext cx="6291725" cy="1952402"/>
              <a:chOff x="1373900" y="-283938"/>
              <a:chExt cx="6291725" cy="1952402"/>
            </a:xfrm>
          </p:grpSpPr>
          <p:cxnSp>
            <p:nvCxnSpPr>
              <p:cNvPr id="3826" name="Google Shape;3826;p34"/>
              <p:cNvCxnSpPr>
                <a:stCxn id="3827" idx="2"/>
                <a:endCxn id="3828" idx="4"/>
              </p:cNvCxnSpPr>
              <p:nvPr/>
            </p:nvCxnSpPr>
            <p:spPr>
              <a:xfrm rot="10800000">
                <a:off x="1537175" y="42465"/>
                <a:ext cx="942000" cy="1462800"/>
              </a:xfrm>
              <a:prstGeom prst="curvedConnector2">
                <a:avLst/>
              </a:prstGeom>
              <a:noFill/>
              <a:ln cap="flat" cmpd="sng" w="32300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828" name="Google Shape;3828;p34"/>
              <p:cNvSpPr/>
              <p:nvPr/>
            </p:nvSpPr>
            <p:spPr>
              <a:xfrm>
                <a:off x="1373900" y="-283919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1077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7" name="Google Shape;3827;p34"/>
              <p:cNvSpPr/>
              <p:nvPr/>
            </p:nvSpPr>
            <p:spPr>
              <a:xfrm>
                <a:off x="247917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829" name="Google Shape;3829;p34"/>
              <p:cNvCxnSpPr>
                <a:stCxn id="3830" idx="2"/>
                <a:endCxn id="3831" idx="4"/>
              </p:cNvCxnSpPr>
              <p:nvPr/>
            </p:nvCxnSpPr>
            <p:spPr>
              <a:xfrm flipH="1" rot="10800000">
                <a:off x="6664825" y="42465"/>
                <a:ext cx="837600" cy="1462800"/>
              </a:xfrm>
              <a:prstGeom prst="curvedConnector2">
                <a:avLst/>
              </a:prstGeom>
              <a:noFill/>
              <a:ln cap="flat" cmpd="sng" w="32300">
                <a:solidFill>
                  <a:srgbClr val="D85B4A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831" name="Google Shape;3831;p34"/>
              <p:cNvSpPr/>
              <p:nvPr/>
            </p:nvSpPr>
            <p:spPr>
              <a:xfrm flipH="1">
                <a:off x="7339225" y="-283938"/>
                <a:ext cx="326400" cy="326400"/>
              </a:xfrm>
              <a:prstGeom prst="ellipse">
                <a:avLst/>
              </a:prstGeom>
              <a:solidFill>
                <a:srgbClr val="7F2F26"/>
              </a:solidFill>
              <a:ln cap="flat" cmpd="sng" w="10775">
                <a:solidFill>
                  <a:srgbClr val="D85B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0" name="Google Shape;3830;p34"/>
              <p:cNvSpPr/>
              <p:nvPr/>
            </p:nvSpPr>
            <p:spPr>
              <a:xfrm flipH="1">
                <a:off x="6338425" y="1342065"/>
                <a:ext cx="326400" cy="326400"/>
              </a:xfrm>
              <a:prstGeom prst="ellipse">
                <a:avLst/>
              </a:prstGeom>
              <a:solidFill>
                <a:srgbClr val="D85B4A"/>
              </a:solidFill>
              <a:ln>
                <a:noFill/>
              </a:ln>
            </p:spPr>
            <p:txBody>
              <a:bodyPr anchorCtr="0" anchor="ctr" bIns="103350" lIns="103350" spcFirstLastPara="1" rIns="103350" wrap="square" tIns="10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32" name="Google Shape;3832;p34"/>
            <p:cNvSpPr/>
            <p:nvPr/>
          </p:nvSpPr>
          <p:spPr>
            <a:xfrm flipH="1" rot="10800000">
              <a:off x="2187649" y="370348"/>
              <a:ext cx="4768703" cy="710450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rgbClr val="A04137"/>
            </a:solidFill>
            <a:ln>
              <a:noFill/>
            </a:ln>
          </p:spPr>
          <p:txBody>
            <a:bodyPr anchorCtr="0" anchor="ctr" bIns="103350" lIns="103350" spcFirstLastPara="1" rIns="103350" wrap="square" tIns="10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3" name="Google Shape;3833;p34"/>
            <p:cNvSpPr/>
            <p:nvPr/>
          </p:nvSpPr>
          <p:spPr>
            <a:xfrm flipH="1" rot="10800000">
              <a:off x="2361825" y="455346"/>
              <a:ext cx="4420346" cy="540452"/>
            </a:xfrm>
            <a:custGeom>
              <a:rect b="b" l="l" r="r" t="t"/>
              <a:pathLst>
                <a:path extrusionOk="0" h="2317" w="4399">
                  <a:moveTo>
                    <a:pt x="403" y="0"/>
                  </a:moveTo>
                  <a:lnTo>
                    <a:pt x="0" y="2317"/>
                  </a:lnTo>
                  <a:lnTo>
                    <a:pt x="4399" y="231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3350" lIns="103350" spcFirstLastPara="1" rIns="103350" wrap="square" tIns="10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4" name="Google Shape;3834;p34"/>
          <p:cNvGrpSpPr/>
          <p:nvPr/>
        </p:nvGrpSpPr>
        <p:grpSpPr>
          <a:xfrm>
            <a:off x="5069980" y="3432517"/>
            <a:ext cx="2230265" cy="524376"/>
            <a:chOff x="-252135" y="-3568734"/>
            <a:chExt cx="1821368" cy="428237"/>
          </a:xfrm>
        </p:grpSpPr>
        <p:sp>
          <p:nvSpPr>
            <p:cNvPr id="3835" name="Google Shape;3835;p34"/>
            <p:cNvSpPr/>
            <p:nvPr/>
          </p:nvSpPr>
          <p:spPr>
            <a:xfrm>
              <a:off x="-252135" y="-3568734"/>
              <a:ext cx="1821368" cy="428237"/>
            </a:xfrm>
            <a:custGeom>
              <a:rect b="b" l="l" r="r" t="t"/>
              <a:pathLst>
                <a:path extrusionOk="0" h="2204" w="9374">
                  <a:moveTo>
                    <a:pt x="8816" y="1"/>
                  </a:moveTo>
                  <a:cubicBezTo>
                    <a:pt x="7892" y="1"/>
                    <a:pt x="8032" y="587"/>
                    <a:pt x="7826" y="763"/>
                  </a:cubicBezTo>
                  <a:lnTo>
                    <a:pt x="7709" y="763"/>
                  </a:lnTo>
                  <a:cubicBezTo>
                    <a:pt x="7621" y="705"/>
                    <a:pt x="7643" y="499"/>
                    <a:pt x="7570" y="499"/>
                  </a:cubicBezTo>
                  <a:lnTo>
                    <a:pt x="7555" y="499"/>
                  </a:lnTo>
                  <a:cubicBezTo>
                    <a:pt x="7401" y="529"/>
                    <a:pt x="7401" y="866"/>
                    <a:pt x="7247" y="866"/>
                  </a:cubicBezTo>
                  <a:cubicBezTo>
                    <a:pt x="7020" y="837"/>
                    <a:pt x="6822" y="631"/>
                    <a:pt x="6573" y="631"/>
                  </a:cubicBezTo>
                  <a:cubicBezTo>
                    <a:pt x="6389" y="631"/>
                    <a:pt x="6426" y="763"/>
                    <a:pt x="6302" y="895"/>
                  </a:cubicBezTo>
                  <a:cubicBezTo>
                    <a:pt x="6113" y="644"/>
                    <a:pt x="5817" y="498"/>
                    <a:pt x="5504" y="498"/>
                  </a:cubicBezTo>
                  <a:cubicBezTo>
                    <a:pt x="5489" y="498"/>
                    <a:pt x="5473" y="499"/>
                    <a:pt x="5458" y="499"/>
                  </a:cubicBezTo>
                  <a:cubicBezTo>
                    <a:pt x="4762" y="499"/>
                    <a:pt x="5187" y="1372"/>
                    <a:pt x="4762" y="1372"/>
                  </a:cubicBezTo>
                  <a:cubicBezTo>
                    <a:pt x="4608" y="1372"/>
                    <a:pt x="4520" y="1093"/>
                    <a:pt x="4381" y="1064"/>
                  </a:cubicBezTo>
                  <a:cubicBezTo>
                    <a:pt x="4197" y="1005"/>
                    <a:pt x="3794" y="785"/>
                    <a:pt x="3721" y="785"/>
                  </a:cubicBezTo>
                  <a:cubicBezTo>
                    <a:pt x="3516" y="785"/>
                    <a:pt x="3347" y="998"/>
                    <a:pt x="3156" y="998"/>
                  </a:cubicBezTo>
                  <a:cubicBezTo>
                    <a:pt x="2980" y="969"/>
                    <a:pt x="2848" y="807"/>
                    <a:pt x="2687" y="807"/>
                  </a:cubicBezTo>
                  <a:cubicBezTo>
                    <a:pt x="2628" y="807"/>
                    <a:pt x="2489" y="829"/>
                    <a:pt x="2489" y="903"/>
                  </a:cubicBezTo>
                  <a:cubicBezTo>
                    <a:pt x="2313" y="829"/>
                    <a:pt x="2137" y="793"/>
                    <a:pt x="1947" y="785"/>
                  </a:cubicBezTo>
                  <a:cubicBezTo>
                    <a:pt x="592" y="785"/>
                    <a:pt x="177" y="1504"/>
                    <a:pt x="53" y="1918"/>
                  </a:cubicBezTo>
                  <a:lnTo>
                    <a:pt x="53" y="1918"/>
                  </a:lnTo>
                  <a:cubicBezTo>
                    <a:pt x="290" y="1376"/>
                    <a:pt x="1334" y="1211"/>
                    <a:pt x="2020" y="1211"/>
                  </a:cubicBezTo>
                  <a:cubicBezTo>
                    <a:pt x="2665" y="1225"/>
                    <a:pt x="3288" y="1416"/>
                    <a:pt x="3831" y="1768"/>
                  </a:cubicBezTo>
                  <a:cubicBezTo>
                    <a:pt x="3992" y="1768"/>
                    <a:pt x="3977" y="1563"/>
                    <a:pt x="4102" y="1563"/>
                  </a:cubicBezTo>
                  <a:cubicBezTo>
                    <a:pt x="4681" y="1870"/>
                    <a:pt x="5642" y="1958"/>
                    <a:pt x="5766" y="1958"/>
                  </a:cubicBezTo>
                  <a:lnTo>
                    <a:pt x="5906" y="1958"/>
                  </a:lnTo>
                  <a:cubicBezTo>
                    <a:pt x="5994" y="1907"/>
                    <a:pt x="6074" y="1826"/>
                    <a:pt x="6118" y="1731"/>
                  </a:cubicBezTo>
                  <a:cubicBezTo>
                    <a:pt x="6287" y="1819"/>
                    <a:pt x="6477" y="1870"/>
                    <a:pt x="6668" y="1870"/>
                  </a:cubicBezTo>
                  <a:cubicBezTo>
                    <a:pt x="7694" y="1870"/>
                    <a:pt x="8149" y="82"/>
                    <a:pt x="8897" y="82"/>
                  </a:cubicBezTo>
                  <a:lnTo>
                    <a:pt x="9065" y="82"/>
                  </a:lnTo>
                  <a:cubicBezTo>
                    <a:pt x="9293" y="82"/>
                    <a:pt x="9373" y="1"/>
                    <a:pt x="8816" y="1"/>
                  </a:cubicBezTo>
                  <a:close/>
                  <a:moveTo>
                    <a:pt x="53" y="1918"/>
                  </a:moveTo>
                  <a:cubicBezTo>
                    <a:pt x="21" y="1991"/>
                    <a:pt x="4" y="2070"/>
                    <a:pt x="4" y="2156"/>
                  </a:cubicBezTo>
                  <a:cubicBezTo>
                    <a:pt x="4" y="2156"/>
                    <a:pt x="4" y="2156"/>
                    <a:pt x="4" y="2156"/>
                  </a:cubicBezTo>
                  <a:lnTo>
                    <a:pt x="4" y="2156"/>
                  </a:lnTo>
                  <a:cubicBezTo>
                    <a:pt x="9" y="2107"/>
                    <a:pt x="21" y="2022"/>
                    <a:pt x="53" y="1918"/>
                  </a:cubicBezTo>
                  <a:close/>
                  <a:moveTo>
                    <a:pt x="4" y="2156"/>
                  </a:moveTo>
                  <a:cubicBezTo>
                    <a:pt x="1" y="2187"/>
                    <a:pt x="1" y="2204"/>
                    <a:pt x="2" y="2204"/>
                  </a:cubicBezTo>
                  <a:cubicBezTo>
                    <a:pt x="2" y="2204"/>
                    <a:pt x="4" y="2189"/>
                    <a:pt x="4" y="2156"/>
                  </a:cubicBezTo>
                  <a:close/>
                </a:path>
              </a:pathLst>
            </a:custGeom>
            <a:solidFill>
              <a:srgbClr val="FFE2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6" name="Google Shape;3836;p34"/>
            <p:cNvSpPr/>
            <p:nvPr/>
          </p:nvSpPr>
          <p:spPr>
            <a:xfrm>
              <a:off x="-243003" y="-3504615"/>
              <a:ext cx="1624154" cy="317875"/>
            </a:xfrm>
            <a:custGeom>
              <a:rect b="b" l="l" r="r" t="t"/>
              <a:pathLst>
                <a:path extrusionOk="0" h="1636" w="8359">
                  <a:moveTo>
                    <a:pt x="8359" y="1"/>
                  </a:moveTo>
                  <a:cubicBezTo>
                    <a:pt x="8315" y="38"/>
                    <a:pt x="8278" y="67"/>
                    <a:pt x="8241" y="103"/>
                  </a:cubicBezTo>
                  <a:cubicBezTo>
                    <a:pt x="7999" y="320"/>
                    <a:pt x="7751" y="759"/>
                    <a:pt x="7537" y="759"/>
                  </a:cubicBezTo>
                  <a:cubicBezTo>
                    <a:pt x="7504" y="759"/>
                    <a:pt x="7473" y="749"/>
                    <a:pt x="7442" y="727"/>
                  </a:cubicBezTo>
                  <a:cubicBezTo>
                    <a:pt x="7404" y="699"/>
                    <a:pt x="7369" y="686"/>
                    <a:pt x="7335" y="686"/>
                  </a:cubicBezTo>
                  <a:cubicBezTo>
                    <a:pt x="7115" y="686"/>
                    <a:pt x="6975" y="1211"/>
                    <a:pt x="6797" y="1211"/>
                  </a:cubicBezTo>
                  <a:cubicBezTo>
                    <a:pt x="6548" y="1211"/>
                    <a:pt x="6584" y="785"/>
                    <a:pt x="6379" y="785"/>
                  </a:cubicBezTo>
                  <a:cubicBezTo>
                    <a:pt x="6195" y="785"/>
                    <a:pt x="6035" y="632"/>
                    <a:pt x="5924" y="632"/>
                  </a:cubicBezTo>
                  <a:cubicBezTo>
                    <a:pt x="5911" y="632"/>
                    <a:pt x="5899" y="634"/>
                    <a:pt x="5888" y="639"/>
                  </a:cubicBezTo>
                  <a:cubicBezTo>
                    <a:pt x="5477" y="807"/>
                    <a:pt x="5873" y="1321"/>
                    <a:pt x="5382" y="1321"/>
                  </a:cubicBezTo>
                  <a:cubicBezTo>
                    <a:pt x="5133" y="1321"/>
                    <a:pt x="4561" y="1211"/>
                    <a:pt x="4246" y="1005"/>
                  </a:cubicBezTo>
                  <a:cubicBezTo>
                    <a:pt x="4153" y="946"/>
                    <a:pt x="4071" y="923"/>
                    <a:pt x="4002" y="923"/>
                  </a:cubicBezTo>
                  <a:cubicBezTo>
                    <a:pt x="3798" y="923"/>
                    <a:pt x="3696" y="1115"/>
                    <a:pt x="3696" y="1115"/>
                  </a:cubicBezTo>
                  <a:cubicBezTo>
                    <a:pt x="3315" y="1115"/>
                    <a:pt x="4224" y="837"/>
                    <a:pt x="1577" y="602"/>
                  </a:cubicBezTo>
                  <a:cubicBezTo>
                    <a:pt x="1504" y="580"/>
                    <a:pt x="1430" y="543"/>
                    <a:pt x="1372" y="499"/>
                  </a:cubicBezTo>
                  <a:cubicBezTo>
                    <a:pt x="426" y="661"/>
                    <a:pt x="111" y="1233"/>
                    <a:pt x="1" y="1592"/>
                  </a:cubicBezTo>
                  <a:cubicBezTo>
                    <a:pt x="235" y="1049"/>
                    <a:pt x="1276" y="888"/>
                    <a:pt x="1973" y="888"/>
                  </a:cubicBezTo>
                  <a:cubicBezTo>
                    <a:pt x="2618" y="903"/>
                    <a:pt x="3241" y="1093"/>
                    <a:pt x="3776" y="1445"/>
                  </a:cubicBezTo>
                  <a:cubicBezTo>
                    <a:pt x="3945" y="1445"/>
                    <a:pt x="3930" y="1233"/>
                    <a:pt x="4055" y="1233"/>
                  </a:cubicBezTo>
                  <a:cubicBezTo>
                    <a:pt x="4634" y="1548"/>
                    <a:pt x="5595" y="1636"/>
                    <a:pt x="5719" y="1636"/>
                  </a:cubicBezTo>
                  <a:cubicBezTo>
                    <a:pt x="5763" y="1636"/>
                    <a:pt x="5807" y="1636"/>
                    <a:pt x="5851" y="1628"/>
                  </a:cubicBezTo>
                  <a:cubicBezTo>
                    <a:pt x="5947" y="1577"/>
                    <a:pt x="6020" y="1496"/>
                    <a:pt x="6064" y="1401"/>
                  </a:cubicBezTo>
                  <a:cubicBezTo>
                    <a:pt x="6240" y="1489"/>
                    <a:pt x="6423" y="1540"/>
                    <a:pt x="6614" y="1540"/>
                  </a:cubicBezTo>
                  <a:cubicBezTo>
                    <a:pt x="7406" y="1540"/>
                    <a:pt x="7853" y="492"/>
                    <a:pt x="8359" y="1"/>
                  </a:cubicBezTo>
                  <a:close/>
                </a:path>
              </a:pathLst>
            </a:custGeom>
            <a:solidFill>
              <a:srgbClr val="FCEC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37" name="Google Shape;3837;p34"/>
          <p:cNvSpPr txBox="1"/>
          <p:nvPr>
            <p:ph idx="1" type="subTitle"/>
          </p:nvPr>
        </p:nvSpPr>
        <p:spPr>
          <a:xfrm>
            <a:off x="3796513" y="1953900"/>
            <a:ext cx="4777200" cy="150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Shows oppression without racial or visible differences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Demonstrates how social stigma can outlive legal systems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Highlights the power of cultural beliefs in sustaining inequality</a:t>
            </a:r>
            <a:endParaRPr/>
          </a:p>
        </p:txBody>
      </p:sp>
      <p:sp>
        <p:nvSpPr>
          <p:cNvPr id="3838" name="Google Shape;3838;p34"/>
          <p:cNvSpPr txBox="1"/>
          <p:nvPr>
            <p:ph type="title"/>
          </p:nvPr>
        </p:nvSpPr>
        <p:spPr>
          <a:xfrm>
            <a:off x="3791950" y="1334413"/>
            <a:ext cx="43884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Why This Case Matters</a:t>
            </a:r>
            <a:endParaRPr sz="2500"/>
          </a:p>
        </p:txBody>
      </p:sp>
      <p:grpSp>
        <p:nvGrpSpPr>
          <p:cNvPr id="3839" name="Google Shape;3839;p34"/>
          <p:cNvGrpSpPr/>
          <p:nvPr/>
        </p:nvGrpSpPr>
        <p:grpSpPr>
          <a:xfrm>
            <a:off x="-1169588" y="2096097"/>
            <a:ext cx="5369794" cy="3050524"/>
            <a:chOff x="23200" y="1203997"/>
            <a:chExt cx="4544511" cy="2581689"/>
          </a:xfrm>
        </p:grpSpPr>
        <p:grpSp>
          <p:nvGrpSpPr>
            <p:cNvPr id="3840" name="Google Shape;3840;p34"/>
            <p:cNvGrpSpPr/>
            <p:nvPr/>
          </p:nvGrpSpPr>
          <p:grpSpPr>
            <a:xfrm>
              <a:off x="23200" y="1203997"/>
              <a:ext cx="4544511" cy="2581689"/>
              <a:chOff x="-471812" y="1875100"/>
              <a:chExt cx="5812882" cy="3302237"/>
            </a:xfrm>
          </p:grpSpPr>
          <p:sp>
            <p:nvSpPr>
              <p:cNvPr id="3841" name="Google Shape;3841;p34"/>
              <p:cNvSpPr/>
              <p:nvPr/>
            </p:nvSpPr>
            <p:spPr>
              <a:xfrm>
                <a:off x="2650686" y="2822657"/>
                <a:ext cx="1312973" cy="304733"/>
              </a:xfrm>
              <a:custGeom>
                <a:rect b="b" l="l" r="r" t="t"/>
                <a:pathLst>
                  <a:path extrusionOk="0" h="1627" w="7010">
                    <a:moveTo>
                      <a:pt x="6152" y="1"/>
                    </a:moveTo>
                    <a:cubicBezTo>
                      <a:pt x="5837" y="118"/>
                      <a:pt x="5507" y="191"/>
                      <a:pt x="5177" y="221"/>
                    </a:cubicBezTo>
                    <a:cubicBezTo>
                      <a:pt x="4898" y="221"/>
                      <a:pt x="4495" y="712"/>
                      <a:pt x="4451" y="712"/>
                    </a:cubicBezTo>
                    <a:cubicBezTo>
                      <a:pt x="4400" y="712"/>
                      <a:pt x="4356" y="682"/>
                      <a:pt x="4304" y="682"/>
                    </a:cubicBezTo>
                    <a:cubicBezTo>
                      <a:pt x="4253" y="682"/>
                      <a:pt x="4172" y="756"/>
                      <a:pt x="4084" y="756"/>
                    </a:cubicBezTo>
                    <a:cubicBezTo>
                      <a:pt x="3967" y="756"/>
                      <a:pt x="3850" y="675"/>
                      <a:pt x="3732" y="675"/>
                    </a:cubicBezTo>
                    <a:cubicBezTo>
                      <a:pt x="3681" y="675"/>
                      <a:pt x="2977" y="888"/>
                      <a:pt x="2743" y="888"/>
                    </a:cubicBezTo>
                    <a:cubicBezTo>
                      <a:pt x="2655" y="888"/>
                      <a:pt x="2376" y="858"/>
                      <a:pt x="2281" y="792"/>
                    </a:cubicBezTo>
                    <a:cubicBezTo>
                      <a:pt x="2237" y="770"/>
                      <a:pt x="1775" y="448"/>
                      <a:pt x="1731" y="448"/>
                    </a:cubicBezTo>
                    <a:cubicBezTo>
                      <a:pt x="1702" y="448"/>
                      <a:pt x="1665" y="462"/>
                      <a:pt x="1636" y="462"/>
                    </a:cubicBezTo>
                    <a:cubicBezTo>
                      <a:pt x="1628" y="462"/>
                      <a:pt x="1621" y="462"/>
                      <a:pt x="1606" y="455"/>
                    </a:cubicBezTo>
                    <a:cubicBezTo>
                      <a:pt x="1577" y="426"/>
                      <a:pt x="1548" y="389"/>
                      <a:pt x="1526" y="345"/>
                    </a:cubicBezTo>
                    <a:cubicBezTo>
                      <a:pt x="1248" y="312"/>
                      <a:pt x="1284" y="221"/>
                      <a:pt x="1238" y="221"/>
                    </a:cubicBezTo>
                    <a:cubicBezTo>
                      <a:pt x="1201" y="221"/>
                      <a:pt x="1111" y="278"/>
                      <a:pt x="771" y="470"/>
                    </a:cubicBezTo>
                    <a:cubicBezTo>
                      <a:pt x="37" y="976"/>
                      <a:pt x="1" y="1423"/>
                      <a:pt x="1738" y="1555"/>
                    </a:cubicBezTo>
                    <a:cubicBezTo>
                      <a:pt x="1880" y="1568"/>
                      <a:pt x="2020" y="1572"/>
                      <a:pt x="2155" y="1572"/>
                    </a:cubicBezTo>
                    <a:cubicBezTo>
                      <a:pt x="2570" y="1572"/>
                      <a:pt x="2948" y="1528"/>
                      <a:pt x="3229" y="1528"/>
                    </a:cubicBezTo>
                    <a:cubicBezTo>
                      <a:pt x="3280" y="1528"/>
                      <a:pt x="3329" y="1529"/>
                      <a:pt x="3373" y="1533"/>
                    </a:cubicBezTo>
                    <a:cubicBezTo>
                      <a:pt x="3615" y="1555"/>
                      <a:pt x="3850" y="1606"/>
                      <a:pt x="4084" y="1621"/>
                    </a:cubicBezTo>
                    <a:cubicBezTo>
                      <a:pt x="4127" y="1625"/>
                      <a:pt x="4168" y="1627"/>
                      <a:pt x="4210" y="1627"/>
                    </a:cubicBezTo>
                    <a:cubicBezTo>
                      <a:pt x="4477" y="1627"/>
                      <a:pt x="4726" y="1550"/>
                      <a:pt x="4986" y="1474"/>
                    </a:cubicBezTo>
                    <a:cubicBezTo>
                      <a:pt x="5328" y="1354"/>
                      <a:pt x="5235" y="1184"/>
                      <a:pt x="5553" y="1184"/>
                    </a:cubicBezTo>
                    <a:cubicBezTo>
                      <a:pt x="5583" y="1184"/>
                      <a:pt x="5616" y="1185"/>
                      <a:pt x="5653" y="1188"/>
                    </a:cubicBezTo>
                    <a:cubicBezTo>
                      <a:pt x="5685" y="1190"/>
                      <a:pt x="5716" y="1191"/>
                      <a:pt x="5748" y="1191"/>
                    </a:cubicBezTo>
                    <a:cubicBezTo>
                      <a:pt x="6002" y="1191"/>
                      <a:pt x="6254" y="1138"/>
                      <a:pt x="6489" y="1027"/>
                    </a:cubicBezTo>
                    <a:cubicBezTo>
                      <a:pt x="6570" y="998"/>
                      <a:pt x="6702" y="1020"/>
                      <a:pt x="6804" y="976"/>
                    </a:cubicBezTo>
                    <a:cubicBezTo>
                      <a:pt x="6988" y="851"/>
                      <a:pt x="6878" y="800"/>
                      <a:pt x="6892" y="741"/>
                    </a:cubicBezTo>
                    <a:cubicBezTo>
                      <a:pt x="6870" y="572"/>
                      <a:pt x="7010" y="411"/>
                      <a:pt x="6885" y="250"/>
                    </a:cubicBezTo>
                    <a:cubicBezTo>
                      <a:pt x="6790" y="103"/>
                      <a:pt x="6518" y="140"/>
                      <a:pt x="6328" y="81"/>
                    </a:cubicBezTo>
                    <a:cubicBezTo>
                      <a:pt x="6269" y="59"/>
                      <a:pt x="6210" y="30"/>
                      <a:pt x="6152" y="1"/>
                    </a:cubicBezTo>
                    <a:close/>
                  </a:path>
                </a:pathLst>
              </a:custGeom>
              <a:solidFill>
                <a:srgbClr val="CFD1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2" name="Google Shape;3842;p34"/>
              <p:cNvSpPr/>
              <p:nvPr/>
            </p:nvSpPr>
            <p:spPr>
              <a:xfrm>
                <a:off x="1342013" y="2531591"/>
                <a:ext cx="828241" cy="204342"/>
              </a:xfrm>
              <a:custGeom>
                <a:rect b="b" l="l" r="r" t="t"/>
                <a:pathLst>
                  <a:path extrusionOk="0" h="1091" w="4422">
                    <a:moveTo>
                      <a:pt x="3909" y="0"/>
                    </a:moveTo>
                    <a:cubicBezTo>
                      <a:pt x="3711" y="74"/>
                      <a:pt x="3505" y="118"/>
                      <a:pt x="3300" y="132"/>
                    </a:cubicBezTo>
                    <a:cubicBezTo>
                      <a:pt x="3298" y="132"/>
                      <a:pt x="3296" y="132"/>
                      <a:pt x="3294" y="132"/>
                    </a:cubicBezTo>
                    <a:cubicBezTo>
                      <a:pt x="3126" y="132"/>
                      <a:pt x="2867" y="455"/>
                      <a:pt x="2838" y="455"/>
                    </a:cubicBezTo>
                    <a:cubicBezTo>
                      <a:pt x="2809" y="448"/>
                      <a:pt x="2780" y="433"/>
                      <a:pt x="2750" y="426"/>
                    </a:cubicBezTo>
                    <a:cubicBezTo>
                      <a:pt x="2721" y="426"/>
                      <a:pt x="2670" y="477"/>
                      <a:pt x="2611" y="477"/>
                    </a:cubicBezTo>
                    <a:cubicBezTo>
                      <a:pt x="2538" y="477"/>
                      <a:pt x="2472" y="411"/>
                      <a:pt x="2398" y="411"/>
                    </a:cubicBezTo>
                    <a:cubicBezTo>
                      <a:pt x="2369" y="411"/>
                      <a:pt x="1929" y="536"/>
                      <a:pt x="1782" y="536"/>
                    </a:cubicBezTo>
                    <a:cubicBezTo>
                      <a:pt x="1687" y="528"/>
                      <a:pt x="1585" y="499"/>
                      <a:pt x="1504" y="448"/>
                    </a:cubicBezTo>
                    <a:cubicBezTo>
                      <a:pt x="1394" y="360"/>
                      <a:pt x="1284" y="272"/>
                      <a:pt x="1174" y="198"/>
                    </a:cubicBezTo>
                    <a:cubicBezTo>
                      <a:pt x="1035" y="189"/>
                      <a:pt x="981" y="92"/>
                      <a:pt x="838" y="92"/>
                    </a:cubicBezTo>
                    <a:cubicBezTo>
                      <a:pt x="755" y="92"/>
                      <a:pt x="641" y="125"/>
                      <a:pt x="463" y="228"/>
                    </a:cubicBezTo>
                    <a:cubicBezTo>
                      <a:pt x="1" y="565"/>
                      <a:pt x="82" y="829"/>
                      <a:pt x="1152" y="975"/>
                    </a:cubicBezTo>
                    <a:cubicBezTo>
                      <a:pt x="1301" y="995"/>
                      <a:pt x="1448" y="1000"/>
                      <a:pt x="1586" y="1000"/>
                    </a:cubicBezTo>
                    <a:cubicBezTo>
                      <a:pt x="1719" y="1000"/>
                      <a:pt x="1844" y="995"/>
                      <a:pt x="1953" y="995"/>
                    </a:cubicBezTo>
                    <a:cubicBezTo>
                      <a:pt x="2030" y="995"/>
                      <a:pt x="2098" y="997"/>
                      <a:pt x="2156" y="1005"/>
                    </a:cubicBezTo>
                    <a:cubicBezTo>
                      <a:pt x="2303" y="1027"/>
                      <a:pt x="2450" y="1063"/>
                      <a:pt x="2596" y="1085"/>
                    </a:cubicBezTo>
                    <a:cubicBezTo>
                      <a:pt x="2627" y="1089"/>
                      <a:pt x="2658" y="1091"/>
                      <a:pt x="2689" y="1091"/>
                    </a:cubicBezTo>
                    <a:cubicBezTo>
                      <a:pt x="2845" y="1091"/>
                      <a:pt x="2994" y="1048"/>
                      <a:pt x="3153" y="1005"/>
                    </a:cubicBezTo>
                    <a:cubicBezTo>
                      <a:pt x="3362" y="933"/>
                      <a:pt x="3316" y="815"/>
                      <a:pt x="3492" y="815"/>
                    </a:cubicBezTo>
                    <a:cubicBezTo>
                      <a:pt x="3515" y="815"/>
                      <a:pt x="3541" y="817"/>
                      <a:pt x="3571" y="821"/>
                    </a:cubicBezTo>
                    <a:cubicBezTo>
                      <a:pt x="3597" y="824"/>
                      <a:pt x="3623" y="825"/>
                      <a:pt x="3648" y="825"/>
                    </a:cubicBezTo>
                    <a:cubicBezTo>
                      <a:pt x="3798" y="825"/>
                      <a:pt x="3948" y="789"/>
                      <a:pt x="4092" y="726"/>
                    </a:cubicBezTo>
                    <a:cubicBezTo>
                      <a:pt x="4136" y="704"/>
                      <a:pt x="4216" y="726"/>
                      <a:pt x="4290" y="697"/>
                    </a:cubicBezTo>
                    <a:cubicBezTo>
                      <a:pt x="4407" y="616"/>
                      <a:pt x="4334" y="580"/>
                      <a:pt x="4348" y="543"/>
                    </a:cubicBezTo>
                    <a:cubicBezTo>
                      <a:pt x="4334" y="418"/>
                      <a:pt x="4422" y="316"/>
                      <a:pt x="4356" y="198"/>
                    </a:cubicBezTo>
                    <a:cubicBezTo>
                      <a:pt x="4290" y="81"/>
                      <a:pt x="4136" y="103"/>
                      <a:pt x="4011" y="59"/>
                    </a:cubicBezTo>
                    <a:cubicBezTo>
                      <a:pt x="3975" y="44"/>
                      <a:pt x="3938" y="22"/>
                      <a:pt x="3909" y="0"/>
                    </a:cubicBezTo>
                    <a:close/>
                  </a:path>
                </a:pathLst>
              </a:custGeom>
              <a:solidFill>
                <a:srgbClr val="CFD1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3" name="Google Shape;3843;p34"/>
              <p:cNvSpPr/>
              <p:nvPr/>
            </p:nvSpPr>
            <p:spPr>
              <a:xfrm>
                <a:off x="-120435" y="1894767"/>
                <a:ext cx="5259571" cy="3243244"/>
              </a:xfrm>
              <a:custGeom>
                <a:rect b="b" l="l" r="r" t="t"/>
                <a:pathLst>
                  <a:path extrusionOk="0" h="17316" w="28081">
                    <a:moveTo>
                      <a:pt x="14523" y="0"/>
                    </a:moveTo>
                    <a:cubicBezTo>
                      <a:pt x="14453" y="0"/>
                      <a:pt x="14498" y="131"/>
                      <a:pt x="14305" y="263"/>
                    </a:cubicBezTo>
                    <a:cubicBezTo>
                      <a:pt x="14199" y="334"/>
                      <a:pt x="14043" y="366"/>
                      <a:pt x="13885" y="366"/>
                    </a:cubicBezTo>
                    <a:cubicBezTo>
                      <a:pt x="13668" y="366"/>
                      <a:pt x="13446" y="306"/>
                      <a:pt x="13344" y="204"/>
                    </a:cubicBezTo>
                    <a:cubicBezTo>
                      <a:pt x="13259" y="123"/>
                      <a:pt x="13195" y="39"/>
                      <a:pt x="13113" y="39"/>
                    </a:cubicBezTo>
                    <a:cubicBezTo>
                      <a:pt x="13025" y="39"/>
                      <a:pt x="12918" y="135"/>
                      <a:pt x="12743" y="431"/>
                    </a:cubicBezTo>
                    <a:cubicBezTo>
                      <a:pt x="12171" y="1399"/>
                      <a:pt x="11673" y="3730"/>
                      <a:pt x="10859" y="4808"/>
                    </a:cubicBezTo>
                    <a:cubicBezTo>
                      <a:pt x="10441" y="5358"/>
                      <a:pt x="8483" y="8503"/>
                      <a:pt x="7985" y="9126"/>
                    </a:cubicBezTo>
                    <a:cubicBezTo>
                      <a:pt x="7486" y="9757"/>
                      <a:pt x="5419" y="10908"/>
                      <a:pt x="4649" y="12425"/>
                    </a:cubicBezTo>
                    <a:cubicBezTo>
                      <a:pt x="4011" y="13679"/>
                      <a:pt x="214" y="16634"/>
                      <a:pt x="1" y="17315"/>
                    </a:cubicBezTo>
                    <a:lnTo>
                      <a:pt x="28080" y="17315"/>
                    </a:lnTo>
                    <a:cubicBezTo>
                      <a:pt x="28080" y="17315"/>
                      <a:pt x="27377" y="15248"/>
                      <a:pt x="25668" y="14075"/>
                    </a:cubicBezTo>
                    <a:cubicBezTo>
                      <a:pt x="24862" y="13525"/>
                      <a:pt x="22904" y="10856"/>
                      <a:pt x="22010" y="10497"/>
                    </a:cubicBezTo>
                    <a:cubicBezTo>
                      <a:pt x="20837" y="10028"/>
                      <a:pt x="19268" y="8041"/>
                      <a:pt x="18527" y="7198"/>
                    </a:cubicBezTo>
                    <a:cubicBezTo>
                      <a:pt x="17457" y="5974"/>
                      <a:pt x="15338" y="416"/>
                      <a:pt x="14620" y="35"/>
                    </a:cubicBezTo>
                    <a:cubicBezTo>
                      <a:pt x="14573" y="11"/>
                      <a:pt x="14543" y="0"/>
                      <a:pt x="14523" y="0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4" name="Google Shape;3844;p34"/>
              <p:cNvSpPr/>
              <p:nvPr/>
            </p:nvSpPr>
            <p:spPr>
              <a:xfrm>
                <a:off x="643192" y="1996097"/>
                <a:ext cx="3698051" cy="3141916"/>
              </a:xfrm>
              <a:custGeom>
                <a:rect b="b" l="l" r="r" t="t"/>
                <a:pathLst>
                  <a:path extrusionOk="0" h="16775" w="19744">
                    <a:moveTo>
                      <a:pt x="10210" y="1"/>
                    </a:moveTo>
                    <a:cubicBezTo>
                      <a:pt x="10162" y="1"/>
                      <a:pt x="10187" y="127"/>
                      <a:pt x="10052" y="257"/>
                    </a:cubicBezTo>
                    <a:cubicBezTo>
                      <a:pt x="9978" y="324"/>
                      <a:pt x="9870" y="354"/>
                      <a:pt x="9759" y="354"/>
                    </a:cubicBezTo>
                    <a:cubicBezTo>
                      <a:pt x="9606" y="354"/>
                      <a:pt x="9450" y="296"/>
                      <a:pt x="9377" y="198"/>
                    </a:cubicBezTo>
                    <a:cubicBezTo>
                      <a:pt x="9320" y="120"/>
                      <a:pt x="9276" y="38"/>
                      <a:pt x="9218" y="38"/>
                    </a:cubicBezTo>
                    <a:cubicBezTo>
                      <a:pt x="9156" y="38"/>
                      <a:pt x="9080" y="131"/>
                      <a:pt x="8959" y="418"/>
                    </a:cubicBezTo>
                    <a:cubicBezTo>
                      <a:pt x="8556" y="1356"/>
                      <a:pt x="8204" y="3614"/>
                      <a:pt x="7632" y="4656"/>
                    </a:cubicBezTo>
                    <a:cubicBezTo>
                      <a:pt x="7339" y="5191"/>
                      <a:pt x="5961" y="8241"/>
                      <a:pt x="5609" y="8842"/>
                    </a:cubicBezTo>
                    <a:cubicBezTo>
                      <a:pt x="5264" y="9450"/>
                      <a:pt x="3813" y="10572"/>
                      <a:pt x="3270" y="12038"/>
                    </a:cubicBezTo>
                    <a:cubicBezTo>
                      <a:pt x="2823" y="13248"/>
                      <a:pt x="147" y="16115"/>
                      <a:pt x="0" y="16774"/>
                    </a:cubicBezTo>
                    <a:lnTo>
                      <a:pt x="19744" y="16774"/>
                    </a:lnTo>
                    <a:cubicBezTo>
                      <a:pt x="19744" y="16774"/>
                      <a:pt x="19245" y="14773"/>
                      <a:pt x="18043" y="13637"/>
                    </a:cubicBezTo>
                    <a:cubicBezTo>
                      <a:pt x="17478" y="13101"/>
                      <a:pt x="16100" y="10513"/>
                      <a:pt x="15477" y="10169"/>
                    </a:cubicBezTo>
                    <a:cubicBezTo>
                      <a:pt x="14648" y="9714"/>
                      <a:pt x="13549" y="7786"/>
                      <a:pt x="13028" y="6972"/>
                    </a:cubicBezTo>
                    <a:cubicBezTo>
                      <a:pt x="12273" y="5785"/>
                      <a:pt x="10785" y="403"/>
                      <a:pt x="10279" y="37"/>
                    </a:cubicBezTo>
                    <a:cubicBezTo>
                      <a:pt x="10245" y="12"/>
                      <a:pt x="10225" y="1"/>
                      <a:pt x="10210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5" name="Google Shape;3845;p34"/>
              <p:cNvSpPr/>
              <p:nvPr/>
            </p:nvSpPr>
            <p:spPr>
              <a:xfrm>
                <a:off x="-65369" y="3256634"/>
                <a:ext cx="3128285" cy="1882714"/>
              </a:xfrm>
              <a:custGeom>
                <a:rect b="b" l="l" r="r" t="t"/>
                <a:pathLst>
                  <a:path extrusionOk="0" h="10052" w="16702">
                    <a:moveTo>
                      <a:pt x="8945" y="0"/>
                    </a:moveTo>
                    <a:lnTo>
                      <a:pt x="8945" y="0"/>
                    </a:lnTo>
                    <a:cubicBezTo>
                      <a:pt x="8417" y="821"/>
                      <a:pt x="7911" y="1591"/>
                      <a:pt x="7691" y="1863"/>
                    </a:cubicBezTo>
                    <a:cubicBezTo>
                      <a:pt x="7192" y="2486"/>
                      <a:pt x="5125" y="3644"/>
                      <a:pt x="4355" y="5162"/>
                    </a:cubicBezTo>
                    <a:cubicBezTo>
                      <a:pt x="3805" y="6232"/>
                      <a:pt x="953" y="8549"/>
                      <a:pt x="0" y="9619"/>
                    </a:cubicBezTo>
                    <a:cubicBezTo>
                      <a:pt x="638" y="9817"/>
                      <a:pt x="1283" y="9956"/>
                      <a:pt x="1943" y="10052"/>
                    </a:cubicBezTo>
                    <a:lnTo>
                      <a:pt x="16701" y="10044"/>
                    </a:lnTo>
                    <a:cubicBezTo>
                      <a:pt x="16665" y="8864"/>
                      <a:pt x="15902" y="8857"/>
                      <a:pt x="15279" y="8857"/>
                    </a:cubicBezTo>
                    <a:cubicBezTo>
                      <a:pt x="15030" y="8857"/>
                      <a:pt x="13857" y="8036"/>
                      <a:pt x="13717" y="7559"/>
                    </a:cubicBezTo>
                    <a:cubicBezTo>
                      <a:pt x="13681" y="7478"/>
                      <a:pt x="13578" y="7478"/>
                      <a:pt x="13541" y="7434"/>
                    </a:cubicBezTo>
                    <a:cubicBezTo>
                      <a:pt x="13153" y="6591"/>
                      <a:pt x="13446" y="5074"/>
                      <a:pt x="12720" y="5074"/>
                    </a:cubicBezTo>
                    <a:cubicBezTo>
                      <a:pt x="11958" y="5074"/>
                      <a:pt x="10477" y="7009"/>
                      <a:pt x="9568" y="7009"/>
                    </a:cubicBezTo>
                    <a:cubicBezTo>
                      <a:pt x="9465" y="7009"/>
                      <a:pt x="8879" y="6826"/>
                      <a:pt x="8879" y="6379"/>
                    </a:cubicBezTo>
                    <a:cubicBezTo>
                      <a:pt x="8879" y="5330"/>
                      <a:pt x="10022" y="3395"/>
                      <a:pt x="9744" y="2757"/>
                    </a:cubicBezTo>
                    <a:lnTo>
                      <a:pt x="9744" y="2757"/>
                    </a:lnTo>
                    <a:cubicBezTo>
                      <a:pt x="8849" y="3285"/>
                      <a:pt x="8424" y="4502"/>
                      <a:pt x="7500" y="4912"/>
                    </a:cubicBezTo>
                    <a:cubicBezTo>
                      <a:pt x="7383" y="4993"/>
                      <a:pt x="7148" y="5323"/>
                      <a:pt x="6950" y="5323"/>
                    </a:cubicBezTo>
                    <a:cubicBezTo>
                      <a:pt x="6760" y="5323"/>
                      <a:pt x="6686" y="4993"/>
                      <a:pt x="6686" y="4780"/>
                    </a:cubicBezTo>
                    <a:cubicBezTo>
                      <a:pt x="6686" y="3475"/>
                      <a:pt x="8945" y="1635"/>
                      <a:pt x="8945" y="0"/>
                    </a:cubicBezTo>
                    <a:close/>
                  </a:path>
                </a:pathLst>
              </a:custGeom>
              <a:solidFill>
                <a:srgbClr val="8E72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6" name="Google Shape;3846;p34"/>
              <p:cNvSpPr/>
              <p:nvPr/>
            </p:nvSpPr>
            <p:spPr>
              <a:xfrm>
                <a:off x="2963854" y="3262065"/>
                <a:ext cx="2175302" cy="1877283"/>
              </a:xfrm>
              <a:custGeom>
                <a:rect b="b" l="l" r="r" t="t"/>
                <a:pathLst>
                  <a:path extrusionOk="0" h="10023" w="11614">
                    <a:moveTo>
                      <a:pt x="2148" y="1"/>
                    </a:moveTo>
                    <a:cubicBezTo>
                      <a:pt x="2522" y="682"/>
                      <a:pt x="3036" y="1570"/>
                      <a:pt x="3688" y="2691"/>
                    </a:cubicBezTo>
                    <a:cubicBezTo>
                      <a:pt x="3761" y="2816"/>
                      <a:pt x="4223" y="3424"/>
                      <a:pt x="4018" y="3424"/>
                    </a:cubicBezTo>
                    <a:cubicBezTo>
                      <a:pt x="3541" y="3424"/>
                      <a:pt x="3446" y="3197"/>
                      <a:pt x="3116" y="3197"/>
                    </a:cubicBezTo>
                    <a:cubicBezTo>
                      <a:pt x="2948" y="3197"/>
                      <a:pt x="4128" y="5257"/>
                      <a:pt x="4128" y="5455"/>
                    </a:cubicBezTo>
                    <a:cubicBezTo>
                      <a:pt x="4128" y="6210"/>
                      <a:pt x="3527" y="5301"/>
                      <a:pt x="3681" y="6797"/>
                    </a:cubicBezTo>
                    <a:cubicBezTo>
                      <a:pt x="3681" y="6852"/>
                      <a:pt x="3626" y="6867"/>
                      <a:pt x="3556" y="6867"/>
                    </a:cubicBezTo>
                    <a:cubicBezTo>
                      <a:pt x="3479" y="6867"/>
                      <a:pt x="3383" y="6848"/>
                      <a:pt x="3329" y="6848"/>
                    </a:cubicBezTo>
                    <a:cubicBezTo>
                      <a:pt x="3058" y="6848"/>
                      <a:pt x="2926" y="6980"/>
                      <a:pt x="2720" y="6980"/>
                    </a:cubicBezTo>
                    <a:cubicBezTo>
                      <a:pt x="2537" y="6980"/>
                      <a:pt x="2346" y="6900"/>
                      <a:pt x="2163" y="6900"/>
                    </a:cubicBezTo>
                    <a:cubicBezTo>
                      <a:pt x="1972" y="6900"/>
                      <a:pt x="1745" y="7039"/>
                      <a:pt x="1731" y="7039"/>
                    </a:cubicBezTo>
                    <a:cubicBezTo>
                      <a:pt x="1159" y="6995"/>
                      <a:pt x="836" y="5990"/>
                      <a:pt x="272" y="5990"/>
                    </a:cubicBezTo>
                    <a:cubicBezTo>
                      <a:pt x="37" y="5990"/>
                      <a:pt x="0" y="6372"/>
                      <a:pt x="0" y="6724"/>
                    </a:cubicBezTo>
                    <a:cubicBezTo>
                      <a:pt x="0" y="7332"/>
                      <a:pt x="74" y="8674"/>
                      <a:pt x="646" y="10023"/>
                    </a:cubicBezTo>
                    <a:lnTo>
                      <a:pt x="11613" y="10023"/>
                    </a:lnTo>
                    <a:cubicBezTo>
                      <a:pt x="11613" y="10023"/>
                      <a:pt x="10910" y="7955"/>
                      <a:pt x="9201" y="6782"/>
                    </a:cubicBezTo>
                    <a:cubicBezTo>
                      <a:pt x="8395" y="6232"/>
                      <a:pt x="6437" y="3556"/>
                      <a:pt x="5543" y="3197"/>
                    </a:cubicBezTo>
                    <a:cubicBezTo>
                      <a:pt x="4414" y="2750"/>
                      <a:pt x="2918" y="888"/>
                      <a:pt x="2148" y="1"/>
                    </a:cubicBezTo>
                    <a:close/>
                  </a:path>
                </a:pathLst>
              </a:custGeom>
              <a:solidFill>
                <a:srgbClr val="8E726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7" name="Google Shape;3847;p34"/>
              <p:cNvSpPr/>
              <p:nvPr/>
            </p:nvSpPr>
            <p:spPr>
              <a:xfrm>
                <a:off x="3084476" y="4749050"/>
                <a:ext cx="214459" cy="356427"/>
              </a:xfrm>
              <a:custGeom>
                <a:rect b="b" l="l" r="r" t="t"/>
                <a:pathLst>
                  <a:path extrusionOk="0" h="1903" w="1145">
                    <a:moveTo>
                      <a:pt x="427" y="1"/>
                    </a:moveTo>
                    <a:cubicBezTo>
                      <a:pt x="269" y="1"/>
                      <a:pt x="1" y="608"/>
                      <a:pt x="177" y="955"/>
                    </a:cubicBezTo>
                    <a:cubicBezTo>
                      <a:pt x="375" y="1365"/>
                      <a:pt x="471" y="1768"/>
                      <a:pt x="588" y="1886"/>
                    </a:cubicBezTo>
                    <a:cubicBezTo>
                      <a:pt x="600" y="1897"/>
                      <a:pt x="616" y="1902"/>
                      <a:pt x="634" y="1902"/>
                    </a:cubicBezTo>
                    <a:cubicBezTo>
                      <a:pt x="792" y="1902"/>
                      <a:pt x="1144" y="1494"/>
                      <a:pt x="1006" y="1079"/>
                    </a:cubicBezTo>
                    <a:cubicBezTo>
                      <a:pt x="852" y="617"/>
                      <a:pt x="713" y="493"/>
                      <a:pt x="493" y="53"/>
                    </a:cubicBezTo>
                    <a:cubicBezTo>
                      <a:pt x="475" y="17"/>
                      <a:pt x="452" y="1"/>
                      <a:pt x="427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8" name="Google Shape;3848;p34"/>
              <p:cNvSpPr/>
              <p:nvPr/>
            </p:nvSpPr>
            <p:spPr>
              <a:xfrm>
                <a:off x="2190675" y="4476339"/>
                <a:ext cx="155834" cy="258471"/>
              </a:xfrm>
              <a:custGeom>
                <a:rect b="b" l="l" r="r" t="t"/>
                <a:pathLst>
                  <a:path extrusionOk="0" h="1380" w="832">
                    <a:moveTo>
                      <a:pt x="660" y="0"/>
                    </a:moveTo>
                    <a:cubicBezTo>
                      <a:pt x="496" y="0"/>
                      <a:pt x="255" y="124"/>
                      <a:pt x="213" y="395"/>
                    </a:cubicBezTo>
                    <a:cubicBezTo>
                      <a:pt x="147" y="820"/>
                      <a:pt x="1" y="1150"/>
                      <a:pt x="30" y="1304"/>
                    </a:cubicBezTo>
                    <a:cubicBezTo>
                      <a:pt x="40" y="1354"/>
                      <a:pt x="99" y="1380"/>
                      <a:pt x="179" y="1380"/>
                    </a:cubicBezTo>
                    <a:cubicBezTo>
                      <a:pt x="343" y="1380"/>
                      <a:pt x="591" y="1269"/>
                      <a:pt x="661" y="1032"/>
                    </a:cubicBezTo>
                    <a:cubicBezTo>
                      <a:pt x="771" y="673"/>
                      <a:pt x="749" y="519"/>
                      <a:pt x="815" y="131"/>
                    </a:cubicBezTo>
                    <a:cubicBezTo>
                      <a:pt x="831" y="45"/>
                      <a:pt x="760" y="0"/>
                      <a:pt x="660" y="0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9" name="Google Shape;3849;p34"/>
              <p:cNvSpPr/>
              <p:nvPr/>
            </p:nvSpPr>
            <p:spPr>
              <a:xfrm>
                <a:off x="2241621" y="4331743"/>
                <a:ext cx="68365" cy="112191"/>
              </a:xfrm>
              <a:custGeom>
                <a:rect b="b" l="l" r="r" t="t"/>
                <a:pathLst>
                  <a:path extrusionOk="0" h="599" w="365">
                    <a:moveTo>
                      <a:pt x="289" y="1"/>
                    </a:moveTo>
                    <a:cubicBezTo>
                      <a:pt x="217" y="1"/>
                      <a:pt x="114" y="55"/>
                      <a:pt x="95" y="169"/>
                    </a:cubicBezTo>
                    <a:cubicBezTo>
                      <a:pt x="66" y="360"/>
                      <a:pt x="0" y="499"/>
                      <a:pt x="15" y="565"/>
                    </a:cubicBezTo>
                    <a:cubicBezTo>
                      <a:pt x="19" y="587"/>
                      <a:pt x="46" y="598"/>
                      <a:pt x="81" y="598"/>
                    </a:cubicBezTo>
                    <a:cubicBezTo>
                      <a:pt x="152" y="598"/>
                      <a:pt x="259" y="551"/>
                      <a:pt x="293" y="448"/>
                    </a:cubicBezTo>
                    <a:cubicBezTo>
                      <a:pt x="323" y="316"/>
                      <a:pt x="345" y="184"/>
                      <a:pt x="359" y="59"/>
                    </a:cubicBezTo>
                    <a:cubicBezTo>
                      <a:pt x="365" y="21"/>
                      <a:pt x="333" y="1"/>
                      <a:pt x="289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0" name="Google Shape;3850;p34"/>
              <p:cNvSpPr/>
              <p:nvPr/>
            </p:nvSpPr>
            <p:spPr>
              <a:xfrm>
                <a:off x="1043455" y="3978492"/>
                <a:ext cx="250795" cy="270458"/>
              </a:xfrm>
              <a:custGeom>
                <a:rect b="b" l="l" r="r" t="t"/>
                <a:pathLst>
                  <a:path extrusionOk="0" h="1444" w="1339">
                    <a:moveTo>
                      <a:pt x="1208" y="0"/>
                    </a:moveTo>
                    <a:cubicBezTo>
                      <a:pt x="1068" y="0"/>
                      <a:pt x="823" y="140"/>
                      <a:pt x="700" y="450"/>
                    </a:cubicBezTo>
                    <a:cubicBezTo>
                      <a:pt x="495" y="941"/>
                      <a:pt x="11" y="1073"/>
                      <a:pt x="4" y="1271"/>
                    </a:cubicBezTo>
                    <a:cubicBezTo>
                      <a:pt x="0" y="1367"/>
                      <a:pt x="158" y="1443"/>
                      <a:pt x="344" y="1443"/>
                    </a:cubicBezTo>
                    <a:cubicBezTo>
                      <a:pt x="526" y="1443"/>
                      <a:pt x="735" y="1371"/>
                      <a:pt x="847" y="1176"/>
                    </a:cubicBezTo>
                    <a:cubicBezTo>
                      <a:pt x="1082" y="787"/>
                      <a:pt x="1104" y="597"/>
                      <a:pt x="1294" y="149"/>
                    </a:cubicBezTo>
                    <a:cubicBezTo>
                      <a:pt x="1339" y="52"/>
                      <a:pt x="1293" y="0"/>
                      <a:pt x="1208" y="0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1" name="Google Shape;3851;p34"/>
              <p:cNvSpPr/>
              <p:nvPr/>
            </p:nvSpPr>
            <p:spPr>
              <a:xfrm>
                <a:off x="1684025" y="1895329"/>
                <a:ext cx="1784594" cy="1988163"/>
              </a:xfrm>
              <a:custGeom>
                <a:rect b="b" l="l" r="r" t="t"/>
                <a:pathLst>
                  <a:path extrusionOk="0" h="10615" w="9528">
                    <a:moveTo>
                      <a:pt x="4893" y="1"/>
                    </a:moveTo>
                    <a:cubicBezTo>
                      <a:pt x="4824" y="1"/>
                      <a:pt x="4862" y="132"/>
                      <a:pt x="4671" y="267"/>
                    </a:cubicBezTo>
                    <a:cubicBezTo>
                      <a:pt x="4567" y="337"/>
                      <a:pt x="4415" y="368"/>
                      <a:pt x="4261" y="368"/>
                    </a:cubicBezTo>
                    <a:cubicBezTo>
                      <a:pt x="4043" y="368"/>
                      <a:pt x="3820" y="307"/>
                      <a:pt x="3717" y="208"/>
                    </a:cubicBezTo>
                    <a:cubicBezTo>
                      <a:pt x="3629" y="127"/>
                      <a:pt x="3563" y="44"/>
                      <a:pt x="3480" y="44"/>
                    </a:cubicBezTo>
                    <a:cubicBezTo>
                      <a:pt x="3391" y="44"/>
                      <a:pt x="3284" y="139"/>
                      <a:pt x="3109" y="435"/>
                    </a:cubicBezTo>
                    <a:cubicBezTo>
                      <a:pt x="2544" y="1403"/>
                      <a:pt x="2046" y="3735"/>
                      <a:pt x="1232" y="4812"/>
                    </a:cubicBezTo>
                    <a:cubicBezTo>
                      <a:pt x="1049" y="5062"/>
                      <a:pt x="543" y="5831"/>
                      <a:pt x="0" y="6660"/>
                    </a:cubicBezTo>
                    <a:cubicBezTo>
                      <a:pt x="591" y="6056"/>
                      <a:pt x="912" y="5842"/>
                      <a:pt x="1082" y="5842"/>
                    </a:cubicBezTo>
                    <a:cubicBezTo>
                      <a:pt x="1491" y="5842"/>
                      <a:pt x="1015" y="7092"/>
                      <a:pt x="1305" y="7144"/>
                    </a:cubicBezTo>
                    <a:cubicBezTo>
                      <a:pt x="1305" y="7144"/>
                      <a:pt x="2619" y="4453"/>
                      <a:pt x="3093" y="4453"/>
                    </a:cubicBezTo>
                    <a:cubicBezTo>
                      <a:pt x="3152" y="4453"/>
                      <a:pt x="3197" y="4493"/>
                      <a:pt x="3226" y="4585"/>
                    </a:cubicBezTo>
                    <a:cubicBezTo>
                      <a:pt x="3307" y="4908"/>
                      <a:pt x="3204" y="5392"/>
                      <a:pt x="3388" y="5392"/>
                    </a:cubicBezTo>
                    <a:cubicBezTo>
                      <a:pt x="3578" y="5392"/>
                      <a:pt x="3725" y="4974"/>
                      <a:pt x="3908" y="4974"/>
                    </a:cubicBezTo>
                    <a:cubicBezTo>
                      <a:pt x="4040" y="4974"/>
                      <a:pt x="3974" y="5846"/>
                      <a:pt x="4135" y="6037"/>
                    </a:cubicBezTo>
                    <a:cubicBezTo>
                      <a:pt x="4241" y="5824"/>
                      <a:pt x="4322" y="5738"/>
                      <a:pt x="4385" y="5738"/>
                    </a:cubicBezTo>
                    <a:cubicBezTo>
                      <a:pt x="4585" y="5738"/>
                      <a:pt x="4597" y="6604"/>
                      <a:pt x="4597" y="7056"/>
                    </a:cubicBezTo>
                    <a:cubicBezTo>
                      <a:pt x="4597" y="7862"/>
                      <a:pt x="4927" y="8199"/>
                      <a:pt x="4920" y="8595"/>
                    </a:cubicBezTo>
                    <a:cubicBezTo>
                      <a:pt x="4908" y="8985"/>
                      <a:pt x="4886" y="9782"/>
                      <a:pt x="5003" y="9782"/>
                    </a:cubicBezTo>
                    <a:cubicBezTo>
                      <a:pt x="5029" y="9782"/>
                      <a:pt x="5062" y="9743"/>
                      <a:pt x="5103" y="9651"/>
                    </a:cubicBezTo>
                    <a:cubicBezTo>
                      <a:pt x="5433" y="8933"/>
                      <a:pt x="4781" y="7004"/>
                      <a:pt x="5103" y="6521"/>
                    </a:cubicBezTo>
                    <a:cubicBezTo>
                      <a:pt x="5154" y="6436"/>
                      <a:pt x="5194" y="6401"/>
                      <a:pt x="5228" y="6401"/>
                    </a:cubicBezTo>
                    <a:cubicBezTo>
                      <a:pt x="5386" y="6401"/>
                      <a:pt x="5404" y="7180"/>
                      <a:pt x="5822" y="7180"/>
                    </a:cubicBezTo>
                    <a:cubicBezTo>
                      <a:pt x="6064" y="7180"/>
                      <a:pt x="5910" y="6455"/>
                      <a:pt x="6174" y="6455"/>
                    </a:cubicBezTo>
                    <a:cubicBezTo>
                      <a:pt x="6760" y="6455"/>
                      <a:pt x="6907" y="7642"/>
                      <a:pt x="8087" y="9197"/>
                    </a:cubicBezTo>
                    <a:cubicBezTo>
                      <a:pt x="8612" y="9888"/>
                      <a:pt x="9252" y="10614"/>
                      <a:pt x="9441" y="10614"/>
                    </a:cubicBezTo>
                    <a:cubicBezTo>
                      <a:pt x="9527" y="10614"/>
                      <a:pt x="9521" y="10466"/>
                      <a:pt x="9370" y="10098"/>
                    </a:cubicBezTo>
                    <a:cubicBezTo>
                      <a:pt x="8974" y="9072"/>
                      <a:pt x="7889" y="8559"/>
                      <a:pt x="7610" y="7422"/>
                    </a:cubicBezTo>
                    <a:cubicBezTo>
                      <a:pt x="7288" y="5971"/>
                      <a:pt x="6628" y="4952"/>
                      <a:pt x="6276" y="3852"/>
                    </a:cubicBezTo>
                    <a:lnTo>
                      <a:pt x="6276" y="3852"/>
                    </a:lnTo>
                    <a:cubicBezTo>
                      <a:pt x="6767" y="3881"/>
                      <a:pt x="7112" y="4218"/>
                      <a:pt x="7486" y="4717"/>
                    </a:cubicBezTo>
                    <a:cubicBezTo>
                      <a:pt x="6511" y="2708"/>
                      <a:pt x="5455" y="282"/>
                      <a:pt x="4993" y="40"/>
                    </a:cubicBezTo>
                    <a:cubicBezTo>
                      <a:pt x="4944" y="12"/>
                      <a:pt x="4914" y="1"/>
                      <a:pt x="4893" y="1"/>
                    </a:cubicBezTo>
                    <a:close/>
                  </a:path>
                </a:pathLst>
              </a:custGeom>
              <a:solidFill>
                <a:srgbClr val="D1B3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2" name="Google Shape;3852;p34"/>
              <p:cNvSpPr/>
              <p:nvPr/>
            </p:nvSpPr>
            <p:spPr>
              <a:xfrm>
                <a:off x="2128865" y="1895329"/>
                <a:ext cx="627830" cy="424791"/>
              </a:xfrm>
              <a:custGeom>
                <a:rect b="b" l="l" r="r" t="t"/>
                <a:pathLst>
                  <a:path extrusionOk="0" h="2268" w="3352">
                    <a:moveTo>
                      <a:pt x="2518" y="1"/>
                    </a:moveTo>
                    <a:cubicBezTo>
                      <a:pt x="2449" y="1"/>
                      <a:pt x="2487" y="132"/>
                      <a:pt x="2296" y="267"/>
                    </a:cubicBezTo>
                    <a:cubicBezTo>
                      <a:pt x="2192" y="337"/>
                      <a:pt x="2040" y="368"/>
                      <a:pt x="1886" y="368"/>
                    </a:cubicBezTo>
                    <a:cubicBezTo>
                      <a:pt x="1668" y="368"/>
                      <a:pt x="1445" y="307"/>
                      <a:pt x="1342" y="208"/>
                    </a:cubicBezTo>
                    <a:cubicBezTo>
                      <a:pt x="1254" y="127"/>
                      <a:pt x="1188" y="44"/>
                      <a:pt x="1105" y="44"/>
                    </a:cubicBezTo>
                    <a:cubicBezTo>
                      <a:pt x="1016" y="44"/>
                      <a:pt x="909" y="139"/>
                      <a:pt x="734" y="435"/>
                    </a:cubicBezTo>
                    <a:cubicBezTo>
                      <a:pt x="492" y="853"/>
                      <a:pt x="257" y="1535"/>
                      <a:pt x="1" y="2254"/>
                    </a:cubicBezTo>
                    <a:cubicBezTo>
                      <a:pt x="114" y="2263"/>
                      <a:pt x="227" y="2267"/>
                      <a:pt x="340" y="2267"/>
                    </a:cubicBezTo>
                    <a:cubicBezTo>
                      <a:pt x="873" y="2267"/>
                      <a:pt x="1404" y="2167"/>
                      <a:pt x="1900" y="1968"/>
                    </a:cubicBezTo>
                    <a:cubicBezTo>
                      <a:pt x="2435" y="1770"/>
                      <a:pt x="2926" y="1477"/>
                      <a:pt x="3351" y="1103"/>
                    </a:cubicBezTo>
                    <a:cubicBezTo>
                      <a:pt x="3051" y="531"/>
                      <a:pt x="2794" y="128"/>
                      <a:pt x="2618" y="40"/>
                    </a:cubicBezTo>
                    <a:cubicBezTo>
                      <a:pt x="2569" y="12"/>
                      <a:pt x="2539" y="1"/>
                      <a:pt x="2518" y="1"/>
                    </a:cubicBezTo>
                    <a:close/>
                  </a:path>
                </a:pathLst>
              </a:custGeom>
              <a:solidFill>
                <a:srgbClr val="EAC7C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3" name="Google Shape;3853;p34"/>
              <p:cNvSpPr/>
              <p:nvPr/>
            </p:nvSpPr>
            <p:spPr>
              <a:xfrm>
                <a:off x="2653496" y="2212804"/>
                <a:ext cx="2305663" cy="552528"/>
              </a:xfrm>
              <a:custGeom>
                <a:rect b="b" l="l" r="r" t="t"/>
                <a:pathLst>
                  <a:path extrusionOk="0" h="2950" w="12310">
                    <a:moveTo>
                      <a:pt x="6025" y="1"/>
                    </a:moveTo>
                    <a:cubicBezTo>
                      <a:pt x="5394" y="1"/>
                      <a:pt x="5337" y="532"/>
                      <a:pt x="4949" y="669"/>
                    </a:cubicBezTo>
                    <a:lnTo>
                      <a:pt x="4920" y="669"/>
                    </a:lnTo>
                    <a:cubicBezTo>
                      <a:pt x="4836" y="669"/>
                      <a:pt x="4735" y="583"/>
                      <a:pt x="4651" y="583"/>
                    </a:cubicBezTo>
                    <a:cubicBezTo>
                      <a:pt x="4640" y="583"/>
                      <a:pt x="4630" y="585"/>
                      <a:pt x="4619" y="588"/>
                    </a:cubicBezTo>
                    <a:cubicBezTo>
                      <a:pt x="4464" y="687"/>
                      <a:pt x="4499" y="779"/>
                      <a:pt x="4305" y="779"/>
                    </a:cubicBezTo>
                    <a:cubicBezTo>
                      <a:pt x="4298" y="779"/>
                      <a:pt x="4290" y="779"/>
                      <a:pt x="4282" y="779"/>
                    </a:cubicBezTo>
                    <a:cubicBezTo>
                      <a:pt x="4253" y="778"/>
                      <a:pt x="4225" y="777"/>
                      <a:pt x="4197" y="777"/>
                    </a:cubicBezTo>
                    <a:cubicBezTo>
                      <a:pt x="2632" y="777"/>
                      <a:pt x="2099" y="2341"/>
                      <a:pt x="1140" y="2341"/>
                    </a:cubicBezTo>
                    <a:cubicBezTo>
                      <a:pt x="1129" y="2341"/>
                      <a:pt x="1118" y="2341"/>
                      <a:pt x="1107" y="2340"/>
                    </a:cubicBezTo>
                    <a:cubicBezTo>
                      <a:pt x="506" y="2318"/>
                      <a:pt x="470" y="2098"/>
                      <a:pt x="470" y="1629"/>
                    </a:cubicBezTo>
                    <a:cubicBezTo>
                      <a:pt x="470" y="1004"/>
                      <a:pt x="759" y="770"/>
                      <a:pt x="1018" y="770"/>
                    </a:cubicBezTo>
                    <a:cubicBezTo>
                      <a:pt x="1227" y="770"/>
                      <a:pt x="1415" y="923"/>
                      <a:pt x="1415" y="1145"/>
                    </a:cubicBezTo>
                    <a:cubicBezTo>
                      <a:pt x="1415" y="1218"/>
                      <a:pt x="1401" y="1299"/>
                      <a:pt x="1364" y="1365"/>
                    </a:cubicBezTo>
                    <a:cubicBezTo>
                      <a:pt x="1778" y="1015"/>
                      <a:pt x="1408" y="628"/>
                      <a:pt x="949" y="628"/>
                    </a:cubicBezTo>
                    <a:cubicBezTo>
                      <a:pt x="514" y="628"/>
                      <a:pt x="0" y="976"/>
                      <a:pt x="0" y="2032"/>
                    </a:cubicBezTo>
                    <a:cubicBezTo>
                      <a:pt x="0" y="2604"/>
                      <a:pt x="536" y="2941"/>
                      <a:pt x="961" y="2949"/>
                    </a:cubicBezTo>
                    <a:cubicBezTo>
                      <a:pt x="975" y="2949"/>
                      <a:pt x="990" y="2949"/>
                      <a:pt x="1005" y="2949"/>
                    </a:cubicBezTo>
                    <a:cubicBezTo>
                      <a:pt x="2329" y="2949"/>
                      <a:pt x="3317" y="1026"/>
                      <a:pt x="5455" y="1026"/>
                    </a:cubicBezTo>
                    <a:cubicBezTo>
                      <a:pt x="5493" y="1026"/>
                      <a:pt x="5533" y="1027"/>
                      <a:pt x="5572" y="1028"/>
                    </a:cubicBezTo>
                    <a:cubicBezTo>
                      <a:pt x="6298" y="1050"/>
                      <a:pt x="6657" y="1350"/>
                      <a:pt x="6657" y="1350"/>
                    </a:cubicBezTo>
                    <a:cubicBezTo>
                      <a:pt x="6772" y="1350"/>
                      <a:pt x="6838" y="1167"/>
                      <a:pt x="6986" y="1167"/>
                    </a:cubicBezTo>
                    <a:cubicBezTo>
                      <a:pt x="6989" y="1167"/>
                      <a:pt x="6992" y="1167"/>
                      <a:pt x="6995" y="1167"/>
                    </a:cubicBezTo>
                    <a:cubicBezTo>
                      <a:pt x="7083" y="1167"/>
                      <a:pt x="7273" y="1292"/>
                      <a:pt x="7391" y="1292"/>
                    </a:cubicBezTo>
                    <a:cubicBezTo>
                      <a:pt x="7394" y="1292"/>
                      <a:pt x="7397" y="1292"/>
                      <a:pt x="7400" y="1292"/>
                    </a:cubicBezTo>
                    <a:cubicBezTo>
                      <a:pt x="7518" y="1292"/>
                      <a:pt x="7575" y="1153"/>
                      <a:pt x="7610" y="1153"/>
                    </a:cubicBezTo>
                    <a:cubicBezTo>
                      <a:pt x="7742" y="1153"/>
                      <a:pt x="7735" y="1570"/>
                      <a:pt x="8050" y="1578"/>
                    </a:cubicBezTo>
                    <a:cubicBezTo>
                      <a:pt x="8055" y="1578"/>
                      <a:pt x="8060" y="1578"/>
                      <a:pt x="8065" y="1578"/>
                    </a:cubicBezTo>
                    <a:cubicBezTo>
                      <a:pt x="8221" y="1578"/>
                      <a:pt x="8371" y="1466"/>
                      <a:pt x="8534" y="1424"/>
                    </a:cubicBezTo>
                    <a:cubicBezTo>
                      <a:pt x="8584" y="1914"/>
                      <a:pt x="8999" y="2396"/>
                      <a:pt x="9697" y="2396"/>
                    </a:cubicBezTo>
                    <a:cubicBezTo>
                      <a:pt x="9918" y="2396"/>
                      <a:pt x="10166" y="2348"/>
                      <a:pt x="10440" y="2238"/>
                    </a:cubicBezTo>
                    <a:cubicBezTo>
                      <a:pt x="10611" y="2188"/>
                      <a:pt x="10713" y="1966"/>
                      <a:pt x="10873" y="1966"/>
                    </a:cubicBezTo>
                    <a:cubicBezTo>
                      <a:pt x="10877" y="1966"/>
                      <a:pt x="10883" y="1966"/>
                      <a:pt x="10888" y="1966"/>
                    </a:cubicBezTo>
                    <a:cubicBezTo>
                      <a:pt x="11100" y="1974"/>
                      <a:pt x="11284" y="2274"/>
                      <a:pt x="11547" y="2282"/>
                    </a:cubicBezTo>
                    <a:cubicBezTo>
                      <a:pt x="11549" y="2282"/>
                      <a:pt x="11551" y="2282"/>
                      <a:pt x="11553" y="2282"/>
                    </a:cubicBezTo>
                    <a:cubicBezTo>
                      <a:pt x="11854" y="2282"/>
                      <a:pt x="12310" y="1677"/>
                      <a:pt x="12310" y="1087"/>
                    </a:cubicBezTo>
                    <a:cubicBezTo>
                      <a:pt x="12310" y="581"/>
                      <a:pt x="11965" y="265"/>
                      <a:pt x="11533" y="251"/>
                    </a:cubicBezTo>
                    <a:cubicBezTo>
                      <a:pt x="11522" y="250"/>
                      <a:pt x="11511" y="250"/>
                      <a:pt x="11501" y="250"/>
                    </a:cubicBezTo>
                    <a:cubicBezTo>
                      <a:pt x="11021" y="250"/>
                      <a:pt x="10688" y="570"/>
                      <a:pt x="10569" y="789"/>
                    </a:cubicBezTo>
                    <a:lnTo>
                      <a:pt x="10569" y="789"/>
                    </a:lnTo>
                    <a:cubicBezTo>
                      <a:pt x="10512" y="666"/>
                      <a:pt x="10390" y="537"/>
                      <a:pt x="10308" y="537"/>
                    </a:cubicBezTo>
                    <a:cubicBezTo>
                      <a:pt x="10280" y="535"/>
                      <a:pt x="10253" y="535"/>
                      <a:pt x="10228" y="535"/>
                    </a:cubicBezTo>
                    <a:cubicBezTo>
                      <a:pt x="9827" y="535"/>
                      <a:pt x="9898" y="694"/>
                      <a:pt x="9773" y="757"/>
                    </a:cubicBezTo>
                    <a:cubicBezTo>
                      <a:pt x="9502" y="779"/>
                      <a:pt x="9304" y="874"/>
                      <a:pt x="9040" y="940"/>
                    </a:cubicBezTo>
                    <a:cubicBezTo>
                      <a:pt x="8945" y="705"/>
                      <a:pt x="8747" y="661"/>
                      <a:pt x="8542" y="654"/>
                    </a:cubicBezTo>
                    <a:lnTo>
                      <a:pt x="8241" y="654"/>
                    </a:lnTo>
                    <a:cubicBezTo>
                      <a:pt x="7860" y="647"/>
                      <a:pt x="7977" y="478"/>
                      <a:pt x="7764" y="419"/>
                    </a:cubicBezTo>
                    <a:cubicBezTo>
                      <a:pt x="7493" y="390"/>
                      <a:pt x="7222" y="295"/>
                      <a:pt x="6958" y="287"/>
                    </a:cubicBezTo>
                    <a:cubicBezTo>
                      <a:pt x="6942" y="286"/>
                      <a:pt x="6926" y="286"/>
                      <a:pt x="6910" y="286"/>
                    </a:cubicBezTo>
                    <a:cubicBezTo>
                      <a:pt x="6802" y="286"/>
                      <a:pt x="6694" y="308"/>
                      <a:pt x="6591" y="346"/>
                    </a:cubicBezTo>
                    <a:cubicBezTo>
                      <a:pt x="6599" y="331"/>
                      <a:pt x="6599" y="324"/>
                      <a:pt x="6599" y="309"/>
                    </a:cubicBezTo>
                    <a:cubicBezTo>
                      <a:pt x="6599" y="97"/>
                      <a:pt x="6261" y="9"/>
                      <a:pt x="6064" y="1"/>
                    </a:cubicBezTo>
                    <a:cubicBezTo>
                      <a:pt x="6050" y="1"/>
                      <a:pt x="6038" y="1"/>
                      <a:pt x="6025" y="1"/>
                    </a:cubicBezTo>
                    <a:close/>
                  </a:path>
                </a:pathLst>
              </a:custGeom>
              <a:solidFill>
                <a:srgbClr val="EAEFB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4" name="Google Shape;3854;p34"/>
              <p:cNvSpPr/>
              <p:nvPr/>
            </p:nvSpPr>
            <p:spPr>
              <a:xfrm>
                <a:off x="1171194" y="1875100"/>
                <a:ext cx="1755750" cy="412804"/>
              </a:xfrm>
              <a:custGeom>
                <a:rect b="b" l="l" r="r" t="t"/>
                <a:pathLst>
                  <a:path extrusionOk="0" h="2204" w="9374">
                    <a:moveTo>
                      <a:pt x="8816" y="1"/>
                    </a:moveTo>
                    <a:cubicBezTo>
                      <a:pt x="7892" y="1"/>
                      <a:pt x="8032" y="587"/>
                      <a:pt x="7826" y="763"/>
                    </a:cubicBezTo>
                    <a:lnTo>
                      <a:pt x="7709" y="763"/>
                    </a:lnTo>
                    <a:cubicBezTo>
                      <a:pt x="7621" y="705"/>
                      <a:pt x="7643" y="499"/>
                      <a:pt x="7570" y="499"/>
                    </a:cubicBezTo>
                    <a:lnTo>
                      <a:pt x="7555" y="499"/>
                    </a:lnTo>
                    <a:cubicBezTo>
                      <a:pt x="7401" y="529"/>
                      <a:pt x="7401" y="866"/>
                      <a:pt x="7247" y="866"/>
                    </a:cubicBezTo>
                    <a:cubicBezTo>
                      <a:pt x="7020" y="837"/>
                      <a:pt x="6822" y="631"/>
                      <a:pt x="6573" y="631"/>
                    </a:cubicBezTo>
                    <a:cubicBezTo>
                      <a:pt x="6389" y="631"/>
                      <a:pt x="6426" y="763"/>
                      <a:pt x="6302" y="895"/>
                    </a:cubicBezTo>
                    <a:cubicBezTo>
                      <a:pt x="6113" y="644"/>
                      <a:pt x="5817" y="498"/>
                      <a:pt x="5504" y="498"/>
                    </a:cubicBezTo>
                    <a:cubicBezTo>
                      <a:pt x="5489" y="498"/>
                      <a:pt x="5473" y="499"/>
                      <a:pt x="5458" y="499"/>
                    </a:cubicBezTo>
                    <a:cubicBezTo>
                      <a:pt x="4762" y="499"/>
                      <a:pt x="5187" y="1372"/>
                      <a:pt x="4762" y="1372"/>
                    </a:cubicBezTo>
                    <a:cubicBezTo>
                      <a:pt x="4608" y="1372"/>
                      <a:pt x="4520" y="1093"/>
                      <a:pt x="4381" y="1064"/>
                    </a:cubicBezTo>
                    <a:cubicBezTo>
                      <a:pt x="4197" y="1005"/>
                      <a:pt x="3794" y="785"/>
                      <a:pt x="3721" y="785"/>
                    </a:cubicBezTo>
                    <a:cubicBezTo>
                      <a:pt x="3516" y="785"/>
                      <a:pt x="3347" y="998"/>
                      <a:pt x="3156" y="998"/>
                    </a:cubicBezTo>
                    <a:cubicBezTo>
                      <a:pt x="2980" y="969"/>
                      <a:pt x="2848" y="807"/>
                      <a:pt x="2687" y="807"/>
                    </a:cubicBezTo>
                    <a:cubicBezTo>
                      <a:pt x="2628" y="807"/>
                      <a:pt x="2489" y="829"/>
                      <a:pt x="2489" y="903"/>
                    </a:cubicBezTo>
                    <a:cubicBezTo>
                      <a:pt x="2313" y="829"/>
                      <a:pt x="2137" y="793"/>
                      <a:pt x="1947" y="785"/>
                    </a:cubicBezTo>
                    <a:cubicBezTo>
                      <a:pt x="592" y="785"/>
                      <a:pt x="177" y="1504"/>
                      <a:pt x="53" y="1918"/>
                    </a:cubicBezTo>
                    <a:lnTo>
                      <a:pt x="53" y="1918"/>
                    </a:lnTo>
                    <a:cubicBezTo>
                      <a:pt x="290" y="1376"/>
                      <a:pt x="1334" y="1211"/>
                      <a:pt x="2020" y="1211"/>
                    </a:cubicBezTo>
                    <a:cubicBezTo>
                      <a:pt x="2665" y="1225"/>
                      <a:pt x="3288" y="1416"/>
                      <a:pt x="3831" y="1768"/>
                    </a:cubicBezTo>
                    <a:cubicBezTo>
                      <a:pt x="3992" y="1768"/>
                      <a:pt x="3977" y="1563"/>
                      <a:pt x="4102" y="1563"/>
                    </a:cubicBezTo>
                    <a:cubicBezTo>
                      <a:pt x="4681" y="1870"/>
                      <a:pt x="5642" y="1958"/>
                      <a:pt x="5766" y="1958"/>
                    </a:cubicBezTo>
                    <a:lnTo>
                      <a:pt x="5906" y="1958"/>
                    </a:lnTo>
                    <a:cubicBezTo>
                      <a:pt x="5994" y="1907"/>
                      <a:pt x="6074" y="1826"/>
                      <a:pt x="6118" y="1731"/>
                    </a:cubicBezTo>
                    <a:cubicBezTo>
                      <a:pt x="6287" y="1819"/>
                      <a:pt x="6477" y="1870"/>
                      <a:pt x="6668" y="1870"/>
                    </a:cubicBezTo>
                    <a:cubicBezTo>
                      <a:pt x="7694" y="1870"/>
                      <a:pt x="8149" y="82"/>
                      <a:pt x="8897" y="82"/>
                    </a:cubicBezTo>
                    <a:lnTo>
                      <a:pt x="9065" y="82"/>
                    </a:lnTo>
                    <a:cubicBezTo>
                      <a:pt x="9293" y="82"/>
                      <a:pt x="9373" y="1"/>
                      <a:pt x="8816" y="1"/>
                    </a:cubicBezTo>
                    <a:close/>
                    <a:moveTo>
                      <a:pt x="53" y="1918"/>
                    </a:moveTo>
                    <a:cubicBezTo>
                      <a:pt x="21" y="1991"/>
                      <a:pt x="4" y="2070"/>
                      <a:pt x="4" y="2156"/>
                    </a:cubicBezTo>
                    <a:cubicBezTo>
                      <a:pt x="4" y="2156"/>
                      <a:pt x="4" y="2156"/>
                      <a:pt x="4" y="2156"/>
                    </a:cubicBezTo>
                    <a:lnTo>
                      <a:pt x="4" y="2156"/>
                    </a:lnTo>
                    <a:cubicBezTo>
                      <a:pt x="9" y="2107"/>
                      <a:pt x="21" y="2022"/>
                      <a:pt x="53" y="1918"/>
                    </a:cubicBezTo>
                    <a:close/>
                    <a:moveTo>
                      <a:pt x="4" y="2156"/>
                    </a:moveTo>
                    <a:cubicBezTo>
                      <a:pt x="1" y="2187"/>
                      <a:pt x="1" y="2204"/>
                      <a:pt x="2" y="2204"/>
                    </a:cubicBezTo>
                    <a:cubicBezTo>
                      <a:pt x="2" y="2204"/>
                      <a:pt x="4" y="2189"/>
                      <a:pt x="4" y="2156"/>
                    </a:cubicBezTo>
                    <a:close/>
                  </a:path>
                </a:pathLst>
              </a:custGeom>
              <a:solidFill>
                <a:srgbClr val="EAEFB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5" name="Google Shape;3855;p34"/>
              <p:cNvSpPr/>
              <p:nvPr/>
            </p:nvSpPr>
            <p:spPr>
              <a:xfrm>
                <a:off x="-471812" y="4309392"/>
                <a:ext cx="2837033" cy="849207"/>
              </a:xfrm>
              <a:custGeom>
                <a:rect b="b" l="l" r="r" t="t"/>
                <a:pathLst>
                  <a:path extrusionOk="0" h="4534" w="15147">
                    <a:moveTo>
                      <a:pt x="6899" y="0"/>
                    </a:moveTo>
                    <a:cubicBezTo>
                      <a:pt x="6452" y="0"/>
                      <a:pt x="6100" y="418"/>
                      <a:pt x="6100" y="1247"/>
                    </a:cubicBezTo>
                    <a:cubicBezTo>
                      <a:pt x="6100" y="1612"/>
                      <a:pt x="6143" y="1671"/>
                      <a:pt x="6127" y="1671"/>
                    </a:cubicBezTo>
                    <a:cubicBezTo>
                      <a:pt x="6119" y="1671"/>
                      <a:pt x="6097" y="1657"/>
                      <a:pt x="6049" y="1657"/>
                    </a:cubicBezTo>
                    <a:cubicBezTo>
                      <a:pt x="5865" y="1657"/>
                      <a:pt x="5521" y="1738"/>
                      <a:pt x="5521" y="2046"/>
                    </a:cubicBezTo>
                    <a:cubicBezTo>
                      <a:pt x="5521" y="2163"/>
                      <a:pt x="5550" y="2280"/>
                      <a:pt x="5550" y="2390"/>
                    </a:cubicBezTo>
                    <a:cubicBezTo>
                      <a:pt x="5550" y="2448"/>
                      <a:pt x="5547" y="2469"/>
                      <a:pt x="5542" y="2469"/>
                    </a:cubicBezTo>
                    <a:cubicBezTo>
                      <a:pt x="5528" y="2469"/>
                      <a:pt x="5494" y="2302"/>
                      <a:pt x="5440" y="2302"/>
                    </a:cubicBezTo>
                    <a:cubicBezTo>
                      <a:pt x="5066" y="2222"/>
                      <a:pt x="4714" y="2060"/>
                      <a:pt x="4406" y="1833"/>
                    </a:cubicBezTo>
                    <a:cubicBezTo>
                      <a:pt x="4377" y="1833"/>
                      <a:pt x="4362" y="1840"/>
                      <a:pt x="4362" y="1958"/>
                    </a:cubicBezTo>
                    <a:cubicBezTo>
                      <a:pt x="4362" y="2016"/>
                      <a:pt x="4362" y="2068"/>
                      <a:pt x="4370" y="2126"/>
                    </a:cubicBezTo>
                    <a:cubicBezTo>
                      <a:pt x="3878" y="1459"/>
                      <a:pt x="3548" y="147"/>
                      <a:pt x="2881" y="147"/>
                    </a:cubicBezTo>
                    <a:cubicBezTo>
                      <a:pt x="2485" y="147"/>
                      <a:pt x="1892" y="631"/>
                      <a:pt x="1892" y="1291"/>
                    </a:cubicBezTo>
                    <a:cubicBezTo>
                      <a:pt x="1892" y="1635"/>
                      <a:pt x="2016" y="1936"/>
                      <a:pt x="2141" y="2244"/>
                    </a:cubicBezTo>
                    <a:cubicBezTo>
                      <a:pt x="1899" y="2412"/>
                      <a:pt x="1657" y="2471"/>
                      <a:pt x="1452" y="2757"/>
                    </a:cubicBezTo>
                    <a:cubicBezTo>
                      <a:pt x="1452" y="2713"/>
                      <a:pt x="1408" y="2662"/>
                      <a:pt x="1408" y="2618"/>
                    </a:cubicBezTo>
                    <a:cubicBezTo>
                      <a:pt x="1408" y="2530"/>
                      <a:pt x="1276" y="2515"/>
                      <a:pt x="1224" y="2515"/>
                    </a:cubicBezTo>
                    <a:cubicBezTo>
                      <a:pt x="0" y="2515"/>
                      <a:pt x="631" y="4348"/>
                      <a:pt x="1833" y="4516"/>
                    </a:cubicBezTo>
                    <a:lnTo>
                      <a:pt x="15074" y="4516"/>
                    </a:lnTo>
                    <a:cubicBezTo>
                      <a:pt x="14854" y="4289"/>
                      <a:pt x="14656" y="4040"/>
                      <a:pt x="14487" y="3776"/>
                    </a:cubicBezTo>
                    <a:cubicBezTo>
                      <a:pt x="14450" y="3695"/>
                      <a:pt x="14362" y="3651"/>
                      <a:pt x="14274" y="3651"/>
                    </a:cubicBezTo>
                    <a:cubicBezTo>
                      <a:pt x="14128" y="3651"/>
                      <a:pt x="13952" y="3761"/>
                      <a:pt x="13820" y="3761"/>
                    </a:cubicBezTo>
                    <a:cubicBezTo>
                      <a:pt x="13402" y="3761"/>
                      <a:pt x="13307" y="2691"/>
                      <a:pt x="12801" y="2691"/>
                    </a:cubicBezTo>
                    <a:cubicBezTo>
                      <a:pt x="12588" y="2691"/>
                      <a:pt x="12405" y="2896"/>
                      <a:pt x="12222" y="3094"/>
                    </a:cubicBezTo>
                    <a:cubicBezTo>
                      <a:pt x="12141" y="2969"/>
                      <a:pt x="12251" y="2852"/>
                      <a:pt x="12053" y="2852"/>
                    </a:cubicBezTo>
                    <a:cubicBezTo>
                      <a:pt x="11811" y="2852"/>
                      <a:pt x="11540" y="3277"/>
                      <a:pt x="11400" y="3277"/>
                    </a:cubicBezTo>
                    <a:cubicBezTo>
                      <a:pt x="11334" y="3277"/>
                      <a:pt x="11261" y="3248"/>
                      <a:pt x="11195" y="3248"/>
                    </a:cubicBezTo>
                    <a:cubicBezTo>
                      <a:pt x="11137" y="3248"/>
                      <a:pt x="11085" y="3277"/>
                      <a:pt x="11049" y="3321"/>
                    </a:cubicBezTo>
                    <a:cubicBezTo>
                      <a:pt x="10983" y="3211"/>
                      <a:pt x="10946" y="3043"/>
                      <a:pt x="10880" y="2984"/>
                    </a:cubicBezTo>
                    <a:cubicBezTo>
                      <a:pt x="10271" y="2984"/>
                      <a:pt x="10763" y="2258"/>
                      <a:pt x="9846" y="2258"/>
                    </a:cubicBezTo>
                    <a:cubicBezTo>
                      <a:pt x="9546" y="2258"/>
                      <a:pt x="9238" y="2412"/>
                      <a:pt x="8952" y="2698"/>
                    </a:cubicBezTo>
                    <a:cubicBezTo>
                      <a:pt x="8929" y="2720"/>
                      <a:pt x="8909" y="2730"/>
                      <a:pt x="8890" y="2730"/>
                    </a:cubicBezTo>
                    <a:cubicBezTo>
                      <a:pt x="8765" y="2730"/>
                      <a:pt x="8720" y="2295"/>
                      <a:pt x="8541" y="2244"/>
                    </a:cubicBezTo>
                    <a:cubicBezTo>
                      <a:pt x="8468" y="2244"/>
                      <a:pt x="8402" y="2266"/>
                      <a:pt x="8343" y="2266"/>
                    </a:cubicBezTo>
                    <a:cubicBezTo>
                      <a:pt x="8116" y="2266"/>
                      <a:pt x="8211" y="1562"/>
                      <a:pt x="7918" y="1562"/>
                    </a:cubicBezTo>
                    <a:cubicBezTo>
                      <a:pt x="7874" y="1562"/>
                      <a:pt x="7815" y="1584"/>
                      <a:pt x="7764" y="1584"/>
                    </a:cubicBezTo>
                    <a:cubicBezTo>
                      <a:pt x="7742" y="1584"/>
                      <a:pt x="7720" y="1577"/>
                      <a:pt x="7713" y="1562"/>
                    </a:cubicBezTo>
                    <a:cubicBezTo>
                      <a:pt x="7515" y="975"/>
                      <a:pt x="7471" y="0"/>
                      <a:pt x="6899" y="0"/>
                    </a:cubicBezTo>
                    <a:close/>
                    <a:moveTo>
                      <a:pt x="15124" y="4499"/>
                    </a:moveTo>
                    <a:cubicBezTo>
                      <a:pt x="15114" y="4499"/>
                      <a:pt x="15104" y="4508"/>
                      <a:pt x="15096" y="4516"/>
                    </a:cubicBezTo>
                    <a:lnTo>
                      <a:pt x="15147" y="4516"/>
                    </a:lnTo>
                    <a:cubicBezTo>
                      <a:pt x="15139" y="4504"/>
                      <a:pt x="15131" y="4499"/>
                      <a:pt x="15124" y="4499"/>
                    </a:cubicBezTo>
                    <a:close/>
                    <a:moveTo>
                      <a:pt x="15074" y="4516"/>
                    </a:moveTo>
                    <a:cubicBezTo>
                      <a:pt x="15074" y="4529"/>
                      <a:pt x="15075" y="4533"/>
                      <a:pt x="15078" y="4533"/>
                    </a:cubicBezTo>
                    <a:cubicBezTo>
                      <a:pt x="15082" y="4533"/>
                      <a:pt x="15088" y="4525"/>
                      <a:pt x="15096" y="4516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6" name="Google Shape;3856;p34"/>
              <p:cNvSpPr/>
              <p:nvPr/>
            </p:nvSpPr>
            <p:spPr>
              <a:xfrm>
                <a:off x="3592812" y="4482895"/>
                <a:ext cx="1748258" cy="657976"/>
              </a:xfrm>
              <a:custGeom>
                <a:rect b="b" l="l" r="r" t="t"/>
                <a:pathLst>
                  <a:path extrusionOk="0" h="3513" w="9334">
                    <a:moveTo>
                      <a:pt x="6312" y="0"/>
                    </a:moveTo>
                    <a:cubicBezTo>
                      <a:pt x="5447" y="0"/>
                      <a:pt x="4626" y="484"/>
                      <a:pt x="4267" y="1144"/>
                    </a:cubicBezTo>
                    <a:cubicBezTo>
                      <a:pt x="4076" y="1144"/>
                      <a:pt x="4003" y="1203"/>
                      <a:pt x="4003" y="1261"/>
                    </a:cubicBezTo>
                    <a:cubicBezTo>
                      <a:pt x="3988" y="1195"/>
                      <a:pt x="3922" y="1085"/>
                      <a:pt x="3710" y="1085"/>
                    </a:cubicBezTo>
                    <a:cubicBezTo>
                      <a:pt x="3600" y="990"/>
                      <a:pt x="3622" y="909"/>
                      <a:pt x="3263" y="909"/>
                    </a:cubicBezTo>
                    <a:cubicBezTo>
                      <a:pt x="2859" y="909"/>
                      <a:pt x="2698" y="1151"/>
                      <a:pt x="2698" y="1459"/>
                    </a:cubicBezTo>
                    <a:cubicBezTo>
                      <a:pt x="2698" y="1550"/>
                      <a:pt x="2699" y="1583"/>
                      <a:pt x="2690" y="1583"/>
                    </a:cubicBezTo>
                    <a:cubicBezTo>
                      <a:pt x="2667" y="1583"/>
                      <a:pt x="2585" y="1386"/>
                      <a:pt x="2288" y="1386"/>
                    </a:cubicBezTo>
                    <a:cubicBezTo>
                      <a:pt x="1657" y="1386"/>
                      <a:pt x="1620" y="1643"/>
                      <a:pt x="1620" y="1796"/>
                    </a:cubicBezTo>
                    <a:cubicBezTo>
                      <a:pt x="1613" y="1899"/>
                      <a:pt x="1628" y="2009"/>
                      <a:pt x="1657" y="2119"/>
                    </a:cubicBezTo>
                    <a:cubicBezTo>
                      <a:pt x="1628" y="2104"/>
                      <a:pt x="1591" y="2097"/>
                      <a:pt x="1554" y="2097"/>
                    </a:cubicBezTo>
                    <a:cubicBezTo>
                      <a:pt x="1518" y="2097"/>
                      <a:pt x="1474" y="2163"/>
                      <a:pt x="1474" y="2178"/>
                    </a:cubicBezTo>
                    <a:cubicBezTo>
                      <a:pt x="1474" y="2189"/>
                      <a:pt x="1474" y="2194"/>
                      <a:pt x="1473" y="2194"/>
                    </a:cubicBezTo>
                    <a:cubicBezTo>
                      <a:pt x="1468" y="2194"/>
                      <a:pt x="1427" y="1914"/>
                      <a:pt x="1078" y="1914"/>
                    </a:cubicBezTo>
                    <a:cubicBezTo>
                      <a:pt x="917" y="1914"/>
                      <a:pt x="814" y="2016"/>
                      <a:pt x="814" y="2075"/>
                    </a:cubicBezTo>
                    <a:cubicBezTo>
                      <a:pt x="814" y="2288"/>
                      <a:pt x="902" y="2486"/>
                      <a:pt x="1049" y="2632"/>
                    </a:cubicBezTo>
                    <a:cubicBezTo>
                      <a:pt x="953" y="2632"/>
                      <a:pt x="1041" y="2669"/>
                      <a:pt x="1041" y="2742"/>
                    </a:cubicBezTo>
                    <a:cubicBezTo>
                      <a:pt x="1041" y="2748"/>
                      <a:pt x="1039" y="2750"/>
                      <a:pt x="1036" y="2750"/>
                    </a:cubicBezTo>
                    <a:cubicBezTo>
                      <a:pt x="981" y="2750"/>
                      <a:pt x="528" y="2156"/>
                      <a:pt x="308" y="2156"/>
                    </a:cubicBezTo>
                    <a:cubicBezTo>
                      <a:pt x="220" y="2156"/>
                      <a:pt x="110" y="2493"/>
                      <a:pt x="95" y="2566"/>
                    </a:cubicBezTo>
                    <a:cubicBezTo>
                      <a:pt x="0" y="3006"/>
                      <a:pt x="286" y="3145"/>
                      <a:pt x="814" y="3512"/>
                    </a:cubicBezTo>
                    <a:lnTo>
                      <a:pt x="9179" y="3512"/>
                    </a:lnTo>
                    <a:cubicBezTo>
                      <a:pt x="9282" y="3336"/>
                      <a:pt x="9333" y="3138"/>
                      <a:pt x="9333" y="2940"/>
                    </a:cubicBezTo>
                    <a:cubicBezTo>
                      <a:pt x="9333" y="2779"/>
                      <a:pt x="9304" y="2412"/>
                      <a:pt x="9106" y="2324"/>
                    </a:cubicBezTo>
                    <a:cubicBezTo>
                      <a:pt x="8739" y="2324"/>
                      <a:pt x="9047" y="1415"/>
                      <a:pt x="8248" y="1415"/>
                    </a:cubicBezTo>
                    <a:cubicBezTo>
                      <a:pt x="8013" y="1415"/>
                      <a:pt x="7801" y="1555"/>
                      <a:pt x="7566" y="1555"/>
                    </a:cubicBezTo>
                    <a:cubicBezTo>
                      <a:pt x="7478" y="1555"/>
                      <a:pt x="7515" y="1547"/>
                      <a:pt x="7515" y="1518"/>
                    </a:cubicBezTo>
                    <a:cubicBezTo>
                      <a:pt x="7515" y="1403"/>
                      <a:pt x="7355" y="1393"/>
                      <a:pt x="7299" y="1393"/>
                    </a:cubicBezTo>
                    <a:cubicBezTo>
                      <a:pt x="7287" y="1393"/>
                      <a:pt x="7280" y="1393"/>
                      <a:pt x="7280" y="1393"/>
                    </a:cubicBezTo>
                    <a:cubicBezTo>
                      <a:pt x="7156" y="1239"/>
                      <a:pt x="7244" y="799"/>
                      <a:pt x="6994" y="799"/>
                    </a:cubicBezTo>
                    <a:cubicBezTo>
                      <a:pt x="6928" y="799"/>
                      <a:pt x="6826" y="873"/>
                      <a:pt x="6804" y="873"/>
                    </a:cubicBezTo>
                    <a:cubicBezTo>
                      <a:pt x="6804" y="873"/>
                      <a:pt x="6796" y="873"/>
                      <a:pt x="6796" y="865"/>
                    </a:cubicBezTo>
                    <a:cubicBezTo>
                      <a:pt x="6708" y="667"/>
                      <a:pt x="6855" y="0"/>
                      <a:pt x="6312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7" name="Google Shape;3857;p34"/>
              <p:cNvSpPr/>
              <p:nvPr/>
            </p:nvSpPr>
            <p:spPr>
              <a:xfrm>
                <a:off x="3583072" y="4717583"/>
                <a:ext cx="1757998" cy="421794"/>
              </a:xfrm>
              <a:custGeom>
                <a:rect b="b" l="l" r="r" t="t"/>
                <a:pathLst>
                  <a:path extrusionOk="0" h="2252" w="9386">
                    <a:moveTo>
                      <a:pt x="6284" y="1"/>
                    </a:moveTo>
                    <a:cubicBezTo>
                      <a:pt x="6430" y="250"/>
                      <a:pt x="6152" y="1093"/>
                      <a:pt x="5829" y="1093"/>
                    </a:cubicBezTo>
                    <a:cubicBezTo>
                      <a:pt x="5389" y="1093"/>
                      <a:pt x="4744" y="756"/>
                      <a:pt x="4363" y="595"/>
                    </a:cubicBezTo>
                    <a:lnTo>
                      <a:pt x="4363" y="595"/>
                    </a:lnTo>
                    <a:cubicBezTo>
                      <a:pt x="4532" y="815"/>
                      <a:pt x="4260" y="1519"/>
                      <a:pt x="4070" y="1519"/>
                    </a:cubicBezTo>
                    <a:cubicBezTo>
                      <a:pt x="3902" y="1519"/>
                      <a:pt x="3498" y="931"/>
                      <a:pt x="3406" y="931"/>
                    </a:cubicBezTo>
                    <a:cubicBezTo>
                      <a:pt x="3394" y="931"/>
                      <a:pt x="3387" y="943"/>
                      <a:pt x="3388" y="969"/>
                    </a:cubicBezTo>
                    <a:cubicBezTo>
                      <a:pt x="3392" y="1286"/>
                      <a:pt x="3292" y="1409"/>
                      <a:pt x="3187" y="1409"/>
                    </a:cubicBezTo>
                    <a:cubicBezTo>
                      <a:pt x="3105" y="1409"/>
                      <a:pt x="3019" y="1334"/>
                      <a:pt x="2977" y="1218"/>
                    </a:cubicBezTo>
                    <a:cubicBezTo>
                      <a:pt x="2973" y="1203"/>
                      <a:pt x="2966" y="1197"/>
                      <a:pt x="2957" y="1197"/>
                    </a:cubicBezTo>
                    <a:cubicBezTo>
                      <a:pt x="2907" y="1197"/>
                      <a:pt x="2796" y="1384"/>
                      <a:pt x="2669" y="1384"/>
                    </a:cubicBezTo>
                    <a:cubicBezTo>
                      <a:pt x="2600" y="1384"/>
                      <a:pt x="2528" y="1331"/>
                      <a:pt x="2457" y="1167"/>
                    </a:cubicBezTo>
                    <a:cubicBezTo>
                      <a:pt x="2340" y="1636"/>
                      <a:pt x="1995" y="2068"/>
                      <a:pt x="1555" y="2068"/>
                    </a:cubicBezTo>
                    <a:cubicBezTo>
                      <a:pt x="1262" y="2068"/>
                      <a:pt x="844" y="1746"/>
                      <a:pt x="785" y="1746"/>
                    </a:cubicBezTo>
                    <a:cubicBezTo>
                      <a:pt x="690" y="1746"/>
                      <a:pt x="631" y="1900"/>
                      <a:pt x="514" y="1900"/>
                    </a:cubicBezTo>
                    <a:cubicBezTo>
                      <a:pt x="433" y="1885"/>
                      <a:pt x="353" y="1856"/>
                      <a:pt x="287" y="1819"/>
                    </a:cubicBezTo>
                    <a:cubicBezTo>
                      <a:pt x="147" y="1878"/>
                      <a:pt x="1" y="2076"/>
                      <a:pt x="257" y="2252"/>
                    </a:cubicBezTo>
                    <a:lnTo>
                      <a:pt x="9231" y="2252"/>
                    </a:lnTo>
                    <a:cubicBezTo>
                      <a:pt x="9334" y="2083"/>
                      <a:pt x="9385" y="1885"/>
                      <a:pt x="9385" y="1687"/>
                    </a:cubicBezTo>
                    <a:cubicBezTo>
                      <a:pt x="9385" y="1526"/>
                      <a:pt x="9356" y="1159"/>
                      <a:pt x="9158" y="1071"/>
                    </a:cubicBezTo>
                    <a:cubicBezTo>
                      <a:pt x="8813" y="1071"/>
                      <a:pt x="9055" y="280"/>
                      <a:pt x="8447" y="177"/>
                    </a:cubicBezTo>
                    <a:cubicBezTo>
                      <a:pt x="8278" y="837"/>
                      <a:pt x="7831" y="1196"/>
                      <a:pt x="7376" y="1196"/>
                    </a:cubicBezTo>
                    <a:cubicBezTo>
                      <a:pt x="7376" y="1196"/>
                      <a:pt x="6658" y="1"/>
                      <a:pt x="6284" y="1"/>
                    </a:cubicBezTo>
                    <a:close/>
                  </a:path>
                </a:pathLst>
              </a:custGeom>
              <a:solidFill>
                <a:srgbClr val="B7B7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8" name="Google Shape;3858;p34"/>
              <p:cNvSpPr/>
              <p:nvPr/>
            </p:nvSpPr>
            <p:spPr>
              <a:xfrm>
                <a:off x="-471812" y="4780267"/>
                <a:ext cx="2823360" cy="397071"/>
              </a:xfrm>
              <a:custGeom>
                <a:rect b="b" l="l" r="r" t="t"/>
                <a:pathLst>
                  <a:path extrusionOk="0" h="2120" w="15074">
                    <a:moveTo>
                      <a:pt x="1217" y="1"/>
                    </a:moveTo>
                    <a:cubicBezTo>
                      <a:pt x="0" y="1"/>
                      <a:pt x="623" y="1951"/>
                      <a:pt x="1826" y="2120"/>
                    </a:cubicBezTo>
                    <a:lnTo>
                      <a:pt x="15074" y="2002"/>
                    </a:lnTo>
                    <a:cubicBezTo>
                      <a:pt x="15037" y="1966"/>
                      <a:pt x="15000" y="1922"/>
                      <a:pt x="14964" y="1878"/>
                    </a:cubicBezTo>
                    <a:cubicBezTo>
                      <a:pt x="14692" y="1826"/>
                      <a:pt x="14436" y="1607"/>
                      <a:pt x="14091" y="1607"/>
                    </a:cubicBezTo>
                    <a:cubicBezTo>
                      <a:pt x="13979" y="1607"/>
                      <a:pt x="13860" y="1597"/>
                      <a:pt x="13741" y="1597"/>
                    </a:cubicBezTo>
                    <a:cubicBezTo>
                      <a:pt x="13589" y="1597"/>
                      <a:pt x="13439" y="1613"/>
                      <a:pt x="13307" y="1687"/>
                    </a:cubicBezTo>
                    <a:cubicBezTo>
                      <a:pt x="13215" y="1738"/>
                      <a:pt x="13117" y="1763"/>
                      <a:pt x="13020" y="1763"/>
                    </a:cubicBezTo>
                    <a:cubicBezTo>
                      <a:pt x="12798" y="1763"/>
                      <a:pt x="12585" y="1635"/>
                      <a:pt x="12493" y="1416"/>
                    </a:cubicBezTo>
                    <a:cubicBezTo>
                      <a:pt x="12332" y="1518"/>
                      <a:pt x="11916" y="1604"/>
                      <a:pt x="11539" y="1604"/>
                    </a:cubicBezTo>
                    <a:cubicBezTo>
                      <a:pt x="11158" y="1604"/>
                      <a:pt x="10818" y="1516"/>
                      <a:pt x="10821" y="1269"/>
                    </a:cubicBezTo>
                    <a:cubicBezTo>
                      <a:pt x="5557" y="1269"/>
                      <a:pt x="8336" y="470"/>
                      <a:pt x="7383" y="470"/>
                    </a:cubicBezTo>
                    <a:cubicBezTo>
                      <a:pt x="7288" y="493"/>
                      <a:pt x="7164" y="531"/>
                      <a:pt x="7056" y="531"/>
                    </a:cubicBezTo>
                    <a:cubicBezTo>
                      <a:pt x="6921" y="531"/>
                      <a:pt x="6811" y="473"/>
                      <a:pt x="6811" y="258"/>
                    </a:cubicBezTo>
                    <a:cubicBezTo>
                      <a:pt x="6430" y="389"/>
                      <a:pt x="6085" y="639"/>
                      <a:pt x="5675" y="639"/>
                    </a:cubicBezTo>
                    <a:cubicBezTo>
                      <a:pt x="5059" y="639"/>
                      <a:pt x="5301" y="947"/>
                      <a:pt x="4810" y="947"/>
                    </a:cubicBezTo>
                    <a:cubicBezTo>
                      <a:pt x="4326" y="947"/>
                      <a:pt x="4157" y="499"/>
                      <a:pt x="3988" y="499"/>
                    </a:cubicBezTo>
                    <a:cubicBezTo>
                      <a:pt x="3607" y="499"/>
                      <a:pt x="3204" y="602"/>
                      <a:pt x="2823" y="602"/>
                    </a:cubicBezTo>
                    <a:cubicBezTo>
                      <a:pt x="2816" y="602"/>
                      <a:pt x="2808" y="602"/>
                      <a:pt x="2801" y="602"/>
                    </a:cubicBezTo>
                    <a:cubicBezTo>
                      <a:pt x="2355" y="602"/>
                      <a:pt x="1932" y="376"/>
                      <a:pt x="1686" y="8"/>
                    </a:cubicBezTo>
                    <a:cubicBezTo>
                      <a:pt x="1591" y="74"/>
                      <a:pt x="1510" y="155"/>
                      <a:pt x="1444" y="243"/>
                    </a:cubicBezTo>
                    <a:cubicBezTo>
                      <a:pt x="1444" y="199"/>
                      <a:pt x="1400" y="148"/>
                      <a:pt x="1400" y="104"/>
                    </a:cubicBezTo>
                    <a:cubicBezTo>
                      <a:pt x="1400" y="16"/>
                      <a:pt x="1268" y="1"/>
                      <a:pt x="1217" y="1"/>
                    </a:cubicBezTo>
                    <a:close/>
                  </a:path>
                </a:pathLst>
              </a:custGeom>
              <a:solidFill>
                <a:srgbClr val="B7B7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9" name="Google Shape;3859;p34"/>
              <p:cNvSpPr/>
              <p:nvPr/>
            </p:nvSpPr>
            <p:spPr>
              <a:xfrm>
                <a:off x="3755202" y="4167854"/>
                <a:ext cx="360927" cy="425165"/>
              </a:xfrm>
              <a:custGeom>
                <a:rect b="b" l="l" r="r" t="t"/>
                <a:pathLst>
                  <a:path extrusionOk="0" h="2270" w="1927">
                    <a:moveTo>
                      <a:pt x="191" y="1"/>
                    </a:moveTo>
                    <a:cubicBezTo>
                      <a:pt x="0" y="1"/>
                      <a:pt x="371" y="1217"/>
                      <a:pt x="775" y="1433"/>
                    </a:cubicBezTo>
                    <a:cubicBezTo>
                      <a:pt x="1201" y="1653"/>
                      <a:pt x="1574" y="2247"/>
                      <a:pt x="1750" y="2269"/>
                    </a:cubicBezTo>
                    <a:cubicBezTo>
                      <a:pt x="1754" y="2269"/>
                      <a:pt x="1758" y="2269"/>
                      <a:pt x="1761" y="2269"/>
                    </a:cubicBezTo>
                    <a:cubicBezTo>
                      <a:pt x="1926" y="2269"/>
                      <a:pt x="1918" y="1771"/>
                      <a:pt x="1523" y="1470"/>
                    </a:cubicBezTo>
                    <a:cubicBezTo>
                      <a:pt x="1113" y="1169"/>
                      <a:pt x="687" y="253"/>
                      <a:pt x="226" y="11"/>
                    </a:cubicBezTo>
                    <a:cubicBezTo>
                      <a:pt x="212" y="4"/>
                      <a:pt x="201" y="1"/>
                      <a:pt x="191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0" name="Google Shape;3860;p34"/>
              <p:cNvSpPr/>
              <p:nvPr/>
            </p:nvSpPr>
            <p:spPr>
              <a:xfrm>
                <a:off x="3668107" y="4412844"/>
                <a:ext cx="260534" cy="309603"/>
              </a:xfrm>
              <a:custGeom>
                <a:rect b="b" l="l" r="r" t="t"/>
                <a:pathLst>
                  <a:path extrusionOk="0" h="1653" w="1391">
                    <a:moveTo>
                      <a:pt x="215" y="1"/>
                    </a:moveTo>
                    <a:cubicBezTo>
                      <a:pt x="48" y="1"/>
                      <a:pt x="1" y="750"/>
                      <a:pt x="302" y="997"/>
                    </a:cubicBezTo>
                    <a:cubicBezTo>
                      <a:pt x="632" y="1276"/>
                      <a:pt x="859" y="1606"/>
                      <a:pt x="1006" y="1650"/>
                    </a:cubicBezTo>
                    <a:cubicBezTo>
                      <a:pt x="1012" y="1652"/>
                      <a:pt x="1018" y="1653"/>
                      <a:pt x="1024" y="1653"/>
                    </a:cubicBezTo>
                    <a:cubicBezTo>
                      <a:pt x="1178" y="1653"/>
                      <a:pt x="1390" y="1057"/>
                      <a:pt x="1101" y="719"/>
                    </a:cubicBezTo>
                    <a:cubicBezTo>
                      <a:pt x="793" y="374"/>
                      <a:pt x="625" y="323"/>
                      <a:pt x="265" y="22"/>
                    </a:cubicBezTo>
                    <a:cubicBezTo>
                      <a:pt x="247" y="8"/>
                      <a:pt x="230" y="1"/>
                      <a:pt x="215" y="1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1" name="Google Shape;3861;p34"/>
              <p:cNvSpPr/>
              <p:nvPr/>
            </p:nvSpPr>
            <p:spPr>
              <a:xfrm>
                <a:off x="1857091" y="4503310"/>
                <a:ext cx="151151" cy="165196"/>
              </a:xfrm>
              <a:custGeom>
                <a:rect b="b" l="l" r="r" t="t"/>
                <a:pathLst>
                  <a:path extrusionOk="0" h="882" w="807">
                    <a:moveTo>
                      <a:pt x="696" y="0"/>
                    </a:moveTo>
                    <a:cubicBezTo>
                      <a:pt x="624" y="0"/>
                      <a:pt x="509" y="61"/>
                      <a:pt x="330" y="214"/>
                    </a:cubicBezTo>
                    <a:cubicBezTo>
                      <a:pt x="0" y="492"/>
                      <a:pt x="191" y="866"/>
                      <a:pt x="403" y="881"/>
                    </a:cubicBezTo>
                    <a:cubicBezTo>
                      <a:pt x="408" y="882"/>
                      <a:pt x="413" y="882"/>
                      <a:pt x="418" y="882"/>
                    </a:cubicBezTo>
                    <a:cubicBezTo>
                      <a:pt x="625" y="882"/>
                      <a:pt x="807" y="429"/>
                      <a:pt x="807" y="214"/>
                    </a:cubicBezTo>
                    <a:cubicBezTo>
                      <a:pt x="807" y="89"/>
                      <a:pt x="782" y="0"/>
                      <a:pt x="696" y="0"/>
                    </a:cubicBezTo>
                    <a:close/>
                  </a:path>
                </a:pathLst>
              </a:custGeom>
              <a:solidFill>
                <a:srgbClr val="B79F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2" name="Google Shape;3862;p34"/>
              <p:cNvSpPr/>
              <p:nvPr/>
            </p:nvSpPr>
            <p:spPr>
              <a:xfrm>
                <a:off x="1828247" y="3862178"/>
                <a:ext cx="216331" cy="453447"/>
              </a:xfrm>
              <a:custGeom>
                <a:rect b="b" l="l" r="r" t="t"/>
                <a:pathLst>
                  <a:path extrusionOk="0" h="2421" w="1155">
                    <a:moveTo>
                      <a:pt x="1124" y="0"/>
                    </a:moveTo>
                    <a:cubicBezTo>
                      <a:pt x="1057" y="0"/>
                      <a:pt x="760" y="667"/>
                      <a:pt x="198" y="1650"/>
                    </a:cubicBezTo>
                    <a:cubicBezTo>
                      <a:pt x="0" y="2119"/>
                      <a:pt x="88" y="2398"/>
                      <a:pt x="220" y="2420"/>
                    </a:cubicBezTo>
                    <a:cubicBezTo>
                      <a:pt x="222" y="2420"/>
                      <a:pt x="224" y="2420"/>
                      <a:pt x="226" y="2420"/>
                    </a:cubicBezTo>
                    <a:cubicBezTo>
                      <a:pt x="434" y="2420"/>
                      <a:pt x="925" y="1167"/>
                      <a:pt x="1071" y="462"/>
                    </a:cubicBezTo>
                    <a:cubicBezTo>
                      <a:pt x="1136" y="143"/>
                      <a:pt x="1154" y="0"/>
                      <a:pt x="1124" y="0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3" name="Google Shape;3863;p34"/>
              <p:cNvSpPr/>
              <p:nvPr/>
            </p:nvSpPr>
            <p:spPr>
              <a:xfrm>
                <a:off x="1944561" y="3561935"/>
                <a:ext cx="101891" cy="219700"/>
              </a:xfrm>
              <a:custGeom>
                <a:rect b="b" l="l" r="r" t="t"/>
                <a:pathLst>
                  <a:path extrusionOk="0" h="1173" w="544">
                    <a:moveTo>
                      <a:pt x="399" y="0"/>
                    </a:moveTo>
                    <a:cubicBezTo>
                      <a:pt x="391" y="0"/>
                      <a:pt x="384" y="9"/>
                      <a:pt x="376" y="27"/>
                    </a:cubicBezTo>
                    <a:cubicBezTo>
                      <a:pt x="33" y="915"/>
                      <a:pt x="0" y="1173"/>
                      <a:pt x="76" y="1173"/>
                    </a:cubicBezTo>
                    <a:cubicBezTo>
                      <a:pt x="169" y="1173"/>
                      <a:pt x="423" y="787"/>
                      <a:pt x="472" y="694"/>
                    </a:cubicBezTo>
                    <a:cubicBezTo>
                      <a:pt x="543" y="551"/>
                      <a:pt x="464" y="0"/>
                      <a:pt x="399" y="0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4" name="Google Shape;3864;p34"/>
              <p:cNvSpPr/>
              <p:nvPr/>
            </p:nvSpPr>
            <p:spPr>
              <a:xfrm>
                <a:off x="2916654" y="3628801"/>
                <a:ext cx="101329" cy="211084"/>
              </a:xfrm>
              <a:custGeom>
                <a:rect b="b" l="l" r="r" t="t"/>
                <a:pathLst>
                  <a:path extrusionOk="0" h="1127" w="541">
                    <a:moveTo>
                      <a:pt x="24" y="1"/>
                    </a:moveTo>
                    <a:cubicBezTo>
                      <a:pt x="6" y="1"/>
                      <a:pt x="0" y="14"/>
                      <a:pt x="10" y="44"/>
                    </a:cubicBezTo>
                    <a:cubicBezTo>
                      <a:pt x="260" y="870"/>
                      <a:pt x="388" y="1127"/>
                      <a:pt x="450" y="1127"/>
                    </a:cubicBezTo>
                    <a:cubicBezTo>
                      <a:pt x="541" y="1127"/>
                      <a:pt x="490" y="575"/>
                      <a:pt x="472" y="462"/>
                    </a:cubicBezTo>
                    <a:cubicBezTo>
                      <a:pt x="448" y="304"/>
                      <a:pt x="107" y="1"/>
                      <a:pt x="24" y="1"/>
                    </a:cubicBezTo>
                    <a:close/>
                  </a:path>
                </a:pathLst>
              </a:custGeom>
              <a:solidFill>
                <a:srgbClr val="A0848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5" name="Google Shape;3865;p34"/>
              <p:cNvSpPr/>
              <p:nvPr/>
            </p:nvSpPr>
            <p:spPr>
              <a:xfrm>
                <a:off x="2495039" y="3210932"/>
                <a:ext cx="1067610" cy="291997"/>
              </a:xfrm>
              <a:custGeom>
                <a:rect b="b" l="l" r="r" t="t"/>
                <a:pathLst>
                  <a:path extrusionOk="0" h="1559" w="5700">
                    <a:moveTo>
                      <a:pt x="3132" y="0"/>
                    </a:moveTo>
                    <a:cubicBezTo>
                      <a:pt x="2820" y="0"/>
                      <a:pt x="2831" y="291"/>
                      <a:pt x="2635" y="354"/>
                    </a:cubicBezTo>
                    <a:lnTo>
                      <a:pt x="2621" y="354"/>
                    </a:lnTo>
                    <a:cubicBezTo>
                      <a:pt x="2574" y="354"/>
                      <a:pt x="2510" y="301"/>
                      <a:pt x="2466" y="301"/>
                    </a:cubicBezTo>
                    <a:cubicBezTo>
                      <a:pt x="2461" y="301"/>
                      <a:pt x="2456" y="302"/>
                      <a:pt x="2452" y="303"/>
                    </a:cubicBezTo>
                    <a:cubicBezTo>
                      <a:pt x="2376" y="351"/>
                      <a:pt x="2404" y="406"/>
                      <a:pt x="2303" y="406"/>
                    </a:cubicBezTo>
                    <a:cubicBezTo>
                      <a:pt x="2297" y="406"/>
                      <a:pt x="2291" y="406"/>
                      <a:pt x="2283" y="406"/>
                    </a:cubicBezTo>
                    <a:cubicBezTo>
                      <a:pt x="2253" y="403"/>
                      <a:pt x="2223" y="402"/>
                      <a:pt x="2193" y="402"/>
                    </a:cubicBezTo>
                    <a:cubicBezTo>
                      <a:pt x="1402" y="402"/>
                      <a:pt x="1238" y="1220"/>
                      <a:pt x="746" y="1220"/>
                    </a:cubicBezTo>
                    <a:cubicBezTo>
                      <a:pt x="735" y="1220"/>
                      <a:pt x="725" y="1220"/>
                      <a:pt x="714" y="1219"/>
                    </a:cubicBezTo>
                    <a:cubicBezTo>
                      <a:pt x="385" y="1190"/>
                      <a:pt x="348" y="1065"/>
                      <a:pt x="304" y="802"/>
                    </a:cubicBezTo>
                    <a:cubicBezTo>
                      <a:pt x="252" y="457"/>
                      <a:pt x="381" y="328"/>
                      <a:pt x="517" y="328"/>
                    </a:cubicBezTo>
                    <a:cubicBezTo>
                      <a:pt x="632" y="328"/>
                      <a:pt x="753" y="421"/>
                      <a:pt x="773" y="552"/>
                    </a:cubicBezTo>
                    <a:cubicBezTo>
                      <a:pt x="780" y="589"/>
                      <a:pt x="780" y="633"/>
                      <a:pt x="766" y="670"/>
                    </a:cubicBezTo>
                    <a:cubicBezTo>
                      <a:pt x="962" y="478"/>
                      <a:pt x="715" y="248"/>
                      <a:pt x="463" y="248"/>
                    </a:cubicBezTo>
                    <a:cubicBezTo>
                      <a:pt x="234" y="248"/>
                      <a:pt x="0" y="438"/>
                      <a:pt x="91" y="1021"/>
                    </a:cubicBezTo>
                    <a:cubicBezTo>
                      <a:pt x="150" y="1307"/>
                      <a:pt x="392" y="1527"/>
                      <a:pt x="685" y="1557"/>
                    </a:cubicBezTo>
                    <a:cubicBezTo>
                      <a:pt x="704" y="1558"/>
                      <a:pt x="723" y="1559"/>
                      <a:pt x="741" y="1559"/>
                    </a:cubicBezTo>
                    <a:cubicBezTo>
                      <a:pt x="1422" y="1559"/>
                      <a:pt x="1785" y="569"/>
                      <a:pt x="2859" y="569"/>
                    </a:cubicBezTo>
                    <a:cubicBezTo>
                      <a:pt x="2905" y="569"/>
                      <a:pt x="2953" y="570"/>
                      <a:pt x="3002" y="574"/>
                    </a:cubicBezTo>
                    <a:cubicBezTo>
                      <a:pt x="3222" y="582"/>
                      <a:pt x="3434" y="655"/>
                      <a:pt x="3618" y="780"/>
                    </a:cubicBezTo>
                    <a:cubicBezTo>
                      <a:pt x="3681" y="780"/>
                      <a:pt x="3704" y="684"/>
                      <a:pt x="3778" y="684"/>
                    </a:cubicBezTo>
                    <a:cubicBezTo>
                      <a:pt x="3781" y="684"/>
                      <a:pt x="3784" y="684"/>
                      <a:pt x="3786" y="684"/>
                    </a:cubicBezTo>
                    <a:cubicBezTo>
                      <a:pt x="3838" y="684"/>
                      <a:pt x="3948" y="758"/>
                      <a:pt x="4014" y="765"/>
                    </a:cubicBezTo>
                    <a:cubicBezTo>
                      <a:pt x="4016" y="765"/>
                      <a:pt x="4019" y="765"/>
                      <a:pt x="4021" y="765"/>
                    </a:cubicBezTo>
                    <a:cubicBezTo>
                      <a:pt x="4074" y="765"/>
                      <a:pt x="4095" y="692"/>
                      <a:pt x="4116" y="692"/>
                    </a:cubicBezTo>
                    <a:cubicBezTo>
                      <a:pt x="4190" y="699"/>
                      <a:pt x="4219" y="926"/>
                      <a:pt x="4388" y="941"/>
                    </a:cubicBezTo>
                    <a:cubicBezTo>
                      <a:pt x="4392" y="941"/>
                      <a:pt x="4397" y="941"/>
                      <a:pt x="4401" y="941"/>
                    </a:cubicBezTo>
                    <a:cubicBezTo>
                      <a:pt x="4483" y="941"/>
                      <a:pt x="4553" y="881"/>
                      <a:pt x="4637" y="868"/>
                    </a:cubicBezTo>
                    <a:cubicBezTo>
                      <a:pt x="4709" y="1156"/>
                      <a:pt x="4993" y="1518"/>
                      <a:pt x="5408" y="1518"/>
                    </a:cubicBezTo>
                    <a:cubicBezTo>
                      <a:pt x="5499" y="1518"/>
                      <a:pt x="5597" y="1501"/>
                      <a:pt x="5700" y="1461"/>
                    </a:cubicBezTo>
                    <a:lnTo>
                      <a:pt x="5143" y="670"/>
                    </a:lnTo>
                    <a:cubicBezTo>
                      <a:pt x="5134" y="671"/>
                      <a:pt x="5125" y="672"/>
                      <a:pt x="5117" y="672"/>
                    </a:cubicBezTo>
                    <a:cubicBezTo>
                      <a:pt x="5032" y="672"/>
                      <a:pt x="4981" y="586"/>
                      <a:pt x="4892" y="586"/>
                    </a:cubicBezTo>
                    <a:cubicBezTo>
                      <a:pt x="4883" y="586"/>
                      <a:pt x="4874" y="587"/>
                      <a:pt x="4864" y="589"/>
                    </a:cubicBezTo>
                    <a:cubicBezTo>
                      <a:pt x="4805" y="486"/>
                      <a:pt x="4688" y="420"/>
                      <a:pt x="4571" y="420"/>
                    </a:cubicBezTo>
                    <a:cubicBezTo>
                      <a:pt x="4512" y="420"/>
                      <a:pt x="4461" y="420"/>
                      <a:pt x="4410" y="413"/>
                    </a:cubicBezTo>
                    <a:cubicBezTo>
                      <a:pt x="4204" y="398"/>
                      <a:pt x="4248" y="310"/>
                      <a:pt x="4131" y="274"/>
                    </a:cubicBezTo>
                    <a:cubicBezTo>
                      <a:pt x="3984" y="252"/>
                      <a:pt x="3830" y="186"/>
                      <a:pt x="3691" y="178"/>
                    </a:cubicBezTo>
                    <a:cubicBezTo>
                      <a:pt x="3679" y="177"/>
                      <a:pt x="3668" y="176"/>
                      <a:pt x="3656" y="176"/>
                    </a:cubicBezTo>
                    <a:cubicBezTo>
                      <a:pt x="3602" y="176"/>
                      <a:pt x="3547" y="190"/>
                      <a:pt x="3493" y="208"/>
                    </a:cubicBezTo>
                    <a:cubicBezTo>
                      <a:pt x="3500" y="200"/>
                      <a:pt x="3500" y="193"/>
                      <a:pt x="3493" y="186"/>
                    </a:cubicBezTo>
                    <a:cubicBezTo>
                      <a:pt x="3478" y="68"/>
                      <a:pt x="3280" y="10"/>
                      <a:pt x="3178" y="2"/>
                    </a:cubicBezTo>
                    <a:cubicBezTo>
                      <a:pt x="3162" y="1"/>
                      <a:pt x="3147" y="0"/>
                      <a:pt x="3132" y="0"/>
                    </a:cubicBezTo>
                    <a:close/>
                  </a:path>
                </a:pathLst>
              </a:custGeom>
              <a:solidFill>
                <a:srgbClr val="7A5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6" name="Google Shape;3866;p34"/>
              <p:cNvSpPr/>
              <p:nvPr/>
            </p:nvSpPr>
            <p:spPr>
              <a:xfrm>
                <a:off x="1899609" y="2630486"/>
                <a:ext cx="605728" cy="217078"/>
              </a:xfrm>
              <a:custGeom>
                <a:rect b="b" l="l" r="r" t="t"/>
                <a:pathLst>
                  <a:path extrusionOk="0" h="1159" w="3234">
                    <a:moveTo>
                      <a:pt x="2811" y="0"/>
                    </a:moveTo>
                    <a:cubicBezTo>
                      <a:pt x="2172" y="0"/>
                      <a:pt x="2264" y="353"/>
                      <a:pt x="2119" y="455"/>
                    </a:cubicBezTo>
                    <a:lnTo>
                      <a:pt x="2031" y="455"/>
                    </a:lnTo>
                    <a:cubicBezTo>
                      <a:pt x="1965" y="418"/>
                      <a:pt x="1987" y="293"/>
                      <a:pt x="1936" y="293"/>
                    </a:cubicBezTo>
                    <a:lnTo>
                      <a:pt x="1929" y="293"/>
                    </a:lnTo>
                    <a:cubicBezTo>
                      <a:pt x="1819" y="315"/>
                      <a:pt x="1811" y="513"/>
                      <a:pt x="1701" y="513"/>
                    </a:cubicBezTo>
                    <a:cubicBezTo>
                      <a:pt x="1540" y="491"/>
                      <a:pt x="1401" y="367"/>
                      <a:pt x="1217" y="367"/>
                    </a:cubicBezTo>
                    <a:cubicBezTo>
                      <a:pt x="1093" y="367"/>
                      <a:pt x="1115" y="440"/>
                      <a:pt x="1027" y="521"/>
                    </a:cubicBezTo>
                    <a:cubicBezTo>
                      <a:pt x="902" y="389"/>
                      <a:pt x="734" y="301"/>
                      <a:pt x="550" y="286"/>
                    </a:cubicBezTo>
                    <a:cubicBezTo>
                      <a:pt x="360" y="557"/>
                      <a:pt x="169" y="836"/>
                      <a:pt x="0" y="1071"/>
                    </a:cubicBezTo>
                    <a:cubicBezTo>
                      <a:pt x="206" y="1115"/>
                      <a:pt x="418" y="1144"/>
                      <a:pt x="638" y="1159"/>
                    </a:cubicBezTo>
                    <a:lnTo>
                      <a:pt x="734" y="1159"/>
                    </a:lnTo>
                    <a:cubicBezTo>
                      <a:pt x="800" y="1129"/>
                      <a:pt x="851" y="1078"/>
                      <a:pt x="888" y="1019"/>
                    </a:cubicBezTo>
                    <a:cubicBezTo>
                      <a:pt x="1012" y="1078"/>
                      <a:pt x="1144" y="1107"/>
                      <a:pt x="1276" y="1115"/>
                    </a:cubicBezTo>
                    <a:cubicBezTo>
                      <a:pt x="1279" y="1115"/>
                      <a:pt x="1281" y="1115"/>
                      <a:pt x="1284" y="1115"/>
                    </a:cubicBezTo>
                    <a:cubicBezTo>
                      <a:pt x="2009" y="1115"/>
                      <a:pt x="2353" y="52"/>
                      <a:pt x="2884" y="52"/>
                    </a:cubicBezTo>
                    <a:cubicBezTo>
                      <a:pt x="2885" y="52"/>
                      <a:pt x="2887" y="52"/>
                      <a:pt x="2889" y="52"/>
                    </a:cubicBezTo>
                    <a:lnTo>
                      <a:pt x="3006" y="52"/>
                    </a:lnTo>
                    <a:cubicBezTo>
                      <a:pt x="3175" y="52"/>
                      <a:pt x="3234" y="0"/>
                      <a:pt x="2830" y="0"/>
                    </a:cubicBezTo>
                    <a:cubicBezTo>
                      <a:pt x="2824" y="0"/>
                      <a:pt x="2817" y="0"/>
                      <a:pt x="2811" y="0"/>
                    </a:cubicBezTo>
                    <a:close/>
                  </a:path>
                </a:pathLst>
              </a:custGeom>
              <a:solidFill>
                <a:srgbClr val="7A5F5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7" name="Google Shape;3867;p34"/>
              <p:cNvSpPr/>
              <p:nvPr/>
            </p:nvSpPr>
            <p:spPr>
              <a:xfrm>
                <a:off x="3437726" y="4856560"/>
                <a:ext cx="181494" cy="196475"/>
              </a:xfrm>
              <a:custGeom>
                <a:rect b="b" l="l" r="r" t="t"/>
                <a:pathLst>
                  <a:path extrusionOk="0" h="1049" w="969">
                    <a:moveTo>
                      <a:pt x="470" y="1"/>
                    </a:moveTo>
                    <a:cubicBezTo>
                      <a:pt x="446" y="1"/>
                      <a:pt x="421" y="5"/>
                      <a:pt x="396" y="14"/>
                    </a:cubicBezTo>
                    <a:cubicBezTo>
                      <a:pt x="0" y="151"/>
                      <a:pt x="204" y="1049"/>
                      <a:pt x="426" y="1049"/>
                    </a:cubicBezTo>
                    <a:cubicBezTo>
                      <a:pt x="431" y="1049"/>
                      <a:pt x="435" y="1049"/>
                      <a:pt x="440" y="1048"/>
                    </a:cubicBezTo>
                    <a:cubicBezTo>
                      <a:pt x="969" y="972"/>
                      <a:pt x="828" y="1"/>
                      <a:pt x="470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8" name="Google Shape;3868;p34"/>
              <p:cNvSpPr/>
              <p:nvPr/>
            </p:nvSpPr>
            <p:spPr>
              <a:xfrm>
                <a:off x="3404199" y="4935789"/>
                <a:ext cx="130548" cy="128299"/>
              </a:xfrm>
              <a:custGeom>
                <a:rect b="b" l="l" r="r" t="t"/>
                <a:pathLst>
                  <a:path extrusionOk="0" h="685" w="697">
                    <a:moveTo>
                      <a:pt x="341" y="0"/>
                    </a:moveTo>
                    <a:cubicBezTo>
                      <a:pt x="324" y="0"/>
                      <a:pt x="307" y="3"/>
                      <a:pt x="289" y="9"/>
                    </a:cubicBezTo>
                    <a:cubicBezTo>
                      <a:pt x="1" y="103"/>
                      <a:pt x="151" y="684"/>
                      <a:pt x="309" y="684"/>
                    </a:cubicBezTo>
                    <a:cubicBezTo>
                      <a:pt x="312" y="684"/>
                      <a:pt x="315" y="684"/>
                      <a:pt x="318" y="683"/>
                    </a:cubicBezTo>
                    <a:cubicBezTo>
                      <a:pt x="696" y="635"/>
                      <a:pt x="597" y="0"/>
                      <a:pt x="341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9" name="Google Shape;3869;p34"/>
              <p:cNvSpPr/>
              <p:nvPr/>
            </p:nvSpPr>
            <p:spPr>
              <a:xfrm>
                <a:off x="3331152" y="4855249"/>
                <a:ext cx="104513" cy="94773"/>
              </a:xfrm>
              <a:custGeom>
                <a:rect b="b" l="l" r="r" t="t"/>
                <a:pathLst>
                  <a:path extrusionOk="0" h="506" w="558">
                    <a:moveTo>
                      <a:pt x="270" y="1"/>
                    </a:moveTo>
                    <a:cubicBezTo>
                      <a:pt x="258" y="1"/>
                      <a:pt x="245" y="3"/>
                      <a:pt x="231" y="6"/>
                    </a:cubicBezTo>
                    <a:cubicBezTo>
                      <a:pt x="1" y="71"/>
                      <a:pt x="125" y="505"/>
                      <a:pt x="247" y="505"/>
                    </a:cubicBezTo>
                    <a:cubicBezTo>
                      <a:pt x="249" y="505"/>
                      <a:pt x="251" y="505"/>
                      <a:pt x="253" y="505"/>
                    </a:cubicBezTo>
                    <a:cubicBezTo>
                      <a:pt x="557" y="470"/>
                      <a:pt x="471" y="1"/>
                      <a:pt x="270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0" name="Google Shape;3870;p34"/>
              <p:cNvSpPr/>
              <p:nvPr/>
            </p:nvSpPr>
            <p:spPr>
              <a:xfrm>
                <a:off x="2274211" y="4939910"/>
                <a:ext cx="143472" cy="117248"/>
              </a:xfrm>
              <a:custGeom>
                <a:rect b="b" l="l" r="r" t="t"/>
                <a:pathLst>
                  <a:path extrusionOk="0" h="626" w="766">
                    <a:moveTo>
                      <a:pt x="375" y="1"/>
                    </a:moveTo>
                    <a:cubicBezTo>
                      <a:pt x="356" y="1"/>
                      <a:pt x="337" y="3"/>
                      <a:pt x="317" y="9"/>
                    </a:cubicBezTo>
                    <a:cubicBezTo>
                      <a:pt x="1" y="88"/>
                      <a:pt x="157" y="625"/>
                      <a:pt x="336" y="625"/>
                    </a:cubicBezTo>
                    <a:cubicBezTo>
                      <a:pt x="339" y="625"/>
                      <a:pt x="343" y="625"/>
                      <a:pt x="347" y="625"/>
                    </a:cubicBezTo>
                    <a:cubicBezTo>
                      <a:pt x="766" y="577"/>
                      <a:pt x="650" y="1"/>
                      <a:pt x="375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1" name="Google Shape;3871;p34"/>
              <p:cNvSpPr/>
              <p:nvPr/>
            </p:nvSpPr>
            <p:spPr>
              <a:xfrm>
                <a:off x="2220268" y="4962198"/>
                <a:ext cx="144221" cy="118185"/>
              </a:xfrm>
              <a:custGeom>
                <a:rect b="b" l="l" r="r" t="t"/>
                <a:pathLst>
                  <a:path extrusionOk="0" h="631" w="770">
                    <a:moveTo>
                      <a:pt x="366" y="0"/>
                    </a:moveTo>
                    <a:cubicBezTo>
                      <a:pt x="349" y="0"/>
                      <a:pt x="331" y="3"/>
                      <a:pt x="312" y="7"/>
                    </a:cubicBezTo>
                    <a:cubicBezTo>
                      <a:pt x="1" y="94"/>
                      <a:pt x="161" y="631"/>
                      <a:pt x="341" y="631"/>
                    </a:cubicBezTo>
                    <a:cubicBezTo>
                      <a:pt x="344" y="631"/>
                      <a:pt x="346" y="631"/>
                      <a:pt x="349" y="630"/>
                    </a:cubicBezTo>
                    <a:cubicBezTo>
                      <a:pt x="770" y="582"/>
                      <a:pt x="651" y="0"/>
                      <a:pt x="366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2" name="Google Shape;3872;p34"/>
              <p:cNvSpPr/>
              <p:nvPr/>
            </p:nvSpPr>
            <p:spPr>
              <a:xfrm>
                <a:off x="2196856" y="4859183"/>
                <a:ext cx="108072" cy="94960"/>
              </a:xfrm>
              <a:custGeom>
                <a:rect b="b" l="l" r="r" t="t"/>
                <a:pathLst>
                  <a:path extrusionOk="0" h="507" w="577">
                    <a:moveTo>
                      <a:pt x="283" y="1"/>
                    </a:moveTo>
                    <a:cubicBezTo>
                      <a:pt x="269" y="1"/>
                      <a:pt x="254" y="3"/>
                      <a:pt x="239" y="7"/>
                    </a:cubicBezTo>
                    <a:cubicBezTo>
                      <a:pt x="1" y="72"/>
                      <a:pt x="125" y="506"/>
                      <a:pt x="255" y="506"/>
                    </a:cubicBezTo>
                    <a:cubicBezTo>
                      <a:pt x="257" y="506"/>
                      <a:pt x="259" y="506"/>
                      <a:pt x="261" y="506"/>
                    </a:cubicBezTo>
                    <a:cubicBezTo>
                      <a:pt x="577" y="472"/>
                      <a:pt x="488" y="1"/>
                      <a:pt x="283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3" name="Google Shape;3873;p34"/>
              <p:cNvSpPr/>
              <p:nvPr/>
            </p:nvSpPr>
            <p:spPr>
              <a:xfrm>
                <a:off x="2416747" y="4872106"/>
                <a:ext cx="106761" cy="173999"/>
              </a:xfrm>
              <a:custGeom>
                <a:rect b="b" l="l" r="r" t="t"/>
                <a:pathLst>
                  <a:path extrusionOk="0" h="929" w="570">
                    <a:moveTo>
                      <a:pt x="279" y="1"/>
                    </a:moveTo>
                    <a:cubicBezTo>
                      <a:pt x="266" y="1"/>
                      <a:pt x="252" y="4"/>
                      <a:pt x="238" y="12"/>
                    </a:cubicBezTo>
                    <a:cubicBezTo>
                      <a:pt x="0" y="127"/>
                      <a:pt x="124" y="929"/>
                      <a:pt x="253" y="929"/>
                    </a:cubicBezTo>
                    <a:cubicBezTo>
                      <a:pt x="255" y="929"/>
                      <a:pt x="258" y="929"/>
                      <a:pt x="260" y="928"/>
                    </a:cubicBezTo>
                    <a:cubicBezTo>
                      <a:pt x="570" y="852"/>
                      <a:pt x="485" y="1"/>
                      <a:pt x="279" y="1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4" name="Google Shape;3874;p34"/>
              <p:cNvSpPr/>
              <p:nvPr/>
            </p:nvSpPr>
            <p:spPr>
              <a:xfrm>
                <a:off x="1171756" y="2234906"/>
                <a:ext cx="9927" cy="44202"/>
              </a:xfrm>
              <a:custGeom>
                <a:rect b="b" l="l" r="r" t="t"/>
                <a:pathLst>
                  <a:path extrusionOk="0" h="236" w="53">
                    <a:moveTo>
                      <a:pt x="52" y="1"/>
                    </a:moveTo>
                    <a:lnTo>
                      <a:pt x="52" y="1"/>
                    </a:lnTo>
                    <a:cubicBezTo>
                      <a:pt x="15" y="74"/>
                      <a:pt x="1" y="155"/>
                      <a:pt x="1" y="235"/>
                    </a:cubicBezTo>
                    <a:cubicBezTo>
                      <a:pt x="8" y="155"/>
                      <a:pt x="30" y="74"/>
                      <a:pt x="52" y="1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5" name="Google Shape;3875;p34"/>
              <p:cNvSpPr/>
              <p:nvPr/>
            </p:nvSpPr>
            <p:spPr>
              <a:xfrm>
                <a:off x="1171194" y="2278921"/>
                <a:ext cx="749" cy="8990"/>
              </a:xfrm>
              <a:custGeom>
                <a:rect b="b" l="l" r="r" t="t"/>
                <a:pathLst>
                  <a:path extrusionOk="0" h="48" w="4">
                    <a:moveTo>
                      <a:pt x="4" y="0"/>
                    </a:moveTo>
                    <a:cubicBezTo>
                      <a:pt x="0" y="31"/>
                      <a:pt x="0" y="47"/>
                      <a:pt x="1" y="47"/>
                    </a:cubicBezTo>
                    <a:cubicBezTo>
                      <a:pt x="2" y="47"/>
                      <a:pt x="4" y="32"/>
                      <a:pt x="4" y="0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6" name="Google Shape;3876;p34"/>
              <p:cNvSpPr/>
              <p:nvPr/>
            </p:nvSpPr>
            <p:spPr>
              <a:xfrm>
                <a:off x="1149860" y="1962759"/>
                <a:ext cx="1565641" cy="306419"/>
              </a:xfrm>
              <a:custGeom>
                <a:rect b="b" l="l" r="r" t="t"/>
                <a:pathLst>
                  <a:path extrusionOk="0" h="1636" w="8359">
                    <a:moveTo>
                      <a:pt x="8359" y="1"/>
                    </a:moveTo>
                    <a:cubicBezTo>
                      <a:pt x="8315" y="38"/>
                      <a:pt x="8278" y="67"/>
                      <a:pt x="8241" y="103"/>
                    </a:cubicBezTo>
                    <a:cubicBezTo>
                      <a:pt x="7999" y="320"/>
                      <a:pt x="7751" y="759"/>
                      <a:pt x="7537" y="759"/>
                    </a:cubicBezTo>
                    <a:cubicBezTo>
                      <a:pt x="7504" y="759"/>
                      <a:pt x="7473" y="749"/>
                      <a:pt x="7442" y="727"/>
                    </a:cubicBezTo>
                    <a:cubicBezTo>
                      <a:pt x="7404" y="699"/>
                      <a:pt x="7369" y="686"/>
                      <a:pt x="7335" y="686"/>
                    </a:cubicBezTo>
                    <a:cubicBezTo>
                      <a:pt x="7115" y="686"/>
                      <a:pt x="6975" y="1211"/>
                      <a:pt x="6797" y="1211"/>
                    </a:cubicBezTo>
                    <a:cubicBezTo>
                      <a:pt x="6548" y="1211"/>
                      <a:pt x="6584" y="785"/>
                      <a:pt x="6379" y="785"/>
                    </a:cubicBezTo>
                    <a:cubicBezTo>
                      <a:pt x="6195" y="785"/>
                      <a:pt x="6035" y="632"/>
                      <a:pt x="5924" y="632"/>
                    </a:cubicBezTo>
                    <a:cubicBezTo>
                      <a:pt x="5911" y="632"/>
                      <a:pt x="5899" y="634"/>
                      <a:pt x="5888" y="639"/>
                    </a:cubicBezTo>
                    <a:cubicBezTo>
                      <a:pt x="5477" y="807"/>
                      <a:pt x="5873" y="1321"/>
                      <a:pt x="5382" y="1321"/>
                    </a:cubicBezTo>
                    <a:cubicBezTo>
                      <a:pt x="5133" y="1321"/>
                      <a:pt x="4561" y="1211"/>
                      <a:pt x="4246" y="1005"/>
                    </a:cubicBezTo>
                    <a:cubicBezTo>
                      <a:pt x="4153" y="946"/>
                      <a:pt x="4071" y="923"/>
                      <a:pt x="4002" y="923"/>
                    </a:cubicBezTo>
                    <a:cubicBezTo>
                      <a:pt x="3798" y="923"/>
                      <a:pt x="3696" y="1115"/>
                      <a:pt x="3696" y="1115"/>
                    </a:cubicBezTo>
                    <a:cubicBezTo>
                      <a:pt x="3315" y="1115"/>
                      <a:pt x="4224" y="837"/>
                      <a:pt x="1577" y="602"/>
                    </a:cubicBezTo>
                    <a:cubicBezTo>
                      <a:pt x="1504" y="580"/>
                      <a:pt x="1430" y="543"/>
                      <a:pt x="1372" y="499"/>
                    </a:cubicBezTo>
                    <a:cubicBezTo>
                      <a:pt x="426" y="661"/>
                      <a:pt x="111" y="1233"/>
                      <a:pt x="1" y="1592"/>
                    </a:cubicBezTo>
                    <a:cubicBezTo>
                      <a:pt x="235" y="1049"/>
                      <a:pt x="1276" y="888"/>
                      <a:pt x="1973" y="888"/>
                    </a:cubicBezTo>
                    <a:cubicBezTo>
                      <a:pt x="2618" y="903"/>
                      <a:pt x="3241" y="1093"/>
                      <a:pt x="3776" y="1445"/>
                    </a:cubicBezTo>
                    <a:cubicBezTo>
                      <a:pt x="3945" y="1445"/>
                      <a:pt x="3930" y="1233"/>
                      <a:pt x="4055" y="1233"/>
                    </a:cubicBezTo>
                    <a:cubicBezTo>
                      <a:pt x="4634" y="1548"/>
                      <a:pt x="5595" y="1636"/>
                      <a:pt x="5719" y="1636"/>
                    </a:cubicBezTo>
                    <a:cubicBezTo>
                      <a:pt x="5763" y="1636"/>
                      <a:pt x="5807" y="1636"/>
                      <a:pt x="5851" y="1628"/>
                    </a:cubicBezTo>
                    <a:cubicBezTo>
                      <a:pt x="5947" y="1577"/>
                      <a:pt x="6020" y="1496"/>
                      <a:pt x="6064" y="1401"/>
                    </a:cubicBezTo>
                    <a:cubicBezTo>
                      <a:pt x="6240" y="1489"/>
                      <a:pt x="6423" y="1540"/>
                      <a:pt x="6614" y="1540"/>
                    </a:cubicBezTo>
                    <a:cubicBezTo>
                      <a:pt x="7406" y="1540"/>
                      <a:pt x="7853" y="492"/>
                      <a:pt x="8359" y="1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7" name="Google Shape;3877;p34"/>
              <p:cNvSpPr/>
              <p:nvPr/>
            </p:nvSpPr>
            <p:spPr>
              <a:xfrm>
                <a:off x="2797718" y="2330055"/>
                <a:ext cx="188424" cy="138600"/>
              </a:xfrm>
              <a:custGeom>
                <a:rect b="b" l="l" r="r" t="t"/>
                <a:pathLst>
                  <a:path extrusionOk="0" h="740" w="1006">
                    <a:moveTo>
                      <a:pt x="175" y="0"/>
                    </a:moveTo>
                    <a:cubicBezTo>
                      <a:pt x="144" y="0"/>
                      <a:pt x="113" y="2"/>
                      <a:pt x="81" y="6"/>
                    </a:cubicBezTo>
                    <a:cubicBezTo>
                      <a:pt x="44" y="72"/>
                      <a:pt x="22" y="145"/>
                      <a:pt x="0" y="219"/>
                    </a:cubicBezTo>
                    <a:cubicBezTo>
                      <a:pt x="78" y="167"/>
                      <a:pt x="163" y="144"/>
                      <a:pt x="245" y="144"/>
                    </a:cubicBezTo>
                    <a:cubicBezTo>
                      <a:pt x="455" y="144"/>
                      <a:pt x="645" y="297"/>
                      <a:pt x="645" y="519"/>
                    </a:cubicBezTo>
                    <a:cubicBezTo>
                      <a:pt x="645" y="592"/>
                      <a:pt x="631" y="673"/>
                      <a:pt x="594" y="739"/>
                    </a:cubicBezTo>
                    <a:cubicBezTo>
                      <a:pt x="1006" y="389"/>
                      <a:pt x="634" y="0"/>
                      <a:pt x="175" y="0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8" name="Google Shape;3878;p34"/>
              <p:cNvSpPr/>
              <p:nvPr/>
            </p:nvSpPr>
            <p:spPr>
              <a:xfrm>
                <a:off x="2653496" y="2325185"/>
                <a:ext cx="2282438" cy="441460"/>
              </a:xfrm>
              <a:custGeom>
                <a:rect b="b" l="l" r="r" t="t"/>
                <a:pathLst>
                  <a:path extrusionOk="0" h="2357" w="12186">
                    <a:moveTo>
                      <a:pt x="5718" y="1"/>
                    </a:moveTo>
                    <a:cubicBezTo>
                      <a:pt x="3581" y="1"/>
                      <a:pt x="2600" y="1924"/>
                      <a:pt x="1269" y="1924"/>
                    </a:cubicBezTo>
                    <a:cubicBezTo>
                      <a:pt x="1254" y="1924"/>
                      <a:pt x="1239" y="1924"/>
                      <a:pt x="1225" y="1923"/>
                    </a:cubicBezTo>
                    <a:cubicBezTo>
                      <a:pt x="807" y="1909"/>
                      <a:pt x="272" y="1579"/>
                      <a:pt x="272" y="1007"/>
                    </a:cubicBezTo>
                    <a:cubicBezTo>
                      <a:pt x="264" y="758"/>
                      <a:pt x="301" y="501"/>
                      <a:pt x="382" y="259"/>
                    </a:cubicBezTo>
                    <a:lnTo>
                      <a:pt x="382" y="259"/>
                    </a:lnTo>
                    <a:cubicBezTo>
                      <a:pt x="169" y="472"/>
                      <a:pt x="0" y="838"/>
                      <a:pt x="0" y="1440"/>
                    </a:cubicBezTo>
                    <a:cubicBezTo>
                      <a:pt x="0" y="2004"/>
                      <a:pt x="536" y="2341"/>
                      <a:pt x="961" y="2356"/>
                    </a:cubicBezTo>
                    <a:cubicBezTo>
                      <a:pt x="975" y="2356"/>
                      <a:pt x="990" y="2357"/>
                      <a:pt x="1004" y="2357"/>
                    </a:cubicBezTo>
                    <a:cubicBezTo>
                      <a:pt x="2329" y="2357"/>
                      <a:pt x="3317" y="426"/>
                      <a:pt x="5455" y="426"/>
                    </a:cubicBezTo>
                    <a:cubicBezTo>
                      <a:pt x="5494" y="426"/>
                      <a:pt x="5533" y="427"/>
                      <a:pt x="5572" y="428"/>
                    </a:cubicBezTo>
                    <a:cubicBezTo>
                      <a:pt x="6298" y="450"/>
                      <a:pt x="6657" y="750"/>
                      <a:pt x="6657" y="750"/>
                    </a:cubicBezTo>
                    <a:cubicBezTo>
                      <a:pt x="6775" y="750"/>
                      <a:pt x="6841" y="567"/>
                      <a:pt x="6995" y="567"/>
                    </a:cubicBezTo>
                    <a:cubicBezTo>
                      <a:pt x="7083" y="567"/>
                      <a:pt x="7273" y="692"/>
                      <a:pt x="7391" y="692"/>
                    </a:cubicBezTo>
                    <a:cubicBezTo>
                      <a:pt x="7394" y="692"/>
                      <a:pt x="7397" y="692"/>
                      <a:pt x="7400" y="692"/>
                    </a:cubicBezTo>
                    <a:cubicBezTo>
                      <a:pt x="7518" y="692"/>
                      <a:pt x="7575" y="553"/>
                      <a:pt x="7610" y="553"/>
                    </a:cubicBezTo>
                    <a:cubicBezTo>
                      <a:pt x="7742" y="553"/>
                      <a:pt x="7735" y="970"/>
                      <a:pt x="8050" y="978"/>
                    </a:cubicBezTo>
                    <a:cubicBezTo>
                      <a:pt x="8055" y="978"/>
                      <a:pt x="8060" y="978"/>
                      <a:pt x="8065" y="978"/>
                    </a:cubicBezTo>
                    <a:cubicBezTo>
                      <a:pt x="8221" y="978"/>
                      <a:pt x="8371" y="867"/>
                      <a:pt x="8534" y="831"/>
                    </a:cubicBezTo>
                    <a:cubicBezTo>
                      <a:pt x="8584" y="1316"/>
                      <a:pt x="8999" y="1796"/>
                      <a:pt x="9697" y="1796"/>
                    </a:cubicBezTo>
                    <a:cubicBezTo>
                      <a:pt x="9917" y="1796"/>
                      <a:pt x="10166" y="1748"/>
                      <a:pt x="10440" y="1638"/>
                    </a:cubicBezTo>
                    <a:cubicBezTo>
                      <a:pt x="10614" y="1587"/>
                      <a:pt x="10716" y="1366"/>
                      <a:pt x="10880" y="1366"/>
                    </a:cubicBezTo>
                    <a:cubicBezTo>
                      <a:pt x="10882" y="1366"/>
                      <a:pt x="10885" y="1366"/>
                      <a:pt x="10888" y="1366"/>
                    </a:cubicBezTo>
                    <a:cubicBezTo>
                      <a:pt x="11093" y="1374"/>
                      <a:pt x="11284" y="1674"/>
                      <a:pt x="11547" y="1682"/>
                    </a:cubicBezTo>
                    <a:cubicBezTo>
                      <a:pt x="11550" y="1682"/>
                      <a:pt x="11553" y="1682"/>
                      <a:pt x="11555" y="1682"/>
                    </a:cubicBezTo>
                    <a:cubicBezTo>
                      <a:pt x="11760" y="1682"/>
                      <a:pt x="12033" y="1398"/>
                      <a:pt x="12185" y="1029"/>
                    </a:cubicBezTo>
                    <a:lnTo>
                      <a:pt x="12185" y="1029"/>
                    </a:lnTo>
                    <a:cubicBezTo>
                      <a:pt x="12072" y="1163"/>
                      <a:pt x="11939" y="1257"/>
                      <a:pt x="11824" y="1257"/>
                    </a:cubicBezTo>
                    <a:cubicBezTo>
                      <a:pt x="11820" y="1257"/>
                      <a:pt x="11816" y="1257"/>
                      <a:pt x="11811" y="1256"/>
                    </a:cubicBezTo>
                    <a:cubicBezTo>
                      <a:pt x="11547" y="1249"/>
                      <a:pt x="11364" y="948"/>
                      <a:pt x="11152" y="941"/>
                    </a:cubicBezTo>
                    <a:cubicBezTo>
                      <a:pt x="11149" y="941"/>
                      <a:pt x="11146" y="941"/>
                      <a:pt x="11144" y="941"/>
                    </a:cubicBezTo>
                    <a:cubicBezTo>
                      <a:pt x="10980" y="941"/>
                      <a:pt x="10878" y="1169"/>
                      <a:pt x="10712" y="1212"/>
                    </a:cubicBezTo>
                    <a:cubicBezTo>
                      <a:pt x="10437" y="1322"/>
                      <a:pt x="10189" y="1370"/>
                      <a:pt x="9969" y="1370"/>
                    </a:cubicBezTo>
                    <a:cubicBezTo>
                      <a:pt x="9267" y="1370"/>
                      <a:pt x="8854" y="884"/>
                      <a:pt x="8798" y="399"/>
                    </a:cubicBezTo>
                    <a:cubicBezTo>
                      <a:pt x="8635" y="441"/>
                      <a:pt x="8485" y="553"/>
                      <a:pt x="8336" y="553"/>
                    </a:cubicBezTo>
                    <a:cubicBezTo>
                      <a:pt x="8331" y="553"/>
                      <a:pt x="8326" y="553"/>
                      <a:pt x="8322" y="553"/>
                    </a:cubicBezTo>
                    <a:cubicBezTo>
                      <a:pt x="8006" y="545"/>
                      <a:pt x="8006" y="135"/>
                      <a:pt x="7874" y="127"/>
                    </a:cubicBezTo>
                    <a:cubicBezTo>
                      <a:pt x="7839" y="127"/>
                      <a:pt x="7768" y="267"/>
                      <a:pt x="7669" y="267"/>
                    </a:cubicBezTo>
                    <a:cubicBezTo>
                      <a:pt x="7667" y="267"/>
                      <a:pt x="7664" y="267"/>
                      <a:pt x="7662" y="267"/>
                    </a:cubicBezTo>
                    <a:cubicBezTo>
                      <a:pt x="7552" y="267"/>
                      <a:pt x="7354" y="149"/>
                      <a:pt x="7259" y="142"/>
                    </a:cubicBezTo>
                    <a:cubicBezTo>
                      <a:pt x="7112" y="142"/>
                      <a:pt x="7039" y="325"/>
                      <a:pt x="6921" y="325"/>
                    </a:cubicBezTo>
                    <a:cubicBezTo>
                      <a:pt x="6921" y="325"/>
                      <a:pt x="6555" y="25"/>
                      <a:pt x="5836" y="3"/>
                    </a:cubicBezTo>
                    <a:cubicBezTo>
                      <a:pt x="5797" y="1"/>
                      <a:pt x="5757" y="1"/>
                      <a:pt x="5718" y="1"/>
                    </a:cubicBezTo>
                    <a:close/>
                  </a:path>
                </a:pathLst>
              </a:custGeom>
              <a:solidFill>
                <a:srgbClr val="CFD1A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9" name="Google Shape;3879;p34"/>
              <p:cNvSpPr/>
              <p:nvPr/>
            </p:nvSpPr>
            <p:spPr>
              <a:xfrm>
                <a:off x="1170445" y="2347474"/>
                <a:ext cx="188236" cy="219887"/>
              </a:xfrm>
              <a:custGeom>
                <a:rect b="b" l="l" r="r" t="t"/>
                <a:pathLst>
                  <a:path extrusionOk="0" h="1174" w="1005">
                    <a:moveTo>
                      <a:pt x="116" y="1"/>
                    </a:moveTo>
                    <a:cubicBezTo>
                      <a:pt x="59" y="1"/>
                      <a:pt x="44" y="304"/>
                      <a:pt x="15" y="470"/>
                    </a:cubicBezTo>
                    <a:cubicBezTo>
                      <a:pt x="0" y="763"/>
                      <a:pt x="15" y="705"/>
                      <a:pt x="59" y="844"/>
                    </a:cubicBezTo>
                    <a:cubicBezTo>
                      <a:pt x="66" y="961"/>
                      <a:pt x="132" y="1057"/>
                      <a:pt x="242" y="1108"/>
                    </a:cubicBezTo>
                    <a:cubicBezTo>
                      <a:pt x="264" y="1108"/>
                      <a:pt x="294" y="1093"/>
                      <a:pt x="323" y="1093"/>
                    </a:cubicBezTo>
                    <a:cubicBezTo>
                      <a:pt x="352" y="1101"/>
                      <a:pt x="352" y="1145"/>
                      <a:pt x="352" y="1145"/>
                    </a:cubicBezTo>
                    <a:cubicBezTo>
                      <a:pt x="374" y="1159"/>
                      <a:pt x="411" y="1167"/>
                      <a:pt x="440" y="1174"/>
                    </a:cubicBezTo>
                    <a:cubicBezTo>
                      <a:pt x="536" y="1167"/>
                      <a:pt x="616" y="1137"/>
                      <a:pt x="690" y="1079"/>
                    </a:cubicBezTo>
                    <a:cubicBezTo>
                      <a:pt x="705" y="1081"/>
                      <a:pt x="722" y="1082"/>
                      <a:pt x="738" y="1082"/>
                    </a:cubicBezTo>
                    <a:cubicBezTo>
                      <a:pt x="783" y="1082"/>
                      <a:pt x="830" y="1075"/>
                      <a:pt x="873" y="1064"/>
                    </a:cubicBezTo>
                    <a:cubicBezTo>
                      <a:pt x="954" y="1064"/>
                      <a:pt x="998" y="697"/>
                      <a:pt x="1005" y="609"/>
                    </a:cubicBezTo>
                    <a:cubicBezTo>
                      <a:pt x="1005" y="580"/>
                      <a:pt x="976" y="551"/>
                      <a:pt x="946" y="551"/>
                    </a:cubicBezTo>
                    <a:cubicBezTo>
                      <a:pt x="880" y="543"/>
                      <a:pt x="844" y="485"/>
                      <a:pt x="778" y="485"/>
                    </a:cubicBezTo>
                    <a:cubicBezTo>
                      <a:pt x="775" y="484"/>
                      <a:pt x="772" y="484"/>
                      <a:pt x="769" y="484"/>
                    </a:cubicBezTo>
                    <a:cubicBezTo>
                      <a:pt x="716" y="484"/>
                      <a:pt x="657" y="544"/>
                      <a:pt x="609" y="544"/>
                    </a:cubicBezTo>
                    <a:cubicBezTo>
                      <a:pt x="607" y="544"/>
                      <a:pt x="604" y="544"/>
                      <a:pt x="602" y="543"/>
                    </a:cubicBezTo>
                    <a:cubicBezTo>
                      <a:pt x="558" y="543"/>
                      <a:pt x="184" y="302"/>
                      <a:pt x="162" y="250"/>
                    </a:cubicBezTo>
                    <a:cubicBezTo>
                      <a:pt x="140" y="199"/>
                      <a:pt x="184" y="1"/>
                      <a:pt x="118" y="1"/>
                    </a:cubicBezTo>
                    <a:cubicBezTo>
                      <a:pt x="117" y="1"/>
                      <a:pt x="116" y="1"/>
                      <a:pt x="116" y="1"/>
                    </a:cubicBezTo>
                    <a:close/>
                  </a:path>
                </a:pathLst>
              </a:custGeom>
              <a:solidFill>
                <a:srgbClr val="CFD19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0" name="Google Shape;3880;p34"/>
              <p:cNvSpPr/>
              <p:nvPr/>
            </p:nvSpPr>
            <p:spPr>
              <a:xfrm>
                <a:off x="4772247" y="4934665"/>
                <a:ext cx="136167" cy="151149"/>
              </a:xfrm>
              <a:custGeom>
                <a:rect b="b" l="l" r="r" t="t"/>
                <a:pathLst>
                  <a:path extrusionOk="0" h="807" w="727">
                    <a:moveTo>
                      <a:pt x="397" y="0"/>
                    </a:moveTo>
                    <a:cubicBezTo>
                      <a:pt x="382" y="0"/>
                      <a:pt x="367" y="0"/>
                      <a:pt x="360" y="8"/>
                    </a:cubicBezTo>
                    <a:cubicBezTo>
                      <a:pt x="250" y="66"/>
                      <a:pt x="177" y="220"/>
                      <a:pt x="96" y="308"/>
                    </a:cubicBezTo>
                    <a:cubicBezTo>
                      <a:pt x="45" y="345"/>
                      <a:pt x="15" y="404"/>
                      <a:pt x="1" y="462"/>
                    </a:cubicBezTo>
                    <a:cubicBezTo>
                      <a:pt x="1" y="550"/>
                      <a:pt x="243" y="807"/>
                      <a:pt x="433" y="807"/>
                    </a:cubicBezTo>
                    <a:cubicBezTo>
                      <a:pt x="558" y="807"/>
                      <a:pt x="719" y="536"/>
                      <a:pt x="719" y="404"/>
                    </a:cubicBezTo>
                    <a:cubicBezTo>
                      <a:pt x="727" y="191"/>
                      <a:pt x="492" y="0"/>
                      <a:pt x="397" y="0"/>
                    </a:cubicBezTo>
                    <a:close/>
                  </a:path>
                </a:pathLst>
              </a:custGeom>
              <a:solidFill>
                <a:srgbClr val="DDD9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81" name="Google Shape;3881;p34"/>
            <p:cNvSpPr/>
            <p:nvPr/>
          </p:nvSpPr>
          <p:spPr>
            <a:xfrm>
              <a:off x="2737204" y="3638607"/>
              <a:ext cx="108634" cy="120620"/>
            </a:xfrm>
            <a:custGeom>
              <a:rect b="b" l="l" r="r" t="t"/>
              <a:pathLst>
                <a:path extrusionOk="0" h="644" w="580">
                  <a:moveTo>
                    <a:pt x="298" y="0"/>
                  </a:moveTo>
                  <a:cubicBezTo>
                    <a:pt x="294" y="0"/>
                    <a:pt x="290" y="2"/>
                    <a:pt x="287" y="6"/>
                  </a:cubicBezTo>
                  <a:cubicBezTo>
                    <a:pt x="199" y="50"/>
                    <a:pt x="133" y="174"/>
                    <a:pt x="67" y="248"/>
                  </a:cubicBezTo>
                  <a:cubicBezTo>
                    <a:pt x="30" y="284"/>
                    <a:pt x="8" y="321"/>
                    <a:pt x="1" y="372"/>
                  </a:cubicBezTo>
                  <a:cubicBezTo>
                    <a:pt x="1" y="446"/>
                    <a:pt x="191" y="643"/>
                    <a:pt x="353" y="643"/>
                  </a:cubicBezTo>
                  <a:cubicBezTo>
                    <a:pt x="448" y="643"/>
                    <a:pt x="580" y="424"/>
                    <a:pt x="580" y="321"/>
                  </a:cubicBezTo>
                  <a:cubicBezTo>
                    <a:pt x="580" y="152"/>
                    <a:pt x="389" y="6"/>
                    <a:pt x="309" y="6"/>
                  </a:cubicBezTo>
                  <a:cubicBezTo>
                    <a:pt x="305" y="2"/>
                    <a:pt x="301" y="0"/>
                    <a:pt x="298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82" name="Google Shape;3882;p34"/>
          <p:cNvSpPr/>
          <p:nvPr/>
        </p:nvSpPr>
        <p:spPr>
          <a:xfrm flipH="1">
            <a:off x="854217" y="841683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3" name="Google Shape;3883;p34"/>
          <p:cNvSpPr/>
          <p:nvPr/>
        </p:nvSpPr>
        <p:spPr>
          <a:xfrm flipH="1">
            <a:off x="8759033" y="1126870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4" name="Google Shape;3884;p34"/>
          <p:cNvSpPr/>
          <p:nvPr/>
        </p:nvSpPr>
        <p:spPr>
          <a:xfrm flipH="1">
            <a:off x="8129448" y="842220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5" name="Google Shape;3885;p34"/>
          <p:cNvSpPr/>
          <p:nvPr/>
        </p:nvSpPr>
        <p:spPr>
          <a:xfrm>
            <a:off x="2878923" y="1536658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6" name="Google Shape;3886;p34"/>
          <p:cNvSpPr/>
          <p:nvPr/>
        </p:nvSpPr>
        <p:spPr>
          <a:xfrm>
            <a:off x="5703775" y="669395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7" name="Google Shape;3887;p34"/>
          <p:cNvSpPr/>
          <p:nvPr/>
        </p:nvSpPr>
        <p:spPr>
          <a:xfrm>
            <a:off x="433379" y="1616408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88" name="Google Shape;3888;p34"/>
          <p:cNvGrpSpPr/>
          <p:nvPr/>
        </p:nvGrpSpPr>
        <p:grpSpPr>
          <a:xfrm flipH="1" rot="-307674">
            <a:off x="6367784" y="3805928"/>
            <a:ext cx="3333865" cy="1472248"/>
            <a:chOff x="-3215700" y="1486175"/>
            <a:chExt cx="4362794" cy="1926626"/>
          </a:xfrm>
        </p:grpSpPr>
        <p:sp>
          <p:nvSpPr>
            <p:cNvPr id="3889" name="Google Shape;3889;p34"/>
            <p:cNvSpPr/>
            <p:nvPr/>
          </p:nvSpPr>
          <p:spPr>
            <a:xfrm>
              <a:off x="-3215700" y="1486175"/>
              <a:ext cx="4362794" cy="1879392"/>
            </a:xfrm>
            <a:custGeom>
              <a:rect b="b" l="l" r="r" t="t"/>
              <a:pathLst>
                <a:path extrusionOk="0" h="6724" w="15609">
                  <a:moveTo>
                    <a:pt x="15588" y="5839"/>
                  </a:moveTo>
                  <a:cubicBezTo>
                    <a:pt x="15579" y="5839"/>
                    <a:pt x="15571" y="5850"/>
                    <a:pt x="15564" y="5862"/>
                  </a:cubicBezTo>
                  <a:lnTo>
                    <a:pt x="15564" y="5862"/>
                  </a:lnTo>
                  <a:lnTo>
                    <a:pt x="15609" y="5859"/>
                  </a:lnTo>
                  <a:cubicBezTo>
                    <a:pt x="15602" y="5845"/>
                    <a:pt x="15595" y="5839"/>
                    <a:pt x="15588" y="5839"/>
                  </a:cubicBezTo>
                  <a:close/>
                  <a:moveTo>
                    <a:pt x="15564" y="5862"/>
                  </a:moveTo>
                  <a:lnTo>
                    <a:pt x="15541" y="5863"/>
                  </a:lnTo>
                  <a:lnTo>
                    <a:pt x="15541" y="5863"/>
                  </a:lnTo>
                  <a:cubicBezTo>
                    <a:pt x="15541" y="5864"/>
                    <a:pt x="15542" y="5865"/>
                    <a:pt x="15543" y="5866"/>
                  </a:cubicBezTo>
                  <a:cubicBezTo>
                    <a:pt x="15543" y="5883"/>
                    <a:pt x="15544" y="5889"/>
                    <a:pt x="15547" y="5889"/>
                  </a:cubicBezTo>
                  <a:cubicBezTo>
                    <a:pt x="15550" y="5889"/>
                    <a:pt x="15556" y="5875"/>
                    <a:pt x="15564" y="5862"/>
                  </a:cubicBezTo>
                  <a:close/>
                  <a:moveTo>
                    <a:pt x="6980" y="0"/>
                  </a:moveTo>
                  <a:cubicBezTo>
                    <a:pt x="6973" y="0"/>
                    <a:pt x="6965" y="1"/>
                    <a:pt x="6958" y="1"/>
                  </a:cubicBezTo>
                  <a:cubicBezTo>
                    <a:pt x="6496" y="30"/>
                    <a:pt x="6151" y="646"/>
                    <a:pt x="6195" y="1819"/>
                  </a:cubicBezTo>
                  <a:cubicBezTo>
                    <a:pt x="6210" y="2341"/>
                    <a:pt x="6256" y="2420"/>
                    <a:pt x="6237" y="2420"/>
                  </a:cubicBezTo>
                  <a:cubicBezTo>
                    <a:pt x="6228" y="2420"/>
                    <a:pt x="6208" y="2406"/>
                    <a:pt x="6167" y="2406"/>
                  </a:cubicBezTo>
                  <a:cubicBezTo>
                    <a:pt x="6165" y="2406"/>
                    <a:pt x="6162" y="2406"/>
                    <a:pt x="6159" y="2406"/>
                  </a:cubicBezTo>
                  <a:cubicBezTo>
                    <a:pt x="5851" y="2413"/>
                    <a:pt x="5609" y="2684"/>
                    <a:pt x="5638" y="2985"/>
                  </a:cubicBezTo>
                  <a:cubicBezTo>
                    <a:pt x="5638" y="3146"/>
                    <a:pt x="5682" y="3315"/>
                    <a:pt x="5682" y="3469"/>
                  </a:cubicBezTo>
                  <a:cubicBezTo>
                    <a:pt x="5686" y="3552"/>
                    <a:pt x="5685" y="3583"/>
                    <a:pt x="5679" y="3583"/>
                  </a:cubicBezTo>
                  <a:cubicBezTo>
                    <a:pt x="5665" y="3583"/>
                    <a:pt x="5620" y="3351"/>
                    <a:pt x="5567" y="3351"/>
                  </a:cubicBezTo>
                  <a:cubicBezTo>
                    <a:pt x="5566" y="3351"/>
                    <a:pt x="5565" y="3351"/>
                    <a:pt x="5565" y="3351"/>
                  </a:cubicBezTo>
                  <a:cubicBezTo>
                    <a:pt x="5162" y="3249"/>
                    <a:pt x="4788" y="3051"/>
                    <a:pt x="4487" y="2765"/>
                  </a:cubicBezTo>
                  <a:cubicBezTo>
                    <a:pt x="4450" y="2765"/>
                    <a:pt x="4436" y="2772"/>
                    <a:pt x="4443" y="2934"/>
                  </a:cubicBezTo>
                  <a:cubicBezTo>
                    <a:pt x="4443" y="3029"/>
                    <a:pt x="4458" y="3132"/>
                    <a:pt x="4465" y="3176"/>
                  </a:cubicBezTo>
                  <a:cubicBezTo>
                    <a:pt x="3929" y="2270"/>
                    <a:pt x="3536" y="477"/>
                    <a:pt x="2869" y="477"/>
                  </a:cubicBezTo>
                  <a:cubicBezTo>
                    <a:pt x="2861" y="477"/>
                    <a:pt x="2853" y="477"/>
                    <a:pt x="2845" y="478"/>
                  </a:cubicBezTo>
                  <a:cubicBezTo>
                    <a:pt x="2442" y="500"/>
                    <a:pt x="1855" y="1218"/>
                    <a:pt x="1884" y="2149"/>
                  </a:cubicBezTo>
                  <a:cubicBezTo>
                    <a:pt x="1899" y="2640"/>
                    <a:pt x="2038" y="3066"/>
                    <a:pt x="2178" y="3483"/>
                  </a:cubicBezTo>
                  <a:cubicBezTo>
                    <a:pt x="1943" y="3740"/>
                    <a:pt x="1694" y="3835"/>
                    <a:pt x="1496" y="4253"/>
                  </a:cubicBezTo>
                  <a:cubicBezTo>
                    <a:pt x="1496" y="4187"/>
                    <a:pt x="1452" y="4129"/>
                    <a:pt x="1445" y="4063"/>
                  </a:cubicBezTo>
                  <a:cubicBezTo>
                    <a:pt x="1445" y="3938"/>
                    <a:pt x="1305" y="3923"/>
                    <a:pt x="1254" y="3923"/>
                  </a:cubicBezTo>
                  <a:cubicBezTo>
                    <a:pt x="0" y="4004"/>
                    <a:pt x="726" y="6563"/>
                    <a:pt x="1972" y="6724"/>
                  </a:cubicBezTo>
                  <a:lnTo>
                    <a:pt x="15541" y="5863"/>
                  </a:lnTo>
                  <a:lnTo>
                    <a:pt x="15541" y="5863"/>
                  </a:lnTo>
                  <a:cubicBezTo>
                    <a:pt x="15300" y="5549"/>
                    <a:pt x="15088" y="5213"/>
                    <a:pt x="14912" y="4862"/>
                  </a:cubicBezTo>
                  <a:cubicBezTo>
                    <a:pt x="14846" y="4722"/>
                    <a:pt x="14766" y="4686"/>
                    <a:pt x="14685" y="4686"/>
                  </a:cubicBezTo>
                  <a:cubicBezTo>
                    <a:pt x="14531" y="4700"/>
                    <a:pt x="14363" y="4869"/>
                    <a:pt x="14216" y="4876"/>
                  </a:cubicBezTo>
                  <a:cubicBezTo>
                    <a:pt x="14212" y="4877"/>
                    <a:pt x="14208" y="4877"/>
                    <a:pt x="14204" y="4877"/>
                  </a:cubicBezTo>
                  <a:cubicBezTo>
                    <a:pt x="13800" y="4877"/>
                    <a:pt x="13643" y="3431"/>
                    <a:pt x="13142" y="3431"/>
                  </a:cubicBezTo>
                  <a:cubicBezTo>
                    <a:pt x="13136" y="3431"/>
                    <a:pt x="13130" y="3432"/>
                    <a:pt x="13124" y="3432"/>
                  </a:cubicBezTo>
                  <a:cubicBezTo>
                    <a:pt x="12911" y="3447"/>
                    <a:pt x="12728" y="3740"/>
                    <a:pt x="12552" y="4041"/>
                  </a:cubicBezTo>
                  <a:cubicBezTo>
                    <a:pt x="12467" y="3872"/>
                    <a:pt x="12558" y="3710"/>
                    <a:pt x="12391" y="3710"/>
                  </a:cubicBezTo>
                  <a:cubicBezTo>
                    <a:pt x="12384" y="3710"/>
                    <a:pt x="12376" y="3710"/>
                    <a:pt x="12368" y="3711"/>
                  </a:cubicBezTo>
                  <a:cubicBezTo>
                    <a:pt x="12112" y="3725"/>
                    <a:pt x="11855" y="4349"/>
                    <a:pt x="11716" y="4349"/>
                  </a:cubicBezTo>
                  <a:cubicBezTo>
                    <a:pt x="11656" y="4349"/>
                    <a:pt x="11590" y="4318"/>
                    <a:pt x="11523" y="4318"/>
                  </a:cubicBezTo>
                  <a:cubicBezTo>
                    <a:pt x="11517" y="4318"/>
                    <a:pt x="11510" y="4319"/>
                    <a:pt x="11503" y="4319"/>
                  </a:cubicBezTo>
                  <a:cubicBezTo>
                    <a:pt x="11459" y="4319"/>
                    <a:pt x="11408" y="4349"/>
                    <a:pt x="11357" y="4437"/>
                  </a:cubicBezTo>
                  <a:cubicBezTo>
                    <a:pt x="11283" y="4283"/>
                    <a:pt x="11239" y="4041"/>
                    <a:pt x="11166" y="3967"/>
                  </a:cubicBezTo>
                  <a:cubicBezTo>
                    <a:pt x="11155" y="3968"/>
                    <a:pt x="11145" y="3968"/>
                    <a:pt x="11135" y="3968"/>
                  </a:cubicBezTo>
                  <a:cubicBezTo>
                    <a:pt x="10581" y="3968"/>
                    <a:pt x="10973" y="3005"/>
                    <a:pt x="10153" y="3005"/>
                  </a:cubicBezTo>
                  <a:cubicBezTo>
                    <a:pt x="10130" y="3005"/>
                    <a:pt x="10106" y="3005"/>
                    <a:pt x="10081" y="3007"/>
                  </a:cubicBezTo>
                  <a:cubicBezTo>
                    <a:pt x="9766" y="3029"/>
                    <a:pt x="9458" y="3263"/>
                    <a:pt x="9179" y="3689"/>
                  </a:cubicBezTo>
                  <a:cubicBezTo>
                    <a:pt x="9157" y="3722"/>
                    <a:pt x="9136" y="3737"/>
                    <a:pt x="9117" y="3737"/>
                  </a:cubicBezTo>
                  <a:cubicBezTo>
                    <a:pt x="8992" y="3737"/>
                    <a:pt x="8923" y="3130"/>
                    <a:pt x="8739" y="3073"/>
                  </a:cubicBezTo>
                  <a:cubicBezTo>
                    <a:pt x="8666" y="3073"/>
                    <a:pt x="8600" y="3117"/>
                    <a:pt x="8534" y="3117"/>
                  </a:cubicBezTo>
                  <a:cubicBezTo>
                    <a:pt x="8532" y="3117"/>
                    <a:pt x="8531" y="3117"/>
                    <a:pt x="8529" y="3117"/>
                  </a:cubicBezTo>
                  <a:cubicBezTo>
                    <a:pt x="8303" y="3117"/>
                    <a:pt x="8369" y="2149"/>
                    <a:pt x="8082" y="2149"/>
                  </a:cubicBezTo>
                  <a:cubicBezTo>
                    <a:pt x="8079" y="2149"/>
                    <a:pt x="8075" y="2149"/>
                    <a:pt x="8072" y="2149"/>
                  </a:cubicBezTo>
                  <a:cubicBezTo>
                    <a:pt x="8021" y="2149"/>
                    <a:pt x="7962" y="2186"/>
                    <a:pt x="7911" y="2193"/>
                  </a:cubicBezTo>
                  <a:cubicBezTo>
                    <a:pt x="7889" y="2193"/>
                    <a:pt x="7867" y="2178"/>
                    <a:pt x="7860" y="2156"/>
                  </a:cubicBezTo>
                  <a:cubicBezTo>
                    <a:pt x="7635" y="1360"/>
                    <a:pt x="7547" y="0"/>
                    <a:pt x="6980" y="0"/>
                  </a:cubicBezTo>
                  <a:close/>
                </a:path>
              </a:pathLst>
            </a:custGeom>
            <a:solidFill>
              <a:srgbClr val="DDD9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0" name="Google Shape;3890;p34"/>
            <p:cNvSpPr/>
            <p:nvPr/>
          </p:nvSpPr>
          <p:spPr>
            <a:xfrm>
              <a:off x="-3213743" y="2580435"/>
              <a:ext cx="4342390" cy="832366"/>
            </a:xfrm>
            <a:custGeom>
              <a:rect b="b" l="l" r="r" t="t"/>
              <a:pathLst>
                <a:path extrusionOk="0" h="2978" w="15536">
                  <a:moveTo>
                    <a:pt x="1731" y="1"/>
                  </a:moveTo>
                  <a:cubicBezTo>
                    <a:pt x="1635" y="104"/>
                    <a:pt x="1555" y="221"/>
                    <a:pt x="1496" y="346"/>
                  </a:cubicBezTo>
                  <a:cubicBezTo>
                    <a:pt x="1496" y="280"/>
                    <a:pt x="1452" y="221"/>
                    <a:pt x="1445" y="155"/>
                  </a:cubicBezTo>
                  <a:cubicBezTo>
                    <a:pt x="1445" y="30"/>
                    <a:pt x="1306" y="16"/>
                    <a:pt x="1254" y="16"/>
                  </a:cubicBezTo>
                  <a:cubicBezTo>
                    <a:pt x="1" y="96"/>
                    <a:pt x="734" y="2816"/>
                    <a:pt x="1973" y="2978"/>
                  </a:cubicBezTo>
                  <a:lnTo>
                    <a:pt x="15536" y="1951"/>
                  </a:lnTo>
                  <a:lnTo>
                    <a:pt x="15419" y="1783"/>
                  </a:lnTo>
                  <a:cubicBezTo>
                    <a:pt x="15143" y="1726"/>
                    <a:pt x="14881" y="1451"/>
                    <a:pt x="14547" y="1451"/>
                  </a:cubicBezTo>
                  <a:cubicBezTo>
                    <a:pt x="14535" y="1451"/>
                    <a:pt x="14522" y="1452"/>
                    <a:pt x="14509" y="1453"/>
                  </a:cubicBezTo>
                  <a:cubicBezTo>
                    <a:pt x="14246" y="1467"/>
                    <a:pt x="13945" y="1423"/>
                    <a:pt x="13710" y="1614"/>
                  </a:cubicBezTo>
                  <a:cubicBezTo>
                    <a:pt x="13601" y="1704"/>
                    <a:pt x="13492" y="1742"/>
                    <a:pt x="13389" y="1742"/>
                  </a:cubicBezTo>
                  <a:cubicBezTo>
                    <a:pt x="13150" y="1742"/>
                    <a:pt x="12947" y="1533"/>
                    <a:pt x="12860" y="1291"/>
                  </a:cubicBezTo>
                  <a:cubicBezTo>
                    <a:pt x="12688" y="1459"/>
                    <a:pt x="12201" y="1620"/>
                    <a:pt x="11790" y="1620"/>
                  </a:cubicBezTo>
                  <a:cubicBezTo>
                    <a:pt x="11445" y="1620"/>
                    <a:pt x="11155" y="1506"/>
                    <a:pt x="11152" y="1189"/>
                  </a:cubicBezTo>
                  <a:cubicBezTo>
                    <a:pt x="10523" y="1229"/>
                    <a:pt x="10005" y="1246"/>
                    <a:pt x="9580" y="1246"/>
                  </a:cubicBezTo>
                  <a:cubicBezTo>
                    <a:pt x="6441" y="1246"/>
                    <a:pt x="8330" y="285"/>
                    <a:pt x="7647" y="285"/>
                  </a:cubicBezTo>
                  <a:cubicBezTo>
                    <a:pt x="7627" y="285"/>
                    <a:pt x="7605" y="285"/>
                    <a:pt x="7581" y="287"/>
                  </a:cubicBezTo>
                  <a:cubicBezTo>
                    <a:pt x="7481" y="325"/>
                    <a:pt x="7349" y="389"/>
                    <a:pt x="7236" y="389"/>
                  </a:cubicBezTo>
                  <a:cubicBezTo>
                    <a:pt x="7107" y="389"/>
                    <a:pt x="7003" y="307"/>
                    <a:pt x="6995" y="16"/>
                  </a:cubicBezTo>
                  <a:cubicBezTo>
                    <a:pt x="6606" y="228"/>
                    <a:pt x="6262" y="610"/>
                    <a:pt x="5851" y="631"/>
                  </a:cubicBezTo>
                  <a:cubicBezTo>
                    <a:pt x="5213" y="675"/>
                    <a:pt x="5470" y="1101"/>
                    <a:pt x="4971" y="1130"/>
                  </a:cubicBezTo>
                  <a:cubicBezTo>
                    <a:pt x="4960" y="1131"/>
                    <a:pt x="4949" y="1131"/>
                    <a:pt x="4937" y="1131"/>
                  </a:cubicBezTo>
                  <a:cubicBezTo>
                    <a:pt x="4467" y="1131"/>
                    <a:pt x="4288" y="543"/>
                    <a:pt x="4117" y="543"/>
                  </a:cubicBezTo>
                  <a:cubicBezTo>
                    <a:pt x="4116" y="543"/>
                    <a:pt x="4115" y="543"/>
                    <a:pt x="4114" y="544"/>
                  </a:cubicBezTo>
                  <a:cubicBezTo>
                    <a:pt x="3718" y="573"/>
                    <a:pt x="3314" y="741"/>
                    <a:pt x="2918" y="771"/>
                  </a:cubicBezTo>
                  <a:cubicBezTo>
                    <a:pt x="2897" y="772"/>
                    <a:pt x="2875" y="773"/>
                    <a:pt x="2853" y="773"/>
                  </a:cubicBezTo>
                  <a:cubicBezTo>
                    <a:pt x="2385" y="773"/>
                    <a:pt x="2004" y="471"/>
                    <a:pt x="1731" y="1"/>
                  </a:cubicBezTo>
                  <a:close/>
                </a:path>
              </a:pathLst>
            </a:custGeom>
            <a:solidFill>
              <a:srgbClr val="B7B7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4" name="Shape 3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5" name="Google Shape;3895;p35"/>
          <p:cNvSpPr txBox="1"/>
          <p:nvPr>
            <p:ph type="title"/>
          </p:nvPr>
        </p:nvSpPr>
        <p:spPr>
          <a:xfrm>
            <a:off x="713250" y="488800"/>
            <a:ext cx="7717500" cy="48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</a:t>
            </a:r>
            <a:endParaRPr/>
          </a:p>
        </p:txBody>
      </p:sp>
      <p:sp>
        <p:nvSpPr>
          <p:cNvPr id="3896" name="Google Shape;3896;p35"/>
          <p:cNvSpPr txBox="1"/>
          <p:nvPr>
            <p:ph idx="1" type="subTitle"/>
          </p:nvPr>
        </p:nvSpPr>
        <p:spPr>
          <a:xfrm>
            <a:off x="2105400" y="1735350"/>
            <a:ext cx="4933200" cy="16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Oppression doesn’t need visible difference, social labels alone can create generations of inequality.</a:t>
            </a:r>
            <a:endParaRPr sz="3100"/>
          </a:p>
        </p:txBody>
      </p:sp>
      <p:sp>
        <p:nvSpPr>
          <p:cNvPr id="3897" name="Google Shape;3897;p35"/>
          <p:cNvSpPr/>
          <p:nvPr/>
        </p:nvSpPr>
        <p:spPr>
          <a:xfrm>
            <a:off x="552886" y="409058"/>
            <a:ext cx="160334" cy="79740"/>
          </a:xfrm>
          <a:custGeom>
            <a:rect b="b" l="l" r="r" t="t"/>
            <a:pathLst>
              <a:path extrusionOk="0" h="371" w="746">
                <a:moveTo>
                  <a:pt x="227" y="0"/>
                </a:moveTo>
                <a:cubicBezTo>
                  <a:pt x="96" y="0"/>
                  <a:pt x="0" y="53"/>
                  <a:pt x="20" y="162"/>
                </a:cubicBezTo>
                <a:cubicBezTo>
                  <a:pt x="49" y="322"/>
                  <a:pt x="168" y="370"/>
                  <a:pt x="302" y="370"/>
                </a:cubicBezTo>
                <a:cubicBezTo>
                  <a:pt x="507" y="370"/>
                  <a:pt x="746" y="258"/>
                  <a:pt x="746" y="258"/>
                </a:cubicBezTo>
                <a:cubicBezTo>
                  <a:pt x="626" y="88"/>
                  <a:pt x="397" y="0"/>
                  <a:pt x="227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8" name="Google Shape;3898;p35"/>
          <p:cNvSpPr/>
          <p:nvPr/>
        </p:nvSpPr>
        <p:spPr>
          <a:xfrm>
            <a:off x="7372729" y="3949008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9" name="Google Shape;3899;p35"/>
          <p:cNvSpPr/>
          <p:nvPr/>
        </p:nvSpPr>
        <p:spPr>
          <a:xfrm>
            <a:off x="251938" y="911958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0" name="Google Shape;3900;p35"/>
          <p:cNvSpPr/>
          <p:nvPr/>
        </p:nvSpPr>
        <p:spPr>
          <a:xfrm>
            <a:off x="7981379" y="500170"/>
            <a:ext cx="165922" cy="78665"/>
          </a:xfrm>
          <a:custGeom>
            <a:rect b="b" l="l" r="r" t="t"/>
            <a:pathLst>
              <a:path extrusionOk="0" h="366" w="772">
                <a:moveTo>
                  <a:pt x="298" y="0"/>
                </a:moveTo>
                <a:cubicBezTo>
                  <a:pt x="130" y="0"/>
                  <a:pt x="1" y="68"/>
                  <a:pt x="38" y="193"/>
                </a:cubicBezTo>
                <a:cubicBezTo>
                  <a:pt x="80" y="322"/>
                  <a:pt x="175" y="365"/>
                  <a:pt x="284" y="365"/>
                </a:cubicBezTo>
                <a:cubicBezTo>
                  <a:pt x="501" y="365"/>
                  <a:pt x="772" y="193"/>
                  <a:pt x="772" y="193"/>
                </a:cubicBezTo>
                <a:cubicBezTo>
                  <a:pt x="651" y="61"/>
                  <a:pt x="457" y="0"/>
                  <a:pt x="298" y="0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1" name="Google Shape;3901;p35"/>
          <p:cNvSpPr/>
          <p:nvPr/>
        </p:nvSpPr>
        <p:spPr>
          <a:xfrm>
            <a:off x="8061863" y="3272670"/>
            <a:ext cx="168716" cy="102308"/>
          </a:xfrm>
          <a:custGeom>
            <a:rect b="b" l="l" r="r" t="t"/>
            <a:pathLst>
              <a:path extrusionOk="0" h="476" w="785">
                <a:moveTo>
                  <a:pt x="652" y="1"/>
                </a:moveTo>
                <a:cubicBezTo>
                  <a:pt x="327" y="1"/>
                  <a:pt x="1" y="278"/>
                  <a:pt x="169" y="413"/>
                </a:cubicBezTo>
                <a:cubicBezTo>
                  <a:pt x="222" y="457"/>
                  <a:pt x="275" y="475"/>
                  <a:pt x="326" y="475"/>
                </a:cubicBezTo>
                <a:cubicBezTo>
                  <a:pt x="581" y="475"/>
                  <a:pt x="784" y="17"/>
                  <a:pt x="784" y="17"/>
                </a:cubicBezTo>
                <a:cubicBezTo>
                  <a:pt x="741" y="6"/>
                  <a:pt x="697" y="1"/>
                  <a:pt x="652" y="1"/>
                </a:cubicBezTo>
                <a:close/>
              </a:path>
            </a:pathLst>
          </a:custGeom>
          <a:solidFill>
            <a:srgbClr val="F786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ational Foundation Day in Japan Minitheme by Slidesgo">
  <a:themeElements>
    <a:clrScheme name="Simple Light">
      <a:dk1>
        <a:srgbClr val="002627"/>
      </a:dk1>
      <a:lt1>
        <a:srgbClr val="489B8A"/>
      </a:lt1>
      <a:dk2>
        <a:srgbClr val="B1D3CC"/>
      </a:dk2>
      <a:lt2>
        <a:srgbClr val="FFECDB"/>
      </a:lt2>
      <a:accent1>
        <a:srgbClr val="DD5E2C"/>
      </a:accent1>
      <a:accent2>
        <a:srgbClr val="EF6535"/>
      </a:accent2>
      <a:accent3>
        <a:srgbClr val="EFAB92"/>
      </a:accent3>
      <a:accent4>
        <a:srgbClr val="F7D7CC"/>
      </a:accent4>
      <a:accent5>
        <a:srgbClr val="FFB447"/>
      </a:accent5>
      <a:accent6>
        <a:srgbClr val="FF9CC4"/>
      </a:accent6>
      <a:hlink>
        <a:srgbClr val="7F2F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