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Anton"/>
      <p:regular r:id="rId13"/>
    </p:embeddedFont>
    <p:embeddedFont>
      <p:font typeface="Rubik"/>
      <p:regular r:id="rId14"/>
      <p:bold r:id="rId15"/>
      <p:italic r:id="rId16"/>
      <p:boldItalic r:id="rId17"/>
    </p:embeddedFont>
    <p:embeddedFont>
      <p:font typeface="Epilogue"/>
      <p:regular r:id="rId18"/>
      <p:bold r:id="rId19"/>
      <p:italic r:id="rId20"/>
      <p:boldItalic r:id="rId21"/>
    </p:embeddedFont>
    <p:embeddedFont>
      <p:font typeface="PT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pilogue-italic.fntdata"/><Relationship Id="rId22" Type="http://schemas.openxmlformats.org/officeDocument/2006/relationships/font" Target="fonts/PTSans-regular.fntdata"/><Relationship Id="rId21" Type="http://schemas.openxmlformats.org/officeDocument/2006/relationships/font" Target="fonts/Epilogue-boldItalic.fntdata"/><Relationship Id="rId24" Type="http://schemas.openxmlformats.org/officeDocument/2006/relationships/font" Target="fonts/PTSans-italic.fntdata"/><Relationship Id="rId23" Type="http://schemas.openxmlformats.org/officeDocument/2006/relationships/font" Target="fonts/PT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PT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nton-regular.fntdata"/><Relationship Id="rId12" Type="http://schemas.openxmlformats.org/officeDocument/2006/relationships/slide" Target="slides/slide7.xml"/><Relationship Id="rId15" Type="http://schemas.openxmlformats.org/officeDocument/2006/relationships/font" Target="fonts/Rubik-bold.fntdata"/><Relationship Id="rId14" Type="http://schemas.openxmlformats.org/officeDocument/2006/relationships/font" Target="fonts/Rubik-regular.fntdata"/><Relationship Id="rId17" Type="http://schemas.openxmlformats.org/officeDocument/2006/relationships/font" Target="fonts/Rubik-boldItalic.fntdata"/><Relationship Id="rId16" Type="http://schemas.openxmlformats.org/officeDocument/2006/relationships/font" Target="fonts/Rubik-italic.fntdata"/><Relationship Id="rId19" Type="http://schemas.openxmlformats.org/officeDocument/2006/relationships/font" Target="fonts/Epilogue-bold.fntdata"/><Relationship Id="rId18" Type="http://schemas.openxmlformats.org/officeDocument/2006/relationships/font" Target="fonts/Epilog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d5ae32c5ea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d5ae32c5ea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d5ae32c5ea_0_7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d5ae32c5ea_0_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d5ae32c5ea_0_7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d5ae32c5ea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d5ae32c5ea_0_7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d5ae32c5ea_0_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d5ae32c5ea_0_8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d5ae32c5ea_0_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d5ae32c5ea_0_8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d5ae32c5ea_0_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d5ae32c5ea_0_16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d5ae32c5ea_0_1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763525" y="900238"/>
            <a:ext cx="5583600" cy="2365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500"/>
              <a:buFont typeface="Loved by the King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763375" y="3267963"/>
            <a:ext cx="55836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3" name="Google Shape;13;p2"/>
          <p:cNvGrpSpPr/>
          <p:nvPr/>
        </p:nvGrpSpPr>
        <p:grpSpPr>
          <a:xfrm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14" name="Google Shape;14;p2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" name="Google Shape;19;p3"/>
          <p:cNvGrpSpPr/>
          <p:nvPr/>
        </p:nvGrpSpPr>
        <p:grpSpPr>
          <a:xfrm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20" name="Google Shape;20;p3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3" name="Google Shape;2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/>
          <p:nvPr>
            <p:ph type="title"/>
          </p:nvPr>
        </p:nvSpPr>
        <p:spPr>
          <a:xfrm>
            <a:off x="1898250" y="1865154"/>
            <a:ext cx="5347500" cy="1682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hasCustomPrompt="1" idx="2" type="title"/>
          </p:nvPr>
        </p:nvSpPr>
        <p:spPr>
          <a:xfrm>
            <a:off x="3991350" y="549996"/>
            <a:ext cx="1161300" cy="11613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5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" name="Google Shape;26;p3"/>
          <p:cNvSpPr txBox="1"/>
          <p:nvPr>
            <p:ph idx="1" type="subTitle"/>
          </p:nvPr>
        </p:nvSpPr>
        <p:spPr>
          <a:xfrm>
            <a:off x="1900500" y="3618204"/>
            <a:ext cx="5343000" cy="365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" name="Google Shape;30;p4"/>
          <p:cNvGrpSpPr/>
          <p:nvPr/>
        </p:nvGrpSpPr>
        <p:grpSpPr>
          <a:xfrm>
            <a:off x="-2651015" y="4340866"/>
            <a:ext cx="14141231" cy="1231434"/>
            <a:chOff x="-2651015" y="4340866"/>
            <a:chExt cx="14141231" cy="1231434"/>
          </a:xfrm>
        </p:grpSpPr>
        <p:grpSp>
          <p:nvGrpSpPr>
            <p:cNvPr id="31" name="Google Shape;31;p4"/>
            <p:cNvGrpSpPr/>
            <p:nvPr/>
          </p:nvGrpSpPr>
          <p:grpSpPr>
            <a:xfrm flipH="1">
              <a:off x="-2651015" y="4340866"/>
              <a:ext cx="14141231" cy="1217975"/>
              <a:chOff x="-2357449" y="3959866"/>
              <a:chExt cx="14141231" cy="1217975"/>
            </a:xfrm>
          </p:grpSpPr>
          <p:sp>
            <p:nvSpPr>
              <p:cNvPr id="32" name="Google Shape;32;p4"/>
              <p:cNvSpPr/>
              <p:nvPr/>
            </p:nvSpPr>
            <p:spPr>
              <a:xfrm>
                <a:off x="-23574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4"/>
              <p:cNvSpPr/>
              <p:nvPr/>
            </p:nvSpPr>
            <p:spPr>
              <a:xfrm flipH="1">
                <a:off x="78436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4" name="Google Shape;34;p4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716900" y="1051849"/>
            <a:ext cx="7704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ulish SemiBold"/>
              <a:buAutoNum type="arabicPeriod"/>
              <a:defRPr/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2pPr>
            <a:lvl3pPr indent="-3302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3pPr>
            <a:lvl4pPr indent="-3302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4pPr>
            <a:lvl5pPr indent="-3302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5pPr>
            <a:lvl6pPr indent="-3302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6pPr>
            <a:lvl7pPr indent="-3302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7pPr>
            <a:lvl8pPr indent="-3302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8pPr>
            <a:lvl9pPr indent="-3302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" name="Google Shape;40;p5"/>
          <p:cNvGrpSpPr/>
          <p:nvPr/>
        </p:nvGrpSpPr>
        <p:grpSpPr>
          <a:xfrm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41" name="Google Shape;41;p5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" name="Google Shape;44;p5"/>
          <p:cNvSpPr txBox="1"/>
          <p:nvPr>
            <p:ph type="title"/>
          </p:nvPr>
        </p:nvSpPr>
        <p:spPr>
          <a:xfrm>
            <a:off x="1463687" y="2678125"/>
            <a:ext cx="29499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2" type="title"/>
          </p:nvPr>
        </p:nvSpPr>
        <p:spPr>
          <a:xfrm>
            <a:off x="4730713" y="2678125"/>
            <a:ext cx="29499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4730713" y="2894750"/>
            <a:ext cx="2949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7" name="Google Shape;47;p5"/>
          <p:cNvSpPr txBox="1"/>
          <p:nvPr>
            <p:ph idx="3" type="subTitle"/>
          </p:nvPr>
        </p:nvSpPr>
        <p:spPr>
          <a:xfrm>
            <a:off x="1463387" y="2894750"/>
            <a:ext cx="29505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" name="Google Shape;48;p5"/>
          <p:cNvSpPr txBox="1"/>
          <p:nvPr>
            <p:ph idx="4"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6"/>
          <p:cNvGrpSpPr/>
          <p:nvPr/>
        </p:nvGrpSpPr>
        <p:grpSpPr>
          <a:xfrm flipH="1">
            <a:off x="-2498615" y="4340866"/>
            <a:ext cx="14141231" cy="1231434"/>
            <a:chOff x="-2651015" y="4340866"/>
            <a:chExt cx="14141231" cy="1231434"/>
          </a:xfrm>
        </p:grpSpPr>
        <p:grpSp>
          <p:nvGrpSpPr>
            <p:cNvPr id="53" name="Google Shape;53;p6"/>
            <p:cNvGrpSpPr/>
            <p:nvPr/>
          </p:nvGrpSpPr>
          <p:grpSpPr>
            <a:xfrm flipH="1">
              <a:off x="-2651015" y="4340866"/>
              <a:ext cx="14141231" cy="1217975"/>
              <a:chOff x="-2357449" y="3959866"/>
              <a:chExt cx="14141231" cy="1217975"/>
            </a:xfrm>
          </p:grpSpPr>
          <p:sp>
            <p:nvSpPr>
              <p:cNvPr id="54" name="Google Shape;54;p6"/>
              <p:cNvSpPr/>
              <p:nvPr/>
            </p:nvSpPr>
            <p:spPr>
              <a:xfrm>
                <a:off x="-23574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" name="Google Shape;55;p6"/>
              <p:cNvSpPr/>
              <p:nvPr/>
            </p:nvSpPr>
            <p:spPr>
              <a:xfrm flipH="1">
                <a:off x="78436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6" name="Google Shape;56;p6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6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7"/>
          <p:cNvGrpSpPr/>
          <p:nvPr/>
        </p:nvGrpSpPr>
        <p:grpSpPr>
          <a:xfrm flipH="1"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62" name="Google Shape;62;p7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7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7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Google Shape;65;p7"/>
          <p:cNvSpPr txBox="1"/>
          <p:nvPr>
            <p:ph idx="1" type="body"/>
          </p:nvPr>
        </p:nvSpPr>
        <p:spPr>
          <a:xfrm>
            <a:off x="1334400" y="1644765"/>
            <a:ext cx="6475200" cy="223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Light"/>
              <a:buChar char="●"/>
              <a:defRPr/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115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8"/>
          <p:cNvGrpSpPr/>
          <p:nvPr/>
        </p:nvGrpSpPr>
        <p:grpSpPr>
          <a:xfrm flipH="1"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71" name="Google Shape;71;p8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" name="Google Shape;74;p8"/>
          <p:cNvSpPr txBox="1"/>
          <p:nvPr>
            <p:ph type="title"/>
          </p:nvPr>
        </p:nvSpPr>
        <p:spPr>
          <a:xfrm>
            <a:off x="1280250" y="1177500"/>
            <a:ext cx="6583500" cy="21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9"/>
          <p:cNvGrpSpPr/>
          <p:nvPr/>
        </p:nvGrpSpPr>
        <p:grpSpPr>
          <a:xfrm flipH="1"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79" name="Google Shape;79;p9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9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" name="Google Shape;82;p9"/>
          <p:cNvSpPr txBox="1"/>
          <p:nvPr>
            <p:ph type="title"/>
          </p:nvPr>
        </p:nvSpPr>
        <p:spPr>
          <a:xfrm>
            <a:off x="1119450" y="1664401"/>
            <a:ext cx="6905100" cy="822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500"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" type="subTitle"/>
          </p:nvPr>
        </p:nvSpPr>
        <p:spPr>
          <a:xfrm>
            <a:off x="1119450" y="2564699"/>
            <a:ext cx="69051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0"/>
          <p:cNvSpPr txBox="1"/>
          <p:nvPr>
            <p:ph type="title"/>
          </p:nvPr>
        </p:nvSpPr>
        <p:spPr>
          <a:xfrm>
            <a:off x="3847075" y="3592925"/>
            <a:ext cx="4583700" cy="1006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highlight>
                  <a:schemeClr val="dk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" name="Google Shape;90;p11"/>
          <p:cNvGrpSpPr/>
          <p:nvPr/>
        </p:nvGrpSpPr>
        <p:grpSpPr>
          <a:xfrm flipH="1"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91" name="Google Shape;91;p11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1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1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" name="Google Shape;94;p11"/>
          <p:cNvSpPr txBox="1"/>
          <p:nvPr>
            <p:ph hasCustomPrompt="1" type="title"/>
          </p:nvPr>
        </p:nvSpPr>
        <p:spPr>
          <a:xfrm>
            <a:off x="998550" y="1409959"/>
            <a:ext cx="7146900" cy="18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000">
                <a:highlight>
                  <a:schemeClr val="lt2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5" name="Google Shape;95;p11"/>
          <p:cNvSpPr txBox="1"/>
          <p:nvPr>
            <p:ph idx="1" type="subTitle"/>
          </p:nvPr>
        </p:nvSpPr>
        <p:spPr>
          <a:xfrm>
            <a:off x="996750" y="3367841"/>
            <a:ext cx="7150500" cy="365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" name="Google Shape;100;p13"/>
          <p:cNvGrpSpPr/>
          <p:nvPr/>
        </p:nvGrpSpPr>
        <p:grpSpPr>
          <a:xfrm flipH="1"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101" name="Google Shape;101;p13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" name="Google Shape;104;p13"/>
          <p:cNvSpPr txBox="1"/>
          <p:nvPr>
            <p:ph type="title"/>
          </p:nvPr>
        </p:nvSpPr>
        <p:spPr>
          <a:xfrm>
            <a:off x="1570310" y="1250809"/>
            <a:ext cx="29613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5" name="Google Shape;105;p13"/>
          <p:cNvSpPr txBox="1"/>
          <p:nvPr>
            <p:ph idx="1" type="subTitle"/>
          </p:nvPr>
        </p:nvSpPr>
        <p:spPr>
          <a:xfrm>
            <a:off x="1570310" y="1465609"/>
            <a:ext cx="29613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3"/>
          <p:cNvSpPr txBox="1"/>
          <p:nvPr>
            <p:ph idx="2" type="title"/>
          </p:nvPr>
        </p:nvSpPr>
        <p:spPr>
          <a:xfrm flipH="1">
            <a:off x="5446010" y="1250800"/>
            <a:ext cx="29616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7" name="Google Shape;107;p13"/>
          <p:cNvSpPr txBox="1"/>
          <p:nvPr>
            <p:ph idx="3" type="subTitle"/>
          </p:nvPr>
        </p:nvSpPr>
        <p:spPr>
          <a:xfrm flipH="1">
            <a:off x="5446010" y="1465599"/>
            <a:ext cx="29613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3"/>
          <p:cNvSpPr txBox="1"/>
          <p:nvPr>
            <p:ph hasCustomPrompt="1" idx="4" type="title"/>
          </p:nvPr>
        </p:nvSpPr>
        <p:spPr>
          <a:xfrm>
            <a:off x="736390" y="1253050"/>
            <a:ext cx="759000" cy="7590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/>
          <p:nvPr>
            <p:ph hasCustomPrompt="1" idx="5" type="title"/>
          </p:nvPr>
        </p:nvSpPr>
        <p:spPr>
          <a:xfrm flipH="1">
            <a:off x="4599215" y="1253050"/>
            <a:ext cx="759000" cy="7590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" name="Google Shape;110;p13"/>
          <p:cNvSpPr txBox="1"/>
          <p:nvPr>
            <p:ph idx="6"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idx="7" type="title"/>
          </p:nvPr>
        </p:nvSpPr>
        <p:spPr>
          <a:xfrm>
            <a:off x="1570310" y="2326690"/>
            <a:ext cx="29613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2" name="Google Shape;112;p13"/>
          <p:cNvSpPr txBox="1"/>
          <p:nvPr>
            <p:ph idx="8" type="subTitle"/>
          </p:nvPr>
        </p:nvSpPr>
        <p:spPr>
          <a:xfrm>
            <a:off x="1570310" y="2542724"/>
            <a:ext cx="2961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3"/>
          <p:cNvSpPr txBox="1"/>
          <p:nvPr>
            <p:ph idx="9" type="title"/>
          </p:nvPr>
        </p:nvSpPr>
        <p:spPr>
          <a:xfrm flipH="1">
            <a:off x="5446010" y="2326690"/>
            <a:ext cx="29616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4" name="Google Shape;114;p13"/>
          <p:cNvSpPr txBox="1"/>
          <p:nvPr>
            <p:ph idx="13" type="subTitle"/>
          </p:nvPr>
        </p:nvSpPr>
        <p:spPr>
          <a:xfrm flipH="1">
            <a:off x="5446010" y="2542725"/>
            <a:ext cx="29613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3"/>
          <p:cNvSpPr txBox="1"/>
          <p:nvPr>
            <p:ph hasCustomPrompt="1" idx="14" type="title"/>
          </p:nvPr>
        </p:nvSpPr>
        <p:spPr>
          <a:xfrm>
            <a:off x="736390" y="2329550"/>
            <a:ext cx="759000" cy="7590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6" name="Google Shape;116;p13"/>
          <p:cNvSpPr txBox="1"/>
          <p:nvPr>
            <p:ph hasCustomPrompt="1" idx="15" type="title"/>
          </p:nvPr>
        </p:nvSpPr>
        <p:spPr>
          <a:xfrm flipH="1">
            <a:off x="4599215" y="2329550"/>
            <a:ext cx="759000" cy="7590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7" name="Google Shape;117;p13"/>
          <p:cNvSpPr txBox="1"/>
          <p:nvPr>
            <p:ph idx="16" type="title"/>
          </p:nvPr>
        </p:nvSpPr>
        <p:spPr>
          <a:xfrm>
            <a:off x="1570310" y="3393490"/>
            <a:ext cx="29613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8" name="Google Shape;118;p13"/>
          <p:cNvSpPr txBox="1"/>
          <p:nvPr>
            <p:ph idx="17" type="subTitle"/>
          </p:nvPr>
        </p:nvSpPr>
        <p:spPr>
          <a:xfrm>
            <a:off x="1570310" y="3609524"/>
            <a:ext cx="2961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3"/>
          <p:cNvSpPr txBox="1"/>
          <p:nvPr>
            <p:ph idx="18" type="title"/>
          </p:nvPr>
        </p:nvSpPr>
        <p:spPr>
          <a:xfrm flipH="1">
            <a:off x="5446010" y="3393490"/>
            <a:ext cx="29616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" name="Google Shape;120;p13"/>
          <p:cNvSpPr txBox="1"/>
          <p:nvPr>
            <p:ph idx="19" type="subTitle"/>
          </p:nvPr>
        </p:nvSpPr>
        <p:spPr>
          <a:xfrm flipH="1">
            <a:off x="5446010" y="3609525"/>
            <a:ext cx="29613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>
            <p:ph hasCustomPrompt="1" idx="20" type="title"/>
          </p:nvPr>
        </p:nvSpPr>
        <p:spPr>
          <a:xfrm>
            <a:off x="736390" y="3396350"/>
            <a:ext cx="759000" cy="7590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13"/>
          <p:cNvSpPr txBox="1"/>
          <p:nvPr>
            <p:ph hasCustomPrompt="1" idx="21" type="title"/>
          </p:nvPr>
        </p:nvSpPr>
        <p:spPr>
          <a:xfrm flipH="1">
            <a:off x="4599215" y="3396350"/>
            <a:ext cx="759000" cy="7590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4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4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4"/>
          <p:cNvGrpSpPr/>
          <p:nvPr/>
        </p:nvGrpSpPr>
        <p:grpSpPr>
          <a:xfrm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127" name="Google Shape;127;p14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" name="Google Shape;130;p14"/>
          <p:cNvSpPr txBox="1"/>
          <p:nvPr>
            <p:ph type="title"/>
          </p:nvPr>
        </p:nvSpPr>
        <p:spPr>
          <a:xfrm>
            <a:off x="1682550" y="3102481"/>
            <a:ext cx="5778900" cy="457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1" name="Google Shape;131;p14"/>
          <p:cNvSpPr txBox="1"/>
          <p:nvPr>
            <p:ph idx="1" type="subTitle"/>
          </p:nvPr>
        </p:nvSpPr>
        <p:spPr>
          <a:xfrm>
            <a:off x="1681500" y="1126619"/>
            <a:ext cx="5781000" cy="18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22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5" name="Google Shape;135;p15"/>
          <p:cNvGrpSpPr/>
          <p:nvPr/>
        </p:nvGrpSpPr>
        <p:grpSpPr>
          <a:xfrm>
            <a:off x="-1203215" y="4340866"/>
            <a:ext cx="12083831" cy="1231434"/>
            <a:chOff x="-1203215" y="4340866"/>
            <a:chExt cx="12083831" cy="1231434"/>
          </a:xfrm>
        </p:grpSpPr>
        <p:grpSp>
          <p:nvGrpSpPr>
            <p:cNvPr id="136" name="Google Shape;136;p15"/>
            <p:cNvGrpSpPr/>
            <p:nvPr/>
          </p:nvGrpSpPr>
          <p:grpSpPr>
            <a:xfrm flipH="1">
              <a:off x="-1203215" y="4340866"/>
              <a:ext cx="12083831" cy="1217975"/>
              <a:chOff x="-1747849" y="3959866"/>
              <a:chExt cx="12083831" cy="1217975"/>
            </a:xfrm>
          </p:grpSpPr>
          <p:sp>
            <p:nvSpPr>
              <p:cNvPr id="137" name="Google Shape;137;p15"/>
              <p:cNvSpPr/>
              <p:nvPr/>
            </p:nvSpPr>
            <p:spPr>
              <a:xfrm>
                <a:off x="-17478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5"/>
              <p:cNvSpPr/>
              <p:nvPr/>
            </p:nvSpPr>
            <p:spPr>
              <a:xfrm flipH="1">
                <a:off x="63958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9" name="Google Shape;139;p15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0" name="Google Shape;140;p15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CUSTOM_4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16"/>
          <p:cNvGrpSpPr/>
          <p:nvPr/>
        </p:nvGrpSpPr>
        <p:grpSpPr>
          <a:xfrm flipH="1"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145" name="Google Shape;145;p16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16"/>
          <p:cNvSpPr txBox="1"/>
          <p:nvPr>
            <p:ph type="title"/>
          </p:nvPr>
        </p:nvSpPr>
        <p:spPr>
          <a:xfrm>
            <a:off x="1219049" y="1722551"/>
            <a:ext cx="29148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1219538" y="2262649"/>
            <a:ext cx="2913900" cy="10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17"/>
          <p:cNvGrpSpPr/>
          <p:nvPr/>
        </p:nvGrpSpPr>
        <p:grpSpPr>
          <a:xfrm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154" name="Google Shape;154;p17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17"/>
          <p:cNvSpPr txBox="1"/>
          <p:nvPr>
            <p:ph idx="1" type="subTitle"/>
          </p:nvPr>
        </p:nvSpPr>
        <p:spPr>
          <a:xfrm>
            <a:off x="786729" y="1637999"/>
            <a:ext cx="5137500" cy="22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8" name="Google Shape;158;p17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_1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8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18"/>
          <p:cNvGrpSpPr/>
          <p:nvPr/>
        </p:nvGrpSpPr>
        <p:grpSpPr>
          <a:xfrm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163" name="Google Shape;163;p18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8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" name="Google Shape;166;p18"/>
          <p:cNvSpPr txBox="1"/>
          <p:nvPr>
            <p:ph type="title"/>
          </p:nvPr>
        </p:nvSpPr>
        <p:spPr>
          <a:xfrm>
            <a:off x="685969" y="1284763"/>
            <a:ext cx="4058400" cy="1445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7" name="Google Shape;167;p18"/>
          <p:cNvSpPr txBox="1"/>
          <p:nvPr>
            <p:ph idx="1" type="subTitle"/>
          </p:nvPr>
        </p:nvSpPr>
        <p:spPr>
          <a:xfrm>
            <a:off x="686802" y="2822537"/>
            <a:ext cx="40569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18"/>
          <p:cNvSpPr/>
          <p:nvPr>
            <p:ph idx="2" type="pic"/>
          </p:nvPr>
        </p:nvSpPr>
        <p:spPr>
          <a:xfrm>
            <a:off x="5005631" y="693150"/>
            <a:ext cx="3452400" cy="3452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1_1_1_1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" name="Google Shape;172;p19"/>
          <p:cNvGrpSpPr/>
          <p:nvPr/>
        </p:nvGrpSpPr>
        <p:grpSpPr>
          <a:xfrm flipH="1">
            <a:off x="-60215" y="4340866"/>
            <a:ext cx="10178831" cy="1231434"/>
            <a:chOff x="-1279415" y="4340866"/>
            <a:chExt cx="10178831" cy="1231434"/>
          </a:xfrm>
        </p:grpSpPr>
        <p:grpSp>
          <p:nvGrpSpPr>
            <p:cNvPr id="173" name="Google Shape;173;p19"/>
            <p:cNvGrpSpPr/>
            <p:nvPr/>
          </p:nvGrpSpPr>
          <p:grpSpPr>
            <a:xfrm flipH="1">
              <a:off x="-1279415" y="4340866"/>
              <a:ext cx="10178831" cy="1217975"/>
              <a:chOff x="233351" y="3959866"/>
              <a:chExt cx="10178831" cy="1217975"/>
            </a:xfrm>
          </p:grpSpPr>
          <p:sp>
            <p:nvSpPr>
              <p:cNvPr id="174" name="Google Shape;174;p19"/>
              <p:cNvSpPr/>
              <p:nvPr/>
            </p:nvSpPr>
            <p:spPr>
              <a:xfrm>
                <a:off x="233351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19"/>
              <p:cNvSpPr/>
              <p:nvPr/>
            </p:nvSpPr>
            <p:spPr>
              <a:xfrm flipH="1">
                <a:off x="64720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6" name="Google Shape;176;p19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7" name="Google Shape;177;p19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8" name="Google Shape;178;p19"/>
          <p:cNvSpPr txBox="1"/>
          <p:nvPr>
            <p:ph idx="1" type="subTitle"/>
          </p:nvPr>
        </p:nvSpPr>
        <p:spPr>
          <a:xfrm>
            <a:off x="1474500" y="1024500"/>
            <a:ext cx="6195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79" name="Google Shape;179;p19"/>
          <p:cNvSpPr txBox="1"/>
          <p:nvPr>
            <p:ph idx="2" type="body"/>
          </p:nvPr>
        </p:nvSpPr>
        <p:spPr>
          <a:xfrm>
            <a:off x="719950" y="1631950"/>
            <a:ext cx="7704000" cy="1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2pPr>
            <a:lvl3pPr indent="-3302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3pPr>
            <a:lvl4pPr indent="-3302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4pPr>
            <a:lvl5pPr indent="-3302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5pPr>
            <a:lvl6pPr indent="-3302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6pPr>
            <a:lvl7pPr indent="-3302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7pPr>
            <a:lvl8pPr indent="-3302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8pPr>
            <a:lvl9pPr indent="-3302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4_2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3" name="Google Shape;183;p20"/>
          <p:cNvGrpSpPr/>
          <p:nvPr/>
        </p:nvGrpSpPr>
        <p:grpSpPr>
          <a:xfrm flipH="1">
            <a:off x="-2003315" y="4340866"/>
            <a:ext cx="12083831" cy="1231434"/>
            <a:chOff x="-1279415" y="4340866"/>
            <a:chExt cx="12083831" cy="1231434"/>
          </a:xfrm>
        </p:grpSpPr>
        <p:grpSp>
          <p:nvGrpSpPr>
            <p:cNvPr id="184" name="Google Shape;184;p20"/>
            <p:cNvGrpSpPr/>
            <p:nvPr/>
          </p:nvGrpSpPr>
          <p:grpSpPr>
            <a:xfrm flipH="1">
              <a:off x="-1279415" y="4340866"/>
              <a:ext cx="12083831" cy="1217975"/>
              <a:chOff x="-1671649" y="3959866"/>
              <a:chExt cx="12083831" cy="1217975"/>
            </a:xfrm>
          </p:grpSpPr>
          <p:sp>
            <p:nvSpPr>
              <p:cNvPr id="185" name="Google Shape;185;p20"/>
              <p:cNvSpPr/>
              <p:nvPr/>
            </p:nvSpPr>
            <p:spPr>
              <a:xfrm>
                <a:off x="-16716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20"/>
              <p:cNvSpPr/>
              <p:nvPr/>
            </p:nvSpPr>
            <p:spPr>
              <a:xfrm flipH="1">
                <a:off x="64720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7" name="Google Shape;187;p20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8" name="Google Shape;188;p20"/>
          <p:cNvSpPr txBox="1"/>
          <p:nvPr>
            <p:ph idx="1" type="subTitle"/>
          </p:nvPr>
        </p:nvSpPr>
        <p:spPr>
          <a:xfrm>
            <a:off x="4639108" y="1439850"/>
            <a:ext cx="3447600" cy="28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189" name="Google Shape;189;p20"/>
          <p:cNvSpPr txBox="1"/>
          <p:nvPr>
            <p:ph idx="2" type="subTitle"/>
          </p:nvPr>
        </p:nvSpPr>
        <p:spPr>
          <a:xfrm>
            <a:off x="1057292" y="1439850"/>
            <a:ext cx="3448500" cy="28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190" name="Google Shape;190;p20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>
            <p:ph idx="3" type="subTitle"/>
          </p:nvPr>
        </p:nvSpPr>
        <p:spPr>
          <a:xfrm>
            <a:off x="4639108" y="1211250"/>
            <a:ext cx="34476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192" name="Google Shape;192;p20"/>
          <p:cNvSpPr txBox="1"/>
          <p:nvPr>
            <p:ph idx="4" type="subTitle"/>
          </p:nvPr>
        </p:nvSpPr>
        <p:spPr>
          <a:xfrm>
            <a:off x="1057292" y="1211250"/>
            <a:ext cx="3448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ubik"/>
              <a:buNone/>
              <a:defRPr b="1" sz="2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5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1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5" name="Google Shape;195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1"/>
          <p:cNvGrpSpPr/>
          <p:nvPr/>
        </p:nvGrpSpPr>
        <p:grpSpPr>
          <a:xfrm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197" name="Google Shape;197;p21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1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1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0" name="Google Shape;200;p21"/>
          <p:cNvSpPr txBox="1"/>
          <p:nvPr>
            <p:ph idx="1" type="body"/>
          </p:nvPr>
        </p:nvSpPr>
        <p:spPr>
          <a:xfrm>
            <a:off x="794950" y="1770001"/>
            <a:ext cx="3749400" cy="11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2pPr>
            <a:lvl3pPr indent="-3302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3pPr>
            <a:lvl4pPr indent="-3302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4pPr>
            <a:lvl5pPr indent="-3302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5pPr>
            <a:lvl6pPr indent="-3302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6pPr>
            <a:lvl7pPr indent="-3302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7pPr>
            <a:lvl8pPr indent="-3302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8pPr>
            <a:lvl9pPr indent="-3302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9pPr>
          </a:lstStyle>
          <a:p/>
        </p:txBody>
      </p:sp>
      <p:sp>
        <p:nvSpPr>
          <p:cNvPr id="201" name="Google Shape;201;p21"/>
          <p:cNvSpPr txBox="1"/>
          <p:nvPr>
            <p:ph idx="2" type="body"/>
          </p:nvPr>
        </p:nvSpPr>
        <p:spPr>
          <a:xfrm>
            <a:off x="4599650" y="1769999"/>
            <a:ext cx="3749400" cy="27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2pPr>
            <a:lvl3pPr indent="-3302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3pPr>
            <a:lvl4pPr indent="-3302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4pPr>
            <a:lvl5pPr indent="-3302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5pPr>
            <a:lvl6pPr indent="-3302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6pPr>
            <a:lvl7pPr indent="-3302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7pPr>
            <a:lvl8pPr indent="-3302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8pPr>
            <a:lvl9pPr indent="-3302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9pPr>
          </a:lstStyle>
          <a:p/>
        </p:txBody>
      </p:sp>
      <p:sp>
        <p:nvSpPr>
          <p:cNvPr id="202" name="Google Shape;202;p21"/>
          <p:cNvSpPr txBox="1"/>
          <p:nvPr>
            <p:ph type="title"/>
          </p:nvPr>
        </p:nvSpPr>
        <p:spPr>
          <a:xfrm>
            <a:off x="795250" y="1555750"/>
            <a:ext cx="3749100" cy="365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>
            <p:ph idx="3" type="subTitle"/>
          </p:nvPr>
        </p:nvSpPr>
        <p:spPr>
          <a:xfrm>
            <a:off x="720150" y="948300"/>
            <a:ext cx="7704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4" name="Google Shape;204;p21"/>
          <p:cNvSpPr txBox="1"/>
          <p:nvPr>
            <p:ph idx="4" type="title"/>
          </p:nvPr>
        </p:nvSpPr>
        <p:spPr>
          <a:xfrm>
            <a:off x="720000" y="365760"/>
            <a:ext cx="7708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5" name="Google Shape;205;p21"/>
          <p:cNvSpPr txBox="1"/>
          <p:nvPr>
            <p:ph idx="5" type="title"/>
          </p:nvPr>
        </p:nvSpPr>
        <p:spPr>
          <a:xfrm>
            <a:off x="4599950" y="1555750"/>
            <a:ext cx="37491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6" name="Google Shape;206;p21"/>
          <p:cNvSpPr txBox="1"/>
          <p:nvPr>
            <p:ph idx="6" type="body"/>
          </p:nvPr>
        </p:nvSpPr>
        <p:spPr>
          <a:xfrm>
            <a:off x="794950" y="3370198"/>
            <a:ext cx="37494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hlink"/>
                </a:solidFill>
              </a:defRPr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2pPr>
            <a:lvl3pPr indent="-3302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3pPr>
            <a:lvl4pPr indent="-3302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4pPr>
            <a:lvl5pPr indent="-3302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5pPr>
            <a:lvl6pPr indent="-3302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6pPr>
            <a:lvl7pPr indent="-3302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7pPr>
            <a:lvl8pPr indent="-3302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600"/>
            </a:lvl8pPr>
            <a:lvl9pPr indent="-3302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600"/>
            </a:lvl9pPr>
          </a:lstStyle>
          <a:p/>
        </p:txBody>
      </p:sp>
      <p:sp>
        <p:nvSpPr>
          <p:cNvPr id="207" name="Google Shape;207;p21"/>
          <p:cNvSpPr txBox="1"/>
          <p:nvPr>
            <p:ph idx="7" type="title"/>
          </p:nvPr>
        </p:nvSpPr>
        <p:spPr>
          <a:xfrm>
            <a:off x="794950" y="3155950"/>
            <a:ext cx="37491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4_1_1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22"/>
          <p:cNvGrpSpPr/>
          <p:nvPr/>
        </p:nvGrpSpPr>
        <p:grpSpPr>
          <a:xfrm>
            <a:off x="-2651015" y="4340866"/>
            <a:ext cx="14141231" cy="1231434"/>
            <a:chOff x="-2651015" y="4340866"/>
            <a:chExt cx="14141231" cy="1231434"/>
          </a:xfrm>
        </p:grpSpPr>
        <p:grpSp>
          <p:nvGrpSpPr>
            <p:cNvPr id="212" name="Google Shape;212;p22"/>
            <p:cNvGrpSpPr/>
            <p:nvPr/>
          </p:nvGrpSpPr>
          <p:grpSpPr>
            <a:xfrm flipH="1">
              <a:off x="-2651015" y="4340866"/>
              <a:ext cx="14141231" cy="1217975"/>
              <a:chOff x="-2357449" y="3959866"/>
              <a:chExt cx="14141231" cy="1217975"/>
            </a:xfrm>
          </p:grpSpPr>
          <p:sp>
            <p:nvSpPr>
              <p:cNvPr id="213" name="Google Shape;213;p22"/>
              <p:cNvSpPr/>
              <p:nvPr/>
            </p:nvSpPr>
            <p:spPr>
              <a:xfrm>
                <a:off x="-23574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22"/>
              <p:cNvSpPr/>
              <p:nvPr/>
            </p:nvSpPr>
            <p:spPr>
              <a:xfrm flipH="1">
                <a:off x="78436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5" name="Google Shape;215;p22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6" name="Google Shape;216;p22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7" name="Google Shape;217;p22"/>
          <p:cNvSpPr txBox="1"/>
          <p:nvPr>
            <p:ph idx="1" type="subTitle"/>
          </p:nvPr>
        </p:nvSpPr>
        <p:spPr>
          <a:xfrm flipH="1">
            <a:off x="3171985" y="1533654"/>
            <a:ext cx="3855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8" name="Google Shape;218;p22"/>
          <p:cNvSpPr txBox="1"/>
          <p:nvPr>
            <p:ph idx="2" type="subTitle"/>
          </p:nvPr>
        </p:nvSpPr>
        <p:spPr>
          <a:xfrm flipH="1">
            <a:off x="3171985" y="2603605"/>
            <a:ext cx="3855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9" name="Google Shape;219;p22"/>
          <p:cNvSpPr txBox="1"/>
          <p:nvPr>
            <p:ph idx="3" type="subTitle"/>
          </p:nvPr>
        </p:nvSpPr>
        <p:spPr>
          <a:xfrm flipH="1">
            <a:off x="3171985" y="3676548"/>
            <a:ext cx="3855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0" name="Google Shape;220;p22"/>
          <p:cNvSpPr txBox="1"/>
          <p:nvPr>
            <p:ph idx="4" type="title"/>
          </p:nvPr>
        </p:nvSpPr>
        <p:spPr>
          <a:xfrm flipH="1">
            <a:off x="3165985" y="1320211"/>
            <a:ext cx="38610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1" name="Google Shape;221;p22"/>
          <p:cNvSpPr txBox="1"/>
          <p:nvPr>
            <p:ph idx="5" type="title"/>
          </p:nvPr>
        </p:nvSpPr>
        <p:spPr>
          <a:xfrm flipH="1">
            <a:off x="3165985" y="2390162"/>
            <a:ext cx="38610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2" name="Google Shape;222;p22"/>
          <p:cNvSpPr txBox="1"/>
          <p:nvPr>
            <p:ph idx="6" type="title"/>
          </p:nvPr>
        </p:nvSpPr>
        <p:spPr>
          <a:xfrm flipH="1">
            <a:off x="3165985" y="3463105"/>
            <a:ext cx="38610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23"/>
          <p:cNvGrpSpPr/>
          <p:nvPr/>
        </p:nvGrpSpPr>
        <p:grpSpPr>
          <a:xfrm>
            <a:off x="-1050815" y="4340866"/>
            <a:ext cx="10178831" cy="1231434"/>
            <a:chOff x="-1050815" y="4340866"/>
            <a:chExt cx="10178831" cy="1231434"/>
          </a:xfrm>
        </p:grpSpPr>
        <p:grpSp>
          <p:nvGrpSpPr>
            <p:cNvPr id="227" name="Google Shape;227;p23"/>
            <p:cNvGrpSpPr/>
            <p:nvPr/>
          </p:nvGrpSpPr>
          <p:grpSpPr>
            <a:xfrm flipH="1">
              <a:off x="-1050815" y="4340866"/>
              <a:ext cx="10178831" cy="1217975"/>
              <a:chOff x="4751" y="3959866"/>
              <a:chExt cx="10178831" cy="1217975"/>
            </a:xfrm>
          </p:grpSpPr>
          <p:sp>
            <p:nvSpPr>
              <p:cNvPr id="228" name="Google Shape;228;p23"/>
              <p:cNvSpPr/>
              <p:nvPr/>
            </p:nvSpPr>
            <p:spPr>
              <a:xfrm>
                <a:off x="4751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23"/>
              <p:cNvSpPr/>
              <p:nvPr/>
            </p:nvSpPr>
            <p:spPr>
              <a:xfrm flipH="1">
                <a:off x="62434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0" name="Google Shape;230;p23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1" name="Google Shape;231;p23"/>
          <p:cNvSpPr txBox="1"/>
          <p:nvPr>
            <p:ph type="title"/>
          </p:nvPr>
        </p:nvSpPr>
        <p:spPr>
          <a:xfrm>
            <a:off x="2184878" y="1612950"/>
            <a:ext cx="23667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2" name="Google Shape;232;p23"/>
          <p:cNvSpPr txBox="1"/>
          <p:nvPr>
            <p:ph idx="1" type="subTitle"/>
          </p:nvPr>
        </p:nvSpPr>
        <p:spPr>
          <a:xfrm>
            <a:off x="2184878" y="1824368"/>
            <a:ext cx="2366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23"/>
          <p:cNvSpPr txBox="1"/>
          <p:nvPr>
            <p:ph idx="2" type="title"/>
          </p:nvPr>
        </p:nvSpPr>
        <p:spPr>
          <a:xfrm>
            <a:off x="5514055" y="1612950"/>
            <a:ext cx="23667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4" name="Google Shape;234;p23"/>
          <p:cNvSpPr txBox="1"/>
          <p:nvPr>
            <p:ph idx="3" type="subTitle"/>
          </p:nvPr>
        </p:nvSpPr>
        <p:spPr>
          <a:xfrm>
            <a:off x="5514055" y="1824368"/>
            <a:ext cx="2366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23"/>
          <p:cNvSpPr txBox="1"/>
          <p:nvPr>
            <p:ph idx="4" type="title"/>
          </p:nvPr>
        </p:nvSpPr>
        <p:spPr>
          <a:xfrm>
            <a:off x="2184878" y="3138182"/>
            <a:ext cx="23634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6" name="Google Shape;236;p23"/>
          <p:cNvSpPr txBox="1"/>
          <p:nvPr>
            <p:ph idx="5" type="subTitle"/>
          </p:nvPr>
        </p:nvSpPr>
        <p:spPr>
          <a:xfrm>
            <a:off x="2184878" y="3349600"/>
            <a:ext cx="2366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23"/>
          <p:cNvSpPr txBox="1"/>
          <p:nvPr>
            <p:ph idx="6" type="title"/>
          </p:nvPr>
        </p:nvSpPr>
        <p:spPr>
          <a:xfrm>
            <a:off x="5514055" y="3138182"/>
            <a:ext cx="23667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8" name="Google Shape;238;p23"/>
          <p:cNvSpPr txBox="1"/>
          <p:nvPr>
            <p:ph idx="7" type="subTitle"/>
          </p:nvPr>
        </p:nvSpPr>
        <p:spPr>
          <a:xfrm>
            <a:off x="5514055" y="3349600"/>
            <a:ext cx="23667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3"/>
          <p:cNvSpPr txBox="1"/>
          <p:nvPr>
            <p:ph idx="8"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_1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4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2" name="Google Shape;242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3" name="Google Shape;243;p24"/>
          <p:cNvGrpSpPr/>
          <p:nvPr/>
        </p:nvGrpSpPr>
        <p:grpSpPr>
          <a:xfrm>
            <a:off x="-2498615" y="4340866"/>
            <a:ext cx="14141231" cy="1231434"/>
            <a:chOff x="-2651015" y="4340866"/>
            <a:chExt cx="14141231" cy="1231434"/>
          </a:xfrm>
        </p:grpSpPr>
        <p:grpSp>
          <p:nvGrpSpPr>
            <p:cNvPr id="244" name="Google Shape;244;p24"/>
            <p:cNvGrpSpPr/>
            <p:nvPr/>
          </p:nvGrpSpPr>
          <p:grpSpPr>
            <a:xfrm flipH="1">
              <a:off x="-2651015" y="4340866"/>
              <a:ext cx="14141231" cy="1217975"/>
              <a:chOff x="-2357449" y="3959866"/>
              <a:chExt cx="14141231" cy="1217975"/>
            </a:xfrm>
          </p:grpSpPr>
          <p:sp>
            <p:nvSpPr>
              <p:cNvPr id="245" name="Google Shape;245;p24"/>
              <p:cNvSpPr/>
              <p:nvPr/>
            </p:nvSpPr>
            <p:spPr>
              <a:xfrm>
                <a:off x="-23574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24"/>
              <p:cNvSpPr/>
              <p:nvPr/>
            </p:nvSpPr>
            <p:spPr>
              <a:xfrm flipH="1">
                <a:off x="78436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7" name="Google Shape;247;p24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8" name="Google Shape;248;p24"/>
          <p:cNvSpPr txBox="1"/>
          <p:nvPr>
            <p:ph type="title"/>
          </p:nvPr>
        </p:nvSpPr>
        <p:spPr>
          <a:xfrm>
            <a:off x="718637" y="1929821"/>
            <a:ext cx="19860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9" name="Google Shape;249;p24"/>
          <p:cNvSpPr txBox="1"/>
          <p:nvPr>
            <p:ph idx="1" type="subTitle"/>
          </p:nvPr>
        </p:nvSpPr>
        <p:spPr>
          <a:xfrm>
            <a:off x="718637" y="2159530"/>
            <a:ext cx="1986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24"/>
          <p:cNvSpPr txBox="1"/>
          <p:nvPr>
            <p:ph idx="2" type="title"/>
          </p:nvPr>
        </p:nvSpPr>
        <p:spPr>
          <a:xfrm>
            <a:off x="3579000" y="1929821"/>
            <a:ext cx="19860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1" name="Google Shape;251;p24"/>
          <p:cNvSpPr txBox="1"/>
          <p:nvPr>
            <p:ph idx="3" type="subTitle"/>
          </p:nvPr>
        </p:nvSpPr>
        <p:spPr>
          <a:xfrm>
            <a:off x="3579000" y="2159530"/>
            <a:ext cx="1986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24"/>
          <p:cNvSpPr txBox="1"/>
          <p:nvPr>
            <p:ph idx="4" type="title"/>
          </p:nvPr>
        </p:nvSpPr>
        <p:spPr>
          <a:xfrm>
            <a:off x="718637" y="3714739"/>
            <a:ext cx="19860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3" name="Google Shape;253;p24"/>
          <p:cNvSpPr txBox="1"/>
          <p:nvPr>
            <p:ph idx="5" type="subTitle"/>
          </p:nvPr>
        </p:nvSpPr>
        <p:spPr>
          <a:xfrm>
            <a:off x="718637" y="3945175"/>
            <a:ext cx="1986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4"/>
          <p:cNvSpPr txBox="1"/>
          <p:nvPr>
            <p:ph idx="6" type="title"/>
          </p:nvPr>
        </p:nvSpPr>
        <p:spPr>
          <a:xfrm>
            <a:off x="3579000" y="3714739"/>
            <a:ext cx="19860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5" name="Google Shape;255;p24"/>
          <p:cNvSpPr txBox="1"/>
          <p:nvPr>
            <p:ph idx="7" type="subTitle"/>
          </p:nvPr>
        </p:nvSpPr>
        <p:spPr>
          <a:xfrm>
            <a:off x="3579000" y="3945175"/>
            <a:ext cx="1986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24"/>
          <p:cNvSpPr txBox="1"/>
          <p:nvPr>
            <p:ph idx="8" type="title"/>
          </p:nvPr>
        </p:nvSpPr>
        <p:spPr>
          <a:xfrm>
            <a:off x="6439363" y="1929821"/>
            <a:ext cx="19860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7" name="Google Shape;257;p24"/>
          <p:cNvSpPr txBox="1"/>
          <p:nvPr>
            <p:ph idx="9" type="subTitle"/>
          </p:nvPr>
        </p:nvSpPr>
        <p:spPr>
          <a:xfrm>
            <a:off x="6439363" y="2159530"/>
            <a:ext cx="1986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24"/>
          <p:cNvSpPr txBox="1"/>
          <p:nvPr>
            <p:ph idx="13" type="title"/>
          </p:nvPr>
        </p:nvSpPr>
        <p:spPr>
          <a:xfrm>
            <a:off x="6439363" y="3714739"/>
            <a:ext cx="19860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9" name="Google Shape;259;p24"/>
          <p:cNvSpPr txBox="1"/>
          <p:nvPr>
            <p:ph idx="14" type="subTitle"/>
          </p:nvPr>
        </p:nvSpPr>
        <p:spPr>
          <a:xfrm>
            <a:off x="6439363" y="3945175"/>
            <a:ext cx="1986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24"/>
          <p:cNvSpPr txBox="1"/>
          <p:nvPr>
            <p:ph idx="15"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5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4" name="Google Shape;264;p25"/>
          <p:cNvGrpSpPr/>
          <p:nvPr/>
        </p:nvGrpSpPr>
        <p:grpSpPr>
          <a:xfrm>
            <a:off x="-974615" y="4340866"/>
            <a:ext cx="10940831" cy="1231434"/>
            <a:chOff x="-974615" y="4340866"/>
            <a:chExt cx="10940831" cy="1231434"/>
          </a:xfrm>
        </p:grpSpPr>
        <p:grpSp>
          <p:nvGrpSpPr>
            <p:cNvPr id="265" name="Google Shape;265;p25"/>
            <p:cNvGrpSpPr/>
            <p:nvPr/>
          </p:nvGrpSpPr>
          <p:grpSpPr>
            <a:xfrm flipH="1">
              <a:off x="-974615" y="4340866"/>
              <a:ext cx="10940831" cy="1217975"/>
              <a:chOff x="-833449" y="3959866"/>
              <a:chExt cx="10940831" cy="1217975"/>
            </a:xfrm>
          </p:grpSpPr>
          <p:sp>
            <p:nvSpPr>
              <p:cNvPr id="266" name="Google Shape;266;p25"/>
              <p:cNvSpPr/>
              <p:nvPr/>
            </p:nvSpPr>
            <p:spPr>
              <a:xfrm>
                <a:off x="-8334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25"/>
              <p:cNvSpPr/>
              <p:nvPr/>
            </p:nvSpPr>
            <p:spPr>
              <a:xfrm flipH="1">
                <a:off x="61672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8" name="Google Shape;268;p25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9" name="Google Shape;269;p25"/>
          <p:cNvSpPr txBox="1"/>
          <p:nvPr>
            <p:ph hasCustomPrompt="1" type="title"/>
          </p:nvPr>
        </p:nvSpPr>
        <p:spPr>
          <a:xfrm>
            <a:off x="2472600" y="622626"/>
            <a:ext cx="41988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0" name="Google Shape;270;p25"/>
          <p:cNvSpPr txBox="1"/>
          <p:nvPr>
            <p:ph idx="1" type="subTitle"/>
          </p:nvPr>
        </p:nvSpPr>
        <p:spPr>
          <a:xfrm>
            <a:off x="2472600" y="1417355"/>
            <a:ext cx="4198800" cy="365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71" name="Google Shape;271;p25"/>
          <p:cNvSpPr txBox="1"/>
          <p:nvPr>
            <p:ph hasCustomPrompt="1" idx="2" type="title"/>
          </p:nvPr>
        </p:nvSpPr>
        <p:spPr>
          <a:xfrm>
            <a:off x="2472600" y="1993449"/>
            <a:ext cx="41988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2" name="Google Shape;272;p25"/>
          <p:cNvSpPr txBox="1"/>
          <p:nvPr>
            <p:ph idx="3" type="subTitle"/>
          </p:nvPr>
        </p:nvSpPr>
        <p:spPr>
          <a:xfrm>
            <a:off x="2472600" y="2789125"/>
            <a:ext cx="4198800" cy="365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73" name="Google Shape;273;p25"/>
          <p:cNvSpPr txBox="1"/>
          <p:nvPr>
            <p:ph hasCustomPrompt="1" idx="4" type="title"/>
          </p:nvPr>
        </p:nvSpPr>
        <p:spPr>
          <a:xfrm>
            <a:off x="2472600" y="3359498"/>
            <a:ext cx="41988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4" name="Google Shape;274;p25"/>
          <p:cNvSpPr txBox="1"/>
          <p:nvPr>
            <p:ph idx="5" type="subTitle"/>
          </p:nvPr>
        </p:nvSpPr>
        <p:spPr>
          <a:xfrm>
            <a:off x="2472600" y="4155174"/>
            <a:ext cx="4198800" cy="365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8_1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6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Google Shape;277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8" name="Google Shape;278;p26"/>
          <p:cNvGrpSpPr/>
          <p:nvPr/>
        </p:nvGrpSpPr>
        <p:grpSpPr>
          <a:xfrm>
            <a:off x="-212615" y="4328350"/>
            <a:ext cx="9569231" cy="1230491"/>
            <a:chOff x="-223849" y="3947350"/>
            <a:chExt cx="9569231" cy="1230491"/>
          </a:xfrm>
        </p:grpSpPr>
        <p:sp>
          <p:nvSpPr>
            <p:cNvPr id="279" name="Google Shape;279;p26"/>
            <p:cNvSpPr/>
            <p:nvPr/>
          </p:nvSpPr>
          <p:spPr>
            <a:xfrm>
              <a:off x="-223849" y="3959866"/>
              <a:ext cx="3083057" cy="1198443"/>
            </a:xfrm>
            <a:custGeom>
              <a:rect b="b" l="l" r="r" t="t"/>
              <a:pathLst>
                <a:path extrusionOk="0" h="44810" w="115276">
                  <a:moveTo>
                    <a:pt x="89552" y="0"/>
                  </a:moveTo>
                  <a:lnTo>
                    <a:pt x="89552" y="7461"/>
                  </a:lnTo>
                  <a:lnTo>
                    <a:pt x="83339" y="15701"/>
                  </a:lnTo>
                  <a:lnTo>
                    <a:pt x="83339" y="22895"/>
                  </a:lnTo>
                  <a:lnTo>
                    <a:pt x="81958" y="22895"/>
                  </a:lnTo>
                  <a:lnTo>
                    <a:pt x="81958" y="10980"/>
                  </a:lnTo>
                  <a:lnTo>
                    <a:pt x="79931" y="6548"/>
                  </a:lnTo>
                  <a:lnTo>
                    <a:pt x="74497" y="6548"/>
                  </a:lnTo>
                  <a:lnTo>
                    <a:pt x="72470" y="10980"/>
                  </a:lnTo>
                  <a:lnTo>
                    <a:pt x="72470" y="22895"/>
                  </a:lnTo>
                  <a:lnTo>
                    <a:pt x="70087" y="22895"/>
                  </a:lnTo>
                  <a:lnTo>
                    <a:pt x="70087" y="7550"/>
                  </a:lnTo>
                  <a:lnTo>
                    <a:pt x="65589" y="245"/>
                  </a:lnTo>
                  <a:lnTo>
                    <a:pt x="61090" y="7550"/>
                  </a:lnTo>
                  <a:lnTo>
                    <a:pt x="61090" y="8931"/>
                  </a:lnTo>
                  <a:lnTo>
                    <a:pt x="51446" y="8931"/>
                  </a:lnTo>
                  <a:lnTo>
                    <a:pt x="51446" y="22895"/>
                  </a:lnTo>
                  <a:lnTo>
                    <a:pt x="48239" y="22895"/>
                  </a:lnTo>
                  <a:lnTo>
                    <a:pt x="48239" y="4989"/>
                  </a:lnTo>
                  <a:lnTo>
                    <a:pt x="47148" y="4989"/>
                  </a:lnTo>
                  <a:lnTo>
                    <a:pt x="47148" y="3163"/>
                  </a:lnTo>
                  <a:lnTo>
                    <a:pt x="47905" y="3163"/>
                  </a:lnTo>
                  <a:lnTo>
                    <a:pt x="47905" y="1693"/>
                  </a:lnTo>
                  <a:lnTo>
                    <a:pt x="41447" y="1693"/>
                  </a:lnTo>
                  <a:lnTo>
                    <a:pt x="41447" y="3163"/>
                  </a:lnTo>
                  <a:lnTo>
                    <a:pt x="42293" y="3163"/>
                  </a:lnTo>
                  <a:lnTo>
                    <a:pt x="42293" y="4989"/>
                  </a:lnTo>
                  <a:lnTo>
                    <a:pt x="38262" y="4989"/>
                  </a:lnTo>
                  <a:lnTo>
                    <a:pt x="38262" y="22895"/>
                  </a:lnTo>
                  <a:lnTo>
                    <a:pt x="36502" y="22895"/>
                  </a:lnTo>
                  <a:lnTo>
                    <a:pt x="36502" y="8931"/>
                  </a:lnTo>
                  <a:lnTo>
                    <a:pt x="26525" y="8931"/>
                  </a:lnTo>
                  <a:lnTo>
                    <a:pt x="26525" y="22895"/>
                  </a:lnTo>
                  <a:lnTo>
                    <a:pt x="21291" y="22895"/>
                  </a:lnTo>
                  <a:lnTo>
                    <a:pt x="21291" y="5256"/>
                  </a:lnTo>
                  <a:lnTo>
                    <a:pt x="15924" y="5256"/>
                  </a:lnTo>
                  <a:lnTo>
                    <a:pt x="15924" y="3073"/>
                  </a:lnTo>
                  <a:lnTo>
                    <a:pt x="12405" y="3073"/>
                  </a:lnTo>
                  <a:lnTo>
                    <a:pt x="12405" y="5256"/>
                  </a:lnTo>
                  <a:lnTo>
                    <a:pt x="11336" y="5256"/>
                  </a:lnTo>
                  <a:lnTo>
                    <a:pt x="11336" y="22895"/>
                  </a:lnTo>
                  <a:lnTo>
                    <a:pt x="9354" y="22895"/>
                  </a:lnTo>
                  <a:lnTo>
                    <a:pt x="9354" y="10089"/>
                  </a:lnTo>
                  <a:lnTo>
                    <a:pt x="0" y="18329"/>
                  </a:lnTo>
                  <a:lnTo>
                    <a:pt x="0" y="44810"/>
                  </a:lnTo>
                  <a:lnTo>
                    <a:pt x="9354" y="44810"/>
                  </a:lnTo>
                  <a:lnTo>
                    <a:pt x="9354" y="44476"/>
                  </a:lnTo>
                  <a:lnTo>
                    <a:pt x="112291" y="44476"/>
                  </a:lnTo>
                  <a:lnTo>
                    <a:pt x="112291" y="41202"/>
                  </a:lnTo>
                  <a:lnTo>
                    <a:pt x="115231" y="41202"/>
                  </a:lnTo>
                  <a:lnTo>
                    <a:pt x="115231" y="15545"/>
                  </a:lnTo>
                  <a:lnTo>
                    <a:pt x="114273" y="15545"/>
                  </a:lnTo>
                  <a:lnTo>
                    <a:pt x="114273" y="14744"/>
                  </a:lnTo>
                  <a:lnTo>
                    <a:pt x="115276" y="14744"/>
                  </a:lnTo>
                  <a:lnTo>
                    <a:pt x="115276" y="13496"/>
                  </a:lnTo>
                  <a:lnTo>
                    <a:pt x="108104" y="13496"/>
                  </a:lnTo>
                  <a:lnTo>
                    <a:pt x="108104" y="6080"/>
                  </a:lnTo>
                  <a:lnTo>
                    <a:pt x="104073" y="6080"/>
                  </a:lnTo>
                  <a:lnTo>
                    <a:pt x="104073" y="4254"/>
                  </a:lnTo>
                  <a:lnTo>
                    <a:pt x="104942" y="4254"/>
                  </a:lnTo>
                  <a:lnTo>
                    <a:pt x="104942" y="2806"/>
                  </a:lnTo>
                  <a:lnTo>
                    <a:pt x="98461" y="2806"/>
                  </a:lnTo>
                  <a:lnTo>
                    <a:pt x="98461" y="4254"/>
                  </a:lnTo>
                  <a:lnTo>
                    <a:pt x="99240" y="4254"/>
                  </a:lnTo>
                  <a:lnTo>
                    <a:pt x="99240" y="6080"/>
                  </a:lnTo>
                  <a:lnTo>
                    <a:pt x="98149" y="6080"/>
                  </a:lnTo>
                  <a:lnTo>
                    <a:pt x="98149" y="22895"/>
                  </a:lnTo>
                  <a:lnTo>
                    <a:pt x="96768" y="22895"/>
                  </a:lnTo>
                  <a:lnTo>
                    <a:pt x="96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6"/>
            <p:cNvSpPr/>
            <p:nvPr/>
          </p:nvSpPr>
          <p:spPr>
            <a:xfrm>
              <a:off x="5405202" y="3984131"/>
              <a:ext cx="3940180" cy="1193710"/>
            </a:xfrm>
            <a:custGeom>
              <a:rect b="b" l="l" r="r" t="t"/>
              <a:pathLst>
                <a:path extrusionOk="0" h="44633" w="147324">
                  <a:moveTo>
                    <a:pt x="106545" y="0"/>
                  </a:moveTo>
                  <a:lnTo>
                    <a:pt x="106545" y="780"/>
                  </a:lnTo>
                  <a:lnTo>
                    <a:pt x="105387" y="780"/>
                  </a:lnTo>
                  <a:lnTo>
                    <a:pt x="105387" y="12361"/>
                  </a:lnTo>
                  <a:lnTo>
                    <a:pt x="99931" y="12361"/>
                  </a:lnTo>
                  <a:lnTo>
                    <a:pt x="99931" y="11292"/>
                  </a:lnTo>
                  <a:lnTo>
                    <a:pt x="95922" y="11292"/>
                  </a:lnTo>
                  <a:lnTo>
                    <a:pt x="95922" y="12651"/>
                  </a:lnTo>
                  <a:lnTo>
                    <a:pt x="91245" y="12651"/>
                  </a:lnTo>
                  <a:lnTo>
                    <a:pt x="91245" y="11492"/>
                  </a:lnTo>
                  <a:lnTo>
                    <a:pt x="89352" y="10869"/>
                  </a:lnTo>
                  <a:lnTo>
                    <a:pt x="89352" y="8842"/>
                  </a:lnTo>
                  <a:lnTo>
                    <a:pt x="88728" y="8397"/>
                  </a:lnTo>
                  <a:lnTo>
                    <a:pt x="82559" y="8397"/>
                  </a:lnTo>
                  <a:lnTo>
                    <a:pt x="81980" y="8976"/>
                  </a:lnTo>
                  <a:lnTo>
                    <a:pt x="81980" y="10757"/>
                  </a:lnTo>
                  <a:lnTo>
                    <a:pt x="80043" y="11381"/>
                  </a:lnTo>
                  <a:lnTo>
                    <a:pt x="80043" y="18797"/>
                  </a:lnTo>
                  <a:lnTo>
                    <a:pt x="62827" y="18797"/>
                  </a:lnTo>
                  <a:lnTo>
                    <a:pt x="62827" y="14588"/>
                  </a:lnTo>
                  <a:lnTo>
                    <a:pt x="62827" y="13430"/>
                  </a:lnTo>
                  <a:lnTo>
                    <a:pt x="62693" y="12940"/>
                  </a:lnTo>
                  <a:lnTo>
                    <a:pt x="62537" y="12495"/>
                  </a:lnTo>
                  <a:lnTo>
                    <a:pt x="62359" y="12049"/>
                  </a:lnTo>
                  <a:lnTo>
                    <a:pt x="62159" y="11648"/>
                  </a:lnTo>
                  <a:lnTo>
                    <a:pt x="61958" y="11247"/>
                  </a:lnTo>
                  <a:lnTo>
                    <a:pt x="61758" y="10891"/>
                  </a:lnTo>
                  <a:lnTo>
                    <a:pt x="61513" y="10535"/>
                  </a:lnTo>
                  <a:lnTo>
                    <a:pt x="61290" y="10201"/>
                  </a:lnTo>
                  <a:lnTo>
                    <a:pt x="61045" y="9889"/>
                  </a:lnTo>
                  <a:lnTo>
                    <a:pt x="60778" y="9599"/>
                  </a:lnTo>
                  <a:lnTo>
                    <a:pt x="60533" y="9332"/>
                  </a:lnTo>
                  <a:lnTo>
                    <a:pt x="60266" y="9087"/>
                  </a:lnTo>
                  <a:lnTo>
                    <a:pt x="59999" y="8842"/>
                  </a:lnTo>
                  <a:lnTo>
                    <a:pt x="59731" y="8619"/>
                  </a:lnTo>
                  <a:lnTo>
                    <a:pt x="59197" y="8241"/>
                  </a:lnTo>
                  <a:lnTo>
                    <a:pt x="58685" y="7907"/>
                  </a:lnTo>
                  <a:lnTo>
                    <a:pt x="58217" y="7640"/>
                  </a:lnTo>
                  <a:lnTo>
                    <a:pt x="57771" y="7417"/>
                  </a:lnTo>
                  <a:lnTo>
                    <a:pt x="57371" y="7261"/>
                  </a:lnTo>
                  <a:lnTo>
                    <a:pt x="57059" y="7127"/>
                  </a:lnTo>
                  <a:lnTo>
                    <a:pt x="56814" y="7038"/>
                  </a:lnTo>
                  <a:lnTo>
                    <a:pt x="56591" y="6994"/>
                  </a:lnTo>
                  <a:lnTo>
                    <a:pt x="56591" y="4677"/>
                  </a:lnTo>
                  <a:lnTo>
                    <a:pt x="56569" y="4321"/>
                  </a:lnTo>
                  <a:lnTo>
                    <a:pt x="56524" y="4009"/>
                  </a:lnTo>
                  <a:lnTo>
                    <a:pt x="56480" y="3764"/>
                  </a:lnTo>
                  <a:lnTo>
                    <a:pt x="56391" y="3542"/>
                  </a:lnTo>
                  <a:lnTo>
                    <a:pt x="56279" y="3363"/>
                  </a:lnTo>
                  <a:lnTo>
                    <a:pt x="56168" y="3230"/>
                  </a:lnTo>
                  <a:lnTo>
                    <a:pt x="56057" y="3096"/>
                  </a:lnTo>
                  <a:lnTo>
                    <a:pt x="55923" y="3007"/>
                  </a:lnTo>
                  <a:lnTo>
                    <a:pt x="55789" y="2963"/>
                  </a:lnTo>
                  <a:lnTo>
                    <a:pt x="55678" y="2896"/>
                  </a:lnTo>
                  <a:lnTo>
                    <a:pt x="55455" y="2851"/>
                  </a:lnTo>
                  <a:lnTo>
                    <a:pt x="55255" y="2851"/>
                  </a:lnTo>
                  <a:lnTo>
                    <a:pt x="54988" y="2873"/>
                  </a:lnTo>
                  <a:lnTo>
                    <a:pt x="54765" y="2940"/>
                  </a:lnTo>
                  <a:lnTo>
                    <a:pt x="54587" y="3029"/>
                  </a:lnTo>
                  <a:lnTo>
                    <a:pt x="54408" y="3141"/>
                  </a:lnTo>
                  <a:lnTo>
                    <a:pt x="54275" y="3274"/>
                  </a:lnTo>
                  <a:lnTo>
                    <a:pt x="54141" y="3430"/>
                  </a:lnTo>
                  <a:lnTo>
                    <a:pt x="54052" y="3586"/>
                  </a:lnTo>
                  <a:lnTo>
                    <a:pt x="53963" y="3742"/>
                  </a:lnTo>
                  <a:lnTo>
                    <a:pt x="53918" y="3920"/>
                  </a:lnTo>
                  <a:lnTo>
                    <a:pt x="53874" y="4076"/>
                  </a:lnTo>
                  <a:lnTo>
                    <a:pt x="53807" y="4366"/>
                  </a:lnTo>
                  <a:lnTo>
                    <a:pt x="53785" y="4566"/>
                  </a:lnTo>
                  <a:lnTo>
                    <a:pt x="53785" y="4633"/>
                  </a:lnTo>
                  <a:lnTo>
                    <a:pt x="53785" y="6949"/>
                  </a:lnTo>
                  <a:lnTo>
                    <a:pt x="53339" y="7172"/>
                  </a:lnTo>
                  <a:lnTo>
                    <a:pt x="52894" y="7395"/>
                  </a:lnTo>
                  <a:lnTo>
                    <a:pt x="52493" y="7640"/>
                  </a:lnTo>
                  <a:lnTo>
                    <a:pt x="52092" y="7884"/>
                  </a:lnTo>
                  <a:lnTo>
                    <a:pt x="51736" y="8129"/>
                  </a:lnTo>
                  <a:lnTo>
                    <a:pt x="51380" y="8397"/>
                  </a:lnTo>
                  <a:lnTo>
                    <a:pt x="51046" y="8686"/>
                  </a:lnTo>
                  <a:lnTo>
                    <a:pt x="50734" y="8954"/>
                  </a:lnTo>
                  <a:lnTo>
                    <a:pt x="50422" y="9243"/>
                  </a:lnTo>
                  <a:lnTo>
                    <a:pt x="50155" y="9533"/>
                  </a:lnTo>
                  <a:lnTo>
                    <a:pt x="49642" y="10089"/>
                  </a:lnTo>
                  <a:lnTo>
                    <a:pt x="49175" y="10668"/>
                  </a:lnTo>
                  <a:lnTo>
                    <a:pt x="48796" y="11203"/>
                  </a:lnTo>
                  <a:lnTo>
                    <a:pt x="48462" y="11737"/>
                  </a:lnTo>
                  <a:lnTo>
                    <a:pt x="48195" y="12227"/>
                  </a:lnTo>
                  <a:lnTo>
                    <a:pt x="47972" y="12651"/>
                  </a:lnTo>
                  <a:lnTo>
                    <a:pt x="47794" y="13051"/>
                  </a:lnTo>
                  <a:lnTo>
                    <a:pt x="47571" y="13608"/>
                  </a:lnTo>
                  <a:lnTo>
                    <a:pt x="47504" y="13809"/>
                  </a:lnTo>
                  <a:lnTo>
                    <a:pt x="47504" y="14766"/>
                  </a:lnTo>
                  <a:lnTo>
                    <a:pt x="47504" y="15434"/>
                  </a:lnTo>
                  <a:lnTo>
                    <a:pt x="47504" y="19020"/>
                  </a:lnTo>
                  <a:lnTo>
                    <a:pt x="44698" y="19020"/>
                  </a:lnTo>
                  <a:lnTo>
                    <a:pt x="44698" y="17572"/>
                  </a:lnTo>
                  <a:lnTo>
                    <a:pt x="42582" y="16704"/>
                  </a:lnTo>
                  <a:lnTo>
                    <a:pt x="40467" y="17572"/>
                  </a:lnTo>
                  <a:lnTo>
                    <a:pt x="40467" y="19399"/>
                  </a:lnTo>
                  <a:lnTo>
                    <a:pt x="34186" y="19399"/>
                  </a:lnTo>
                  <a:lnTo>
                    <a:pt x="32939" y="19978"/>
                  </a:lnTo>
                  <a:lnTo>
                    <a:pt x="28685" y="19978"/>
                  </a:lnTo>
                  <a:lnTo>
                    <a:pt x="25211" y="22584"/>
                  </a:lnTo>
                  <a:lnTo>
                    <a:pt x="25211" y="23563"/>
                  </a:lnTo>
                  <a:lnTo>
                    <a:pt x="14298" y="23563"/>
                  </a:lnTo>
                  <a:lnTo>
                    <a:pt x="13519" y="24432"/>
                  </a:lnTo>
                  <a:lnTo>
                    <a:pt x="0" y="24432"/>
                  </a:lnTo>
                  <a:lnTo>
                    <a:pt x="0" y="44632"/>
                  </a:lnTo>
                  <a:lnTo>
                    <a:pt x="147324" y="44632"/>
                  </a:lnTo>
                  <a:lnTo>
                    <a:pt x="147324" y="15434"/>
                  </a:lnTo>
                  <a:lnTo>
                    <a:pt x="137970" y="15434"/>
                  </a:lnTo>
                  <a:lnTo>
                    <a:pt x="137970" y="12606"/>
                  </a:lnTo>
                  <a:lnTo>
                    <a:pt x="128059" y="12606"/>
                  </a:lnTo>
                  <a:lnTo>
                    <a:pt x="128059" y="15345"/>
                  </a:lnTo>
                  <a:lnTo>
                    <a:pt x="125854" y="15345"/>
                  </a:lnTo>
                  <a:lnTo>
                    <a:pt x="125854" y="21180"/>
                  </a:lnTo>
                  <a:lnTo>
                    <a:pt x="125565" y="21180"/>
                  </a:lnTo>
                  <a:lnTo>
                    <a:pt x="125565" y="16080"/>
                  </a:lnTo>
                  <a:lnTo>
                    <a:pt x="125565" y="13363"/>
                  </a:lnTo>
                  <a:lnTo>
                    <a:pt x="125565" y="12205"/>
                  </a:lnTo>
                  <a:lnTo>
                    <a:pt x="109329" y="12205"/>
                  </a:lnTo>
                  <a:lnTo>
                    <a:pt x="109329" y="580"/>
                  </a:lnTo>
                  <a:lnTo>
                    <a:pt x="108371" y="580"/>
                  </a:lnTo>
                  <a:lnTo>
                    <a:pt x="108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6"/>
            <p:cNvSpPr/>
            <p:nvPr/>
          </p:nvSpPr>
          <p:spPr>
            <a:xfrm>
              <a:off x="2822991" y="3947350"/>
              <a:ext cx="2604749" cy="1223477"/>
            </a:xfrm>
            <a:custGeom>
              <a:rect b="b" l="l" r="r" t="t"/>
              <a:pathLst>
                <a:path extrusionOk="0" h="45746" w="97392">
                  <a:moveTo>
                    <a:pt x="8552" y="1"/>
                  </a:moveTo>
                  <a:lnTo>
                    <a:pt x="8552" y="5435"/>
                  </a:lnTo>
                  <a:lnTo>
                    <a:pt x="3475" y="5435"/>
                  </a:lnTo>
                  <a:lnTo>
                    <a:pt x="0" y="9555"/>
                  </a:lnTo>
                  <a:lnTo>
                    <a:pt x="0" y="10535"/>
                  </a:lnTo>
                  <a:lnTo>
                    <a:pt x="1247" y="10535"/>
                  </a:lnTo>
                  <a:lnTo>
                    <a:pt x="1247" y="11604"/>
                  </a:lnTo>
                  <a:lnTo>
                    <a:pt x="0" y="11604"/>
                  </a:lnTo>
                  <a:lnTo>
                    <a:pt x="0" y="45746"/>
                  </a:lnTo>
                  <a:lnTo>
                    <a:pt x="97392" y="45746"/>
                  </a:lnTo>
                  <a:lnTo>
                    <a:pt x="97392" y="9644"/>
                  </a:lnTo>
                  <a:lnTo>
                    <a:pt x="93695" y="5925"/>
                  </a:lnTo>
                  <a:lnTo>
                    <a:pt x="93695" y="3742"/>
                  </a:lnTo>
                  <a:lnTo>
                    <a:pt x="90087" y="6393"/>
                  </a:lnTo>
                  <a:lnTo>
                    <a:pt x="90087" y="7929"/>
                  </a:lnTo>
                  <a:lnTo>
                    <a:pt x="86746" y="11292"/>
                  </a:lnTo>
                  <a:lnTo>
                    <a:pt x="86746" y="16682"/>
                  </a:lnTo>
                  <a:lnTo>
                    <a:pt x="82960" y="16682"/>
                  </a:lnTo>
                  <a:lnTo>
                    <a:pt x="82960" y="2139"/>
                  </a:lnTo>
                  <a:lnTo>
                    <a:pt x="80555" y="1159"/>
                  </a:lnTo>
                  <a:lnTo>
                    <a:pt x="78595" y="1159"/>
                  </a:lnTo>
                  <a:lnTo>
                    <a:pt x="78595" y="6148"/>
                  </a:lnTo>
                  <a:lnTo>
                    <a:pt x="75834" y="8909"/>
                  </a:lnTo>
                  <a:lnTo>
                    <a:pt x="70221" y="8909"/>
                  </a:lnTo>
                  <a:lnTo>
                    <a:pt x="70221" y="4366"/>
                  </a:lnTo>
                  <a:lnTo>
                    <a:pt x="67638" y="1783"/>
                  </a:lnTo>
                  <a:lnTo>
                    <a:pt x="65143" y="4277"/>
                  </a:lnTo>
                  <a:lnTo>
                    <a:pt x="65143" y="14277"/>
                  </a:lnTo>
                  <a:lnTo>
                    <a:pt x="59353" y="14277"/>
                  </a:lnTo>
                  <a:lnTo>
                    <a:pt x="59353" y="8375"/>
                  </a:lnTo>
                  <a:lnTo>
                    <a:pt x="58284" y="8375"/>
                  </a:lnTo>
                  <a:lnTo>
                    <a:pt x="58284" y="7039"/>
                  </a:lnTo>
                  <a:lnTo>
                    <a:pt x="57215" y="7039"/>
                  </a:lnTo>
                  <a:lnTo>
                    <a:pt x="53473" y="8375"/>
                  </a:lnTo>
                  <a:lnTo>
                    <a:pt x="53473" y="13653"/>
                  </a:lnTo>
                  <a:lnTo>
                    <a:pt x="49732" y="13653"/>
                  </a:lnTo>
                  <a:lnTo>
                    <a:pt x="49732" y="6148"/>
                  </a:lnTo>
                  <a:lnTo>
                    <a:pt x="46970" y="6148"/>
                  </a:lnTo>
                  <a:lnTo>
                    <a:pt x="45723" y="4901"/>
                  </a:lnTo>
                  <a:lnTo>
                    <a:pt x="42605" y="4901"/>
                  </a:lnTo>
                  <a:lnTo>
                    <a:pt x="41358" y="6148"/>
                  </a:lnTo>
                  <a:lnTo>
                    <a:pt x="38952" y="6148"/>
                  </a:lnTo>
                  <a:lnTo>
                    <a:pt x="38952" y="11337"/>
                  </a:lnTo>
                  <a:lnTo>
                    <a:pt x="36013" y="11337"/>
                  </a:lnTo>
                  <a:lnTo>
                    <a:pt x="36013" y="8909"/>
                  </a:lnTo>
                  <a:lnTo>
                    <a:pt x="32427" y="5346"/>
                  </a:lnTo>
                  <a:lnTo>
                    <a:pt x="32427" y="2139"/>
                  </a:lnTo>
                  <a:lnTo>
                    <a:pt x="27884" y="5301"/>
                  </a:lnTo>
                  <a:lnTo>
                    <a:pt x="27884" y="8553"/>
                  </a:lnTo>
                  <a:lnTo>
                    <a:pt x="24409" y="8553"/>
                  </a:lnTo>
                  <a:lnTo>
                    <a:pt x="24409" y="15079"/>
                  </a:lnTo>
                  <a:lnTo>
                    <a:pt x="22182" y="15079"/>
                  </a:lnTo>
                  <a:lnTo>
                    <a:pt x="22182" y="10268"/>
                  </a:lnTo>
                  <a:lnTo>
                    <a:pt x="18441" y="7239"/>
                  </a:lnTo>
                  <a:lnTo>
                    <a:pt x="18441" y="14455"/>
                  </a:lnTo>
                  <a:lnTo>
                    <a:pt x="16125" y="14455"/>
                  </a:lnTo>
                  <a:lnTo>
                    <a:pt x="16125" y="1694"/>
                  </a:lnTo>
                  <a:lnTo>
                    <a:pt x="145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2" name="Google Shape;282;p26"/>
          <p:cNvSpPr txBox="1"/>
          <p:nvPr>
            <p:ph type="title"/>
          </p:nvPr>
        </p:nvSpPr>
        <p:spPr>
          <a:xfrm>
            <a:off x="1369659" y="2770949"/>
            <a:ext cx="2866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3" name="Google Shape;283;p26"/>
          <p:cNvSpPr txBox="1"/>
          <p:nvPr>
            <p:ph idx="2" type="title"/>
          </p:nvPr>
        </p:nvSpPr>
        <p:spPr>
          <a:xfrm>
            <a:off x="4907841" y="2770949"/>
            <a:ext cx="2866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4" name="Google Shape;284;p26"/>
          <p:cNvSpPr txBox="1"/>
          <p:nvPr>
            <p:ph hasCustomPrompt="1" idx="3" type="title"/>
          </p:nvPr>
        </p:nvSpPr>
        <p:spPr>
          <a:xfrm>
            <a:off x="2423409" y="1469970"/>
            <a:ext cx="759000" cy="7590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5" name="Google Shape;285;p26"/>
          <p:cNvSpPr txBox="1"/>
          <p:nvPr>
            <p:ph idx="1" type="subTitle"/>
          </p:nvPr>
        </p:nvSpPr>
        <p:spPr>
          <a:xfrm>
            <a:off x="1370709" y="2985257"/>
            <a:ext cx="2864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86" name="Google Shape;286;p26"/>
          <p:cNvSpPr txBox="1"/>
          <p:nvPr>
            <p:ph hasCustomPrompt="1" idx="4" type="title"/>
          </p:nvPr>
        </p:nvSpPr>
        <p:spPr>
          <a:xfrm>
            <a:off x="5961591" y="1469970"/>
            <a:ext cx="759000" cy="7590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7" name="Google Shape;287;p26"/>
          <p:cNvSpPr txBox="1"/>
          <p:nvPr>
            <p:ph idx="5" type="subTitle"/>
          </p:nvPr>
        </p:nvSpPr>
        <p:spPr>
          <a:xfrm>
            <a:off x="4908891" y="2985257"/>
            <a:ext cx="2864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88" name="Google Shape;288;p26"/>
          <p:cNvSpPr txBox="1"/>
          <p:nvPr>
            <p:ph idx="6"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7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1" name="Google Shape;291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2" name="Google Shape;292;p27"/>
          <p:cNvGrpSpPr/>
          <p:nvPr/>
        </p:nvGrpSpPr>
        <p:grpSpPr>
          <a:xfrm>
            <a:off x="-593615" y="4340866"/>
            <a:ext cx="12083831" cy="1231434"/>
            <a:chOff x="-593615" y="4340866"/>
            <a:chExt cx="12083831" cy="1231434"/>
          </a:xfrm>
        </p:grpSpPr>
        <p:grpSp>
          <p:nvGrpSpPr>
            <p:cNvPr id="293" name="Google Shape;293;p27"/>
            <p:cNvGrpSpPr/>
            <p:nvPr/>
          </p:nvGrpSpPr>
          <p:grpSpPr>
            <a:xfrm flipH="1">
              <a:off x="-593615" y="4340866"/>
              <a:ext cx="12083831" cy="1217975"/>
              <a:chOff x="-2357449" y="3959866"/>
              <a:chExt cx="12083831" cy="1217975"/>
            </a:xfrm>
          </p:grpSpPr>
          <p:sp>
            <p:nvSpPr>
              <p:cNvPr id="294" name="Google Shape;294;p27"/>
              <p:cNvSpPr/>
              <p:nvPr/>
            </p:nvSpPr>
            <p:spPr>
              <a:xfrm>
                <a:off x="-23574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27"/>
              <p:cNvSpPr/>
              <p:nvPr/>
            </p:nvSpPr>
            <p:spPr>
              <a:xfrm flipH="1">
                <a:off x="57862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6" name="Google Shape;296;p27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7" name="Google Shape;297;p27"/>
          <p:cNvSpPr txBox="1"/>
          <p:nvPr>
            <p:ph type="title"/>
          </p:nvPr>
        </p:nvSpPr>
        <p:spPr>
          <a:xfrm>
            <a:off x="3930766" y="499850"/>
            <a:ext cx="4488600" cy="1097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7500"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98" name="Google Shape;298;p27"/>
          <p:cNvSpPr txBox="1"/>
          <p:nvPr>
            <p:ph idx="1" type="subTitle"/>
          </p:nvPr>
        </p:nvSpPr>
        <p:spPr>
          <a:xfrm>
            <a:off x="3927500" y="1750796"/>
            <a:ext cx="4491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27"/>
          <p:cNvSpPr txBox="1"/>
          <p:nvPr/>
        </p:nvSpPr>
        <p:spPr>
          <a:xfrm>
            <a:off x="3290590" y="3782914"/>
            <a:ext cx="5128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rPr>
              <a:t>CREDITS: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Epilogue"/>
                <a:ea typeface="Epilogue"/>
                <a:cs typeface="Epilogue"/>
                <a:sym typeface="Epilogu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rPr>
              <a:t>, including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Epilogue"/>
                <a:ea typeface="Epilogue"/>
                <a:cs typeface="Epilogue"/>
                <a:sym typeface="Epilog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rPr>
              <a:t>,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Epilogue"/>
                <a:ea typeface="Epilogue"/>
                <a:cs typeface="Epilogue"/>
                <a:sym typeface="Epilogue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lt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8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2" name="Google Shape;302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3" name="Google Shape;303;p28"/>
          <p:cNvGrpSpPr/>
          <p:nvPr/>
        </p:nvGrpSpPr>
        <p:grpSpPr>
          <a:xfrm>
            <a:off x="-974615" y="4340866"/>
            <a:ext cx="10940831" cy="1231434"/>
            <a:chOff x="-974615" y="4340866"/>
            <a:chExt cx="10940831" cy="1231434"/>
          </a:xfrm>
        </p:grpSpPr>
        <p:grpSp>
          <p:nvGrpSpPr>
            <p:cNvPr id="304" name="Google Shape;304;p28"/>
            <p:cNvGrpSpPr/>
            <p:nvPr/>
          </p:nvGrpSpPr>
          <p:grpSpPr>
            <a:xfrm flipH="1">
              <a:off x="-974615" y="4340866"/>
              <a:ext cx="10940831" cy="1217975"/>
              <a:chOff x="-833449" y="3959866"/>
              <a:chExt cx="10940831" cy="1217975"/>
            </a:xfrm>
          </p:grpSpPr>
          <p:sp>
            <p:nvSpPr>
              <p:cNvPr id="305" name="Google Shape;305;p28"/>
              <p:cNvSpPr/>
              <p:nvPr/>
            </p:nvSpPr>
            <p:spPr>
              <a:xfrm>
                <a:off x="-8334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28"/>
              <p:cNvSpPr/>
              <p:nvPr/>
            </p:nvSpPr>
            <p:spPr>
              <a:xfrm flipH="1">
                <a:off x="61672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07" name="Google Shape;307;p28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9"/>
          <p:cNvSpPr/>
          <p:nvPr/>
        </p:nvSpPr>
        <p:spPr>
          <a:xfrm>
            <a:off x="-673875" y="-1303075"/>
            <a:ext cx="10469502" cy="7745245"/>
          </a:xfrm>
          <a:custGeom>
            <a:rect b="b" l="l" r="r" t="t"/>
            <a:pathLst>
              <a:path extrusionOk="0" h="45418" w="61393">
                <a:moveTo>
                  <a:pt x="26969" y="0"/>
                </a:moveTo>
                <a:lnTo>
                  <a:pt x="20635" y="2758"/>
                </a:lnTo>
                <a:lnTo>
                  <a:pt x="29422" y="38779"/>
                </a:lnTo>
                <a:lnTo>
                  <a:pt x="14854" y="3366"/>
                </a:lnTo>
                <a:lnTo>
                  <a:pt x="10137" y="7493"/>
                </a:lnTo>
                <a:lnTo>
                  <a:pt x="28053" y="40130"/>
                </a:lnTo>
                <a:lnTo>
                  <a:pt x="28053" y="40130"/>
                </a:lnTo>
                <a:lnTo>
                  <a:pt x="3309" y="10099"/>
                </a:lnTo>
                <a:lnTo>
                  <a:pt x="0" y="15424"/>
                </a:lnTo>
                <a:lnTo>
                  <a:pt x="29479" y="44010"/>
                </a:lnTo>
                <a:lnTo>
                  <a:pt x="29422" y="44580"/>
                </a:lnTo>
                <a:lnTo>
                  <a:pt x="29593" y="44580"/>
                </a:lnTo>
                <a:lnTo>
                  <a:pt x="29441" y="44942"/>
                </a:lnTo>
                <a:lnTo>
                  <a:pt x="29993" y="45094"/>
                </a:lnTo>
                <a:lnTo>
                  <a:pt x="30449" y="45417"/>
                </a:lnTo>
                <a:lnTo>
                  <a:pt x="30696" y="45189"/>
                </a:lnTo>
                <a:lnTo>
                  <a:pt x="30944" y="45417"/>
                </a:lnTo>
                <a:lnTo>
                  <a:pt x="31419" y="45094"/>
                </a:lnTo>
                <a:lnTo>
                  <a:pt x="31952" y="44942"/>
                </a:lnTo>
                <a:lnTo>
                  <a:pt x="31818" y="44580"/>
                </a:lnTo>
                <a:lnTo>
                  <a:pt x="31990" y="44580"/>
                </a:lnTo>
                <a:lnTo>
                  <a:pt x="31914" y="44010"/>
                </a:lnTo>
                <a:lnTo>
                  <a:pt x="61393" y="15424"/>
                </a:lnTo>
                <a:lnTo>
                  <a:pt x="58083" y="10099"/>
                </a:lnTo>
                <a:lnTo>
                  <a:pt x="33359" y="40130"/>
                </a:lnTo>
                <a:lnTo>
                  <a:pt x="51275" y="7493"/>
                </a:lnTo>
                <a:lnTo>
                  <a:pt x="46539" y="3366"/>
                </a:lnTo>
                <a:lnTo>
                  <a:pt x="31971" y="38779"/>
                </a:lnTo>
                <a:lnTo>
                  <a:pt x="40776" y="2758"/>
                </a:lnTo>
                <a:lnTo>
                  <a:pt x="34443" y="0"/>
                </a:lnTo>
                <a:lnTo>
                  <a:pt x="30696" y="33188"/>
                </a:lnTo>
                <a:lnTo>
                  <a:pt x="26969" y="0"/>
                </a:lnTo>
                <a:close/>
              </a:path>
            </a:pathLst>
          </a:custGeom>
          <a:solidFill>
            <a:srgbClr val="FFFFFF">
              <a:alpha val="4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0" name="Google Shape;310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1" name="Google Shape;311;p29"/>
          <p:cNvGrpSpPr/>
          <p:nvPr/>
        </p:nvGrpSpPr>
        <p:grpSpPr>
          <a:xfrm>
            <a:off x="-593615" y="4340866"/>
            <a:ext cx="12083831" cy="1231434"/>
            <a:chOff x="-593615" y="4340866"/>
            <a:chExt cx="12083831" cy="1231434"/>
          </a:xfrm>
        </p:grpSpPr>
        <p:grpSp>
          <p:nvGrpSpPr>
            <p:cNvPr id="312" name="Google Shape;312;p29"/>
            <p:cNvGrpSpPr/>
            <p:nvPr/>
          </p:nvGrpSpPr>
          <p:grpSpPr>
            <a:xfrm flipH="1">
              <a:off x="-593615" y="4340866"/>
              <a:ext cx="12083831" cy="1217975"/>
              <a:chOff x="-2357449" y="3959866"/>
              <a:chExt cx="12083831" cy="1217975"/>
            </a:xfrm>
          </p:grpSpPr>
          <p:sp>
            <p:nvSpPr>
              <p:cNvPr id="313" name="Google Shape;313;p29"/>
              <p:cNvSpPr/>
              <p:nvPr/>
            </p:nvSpPr>
            <p:spPr>
              <a:xfrm>
                <a:off x="-2357449" y="3959866"/>
                <a:ext cx="3083057" cy="1198443"/>
              </a:xfrm>
              <a:custGeom>
                <a:rect b="b" l="l" r="r" t="t"/>
                <a:pathLst>
                  <a:path extrusionOk="0" h="44810" w="115276">
                    <a:moveTo>
                      <a:pt x="89552" y="0"/>
                    </a:moveTo>
                    <a:lnTo>
                      <a:pt x="89552" y="7461"/>
                    </a:lnTo>
                    <a:lnTo>
                      <a:pt x="83339" y="15701"/>
                    </a:lnTo>
                    <a:lnTo>
                      <a:pt x="83339" y="22895"/>
                    </a:lnTo>
                    <a:lnTo>
                      <a:pt x="81958" y="22895"/>
                    </a:lnTo>
                    <a:lnTo>
                      <a:pt x="81958" y="10980"/>
                    </a:lnTo>
                    <a:lnTo>
                      <a:pt x="79931" y="6548"/>
                    </a:lnTo>
                    <a:lnTo>
                      <a:pt x="74497" y="6548"/>
                    </a:lnTo>
                    <a:lnTo>
                      <a:pt x="72470" y="10980"/>
                    </a:lnTo>
                    <a:lnTo>
                      <a:pt x="72470" y="22895"/>
                    </a:lnTo>
                    <a:lnTo>
                      <a:pt x="70087" y="22895"/>
                    </a:lnTo>
                    <a:lnTo>
                      <a:pt x="70087" y="7550"/>
                    </a:lnTo>
                    <a:lnTo>
                      <a:pt x="65589" y="245"/>
                    </a:lnTo>
                    <a:lnTo>
                      <a:pt x="61090" y="7550"/>
                    </a:lnTo>
                    <a:lnTo>
                      <a:pt x="61090" y="8931"/>
                    </a:lnTo>
                    <a:lnTo>
                      <a:pt x="51446" y="8931"/>
                    </a:lnTo>
                    <a:lnTo>
                      <a:pt x="51446" y="22895"/>
                    </a:lnTo>
                    <a:lnTo>
                      <a:pt x="48239" y="22895"/>
                    </a:lnTo>
                    <a:lnTo>
                      <a:pt x="48239" y="4989"/>
                    </a:lnTo>
                    <a:lnTo>
                      <a:pt x="47148" y="4989"/>
                    </a:lnTo>
                    <a:lnTo>
                      <a:pt x="47148" y="3163"/>
                    </a:lnTo>
                    <a:lnTo>
                      <a:pt x="47905" y="3163"/>
                    </a:lnTo>
                    <a:lnTo>
                      <a:pt x="47905" y="1693"/>
                    </a:lnTo>
                    <a:lnTo>
                      <a:pt x="41447" y="1693"/>
                    </a:lnTo>
                    <a:lnTo>
                      <a:pt x="41447" y="3163"/>
                    </a:lnTo>
                    <a:lnTo>
                      <a:pt x="42293" y="3163"/>
                    </a:lnTo>
                    <a:lnTo>
                      <a:pt x="42293" y="4989"/>
                    </a:lnTo>
                    <a:lnTo>
                      <a:pt x="38262" y="4989"/>
                    </a:lnTo>
                    <a:lnTo>
                      <a:pt x="38262" y="22895"/>
                    </a:lnTo>
                    <a:lnTo>
                      <a:pt x="36502" y="22895"/>
                    </a:lnTo>
                    <a:lnTo>
                      <a:pt x="36502" y="8931"/>
                    </a:lnTo>
                    <a:lnTo>
                      <a:pt x="26525" y="8931"/>
                    </a:lnTo>
                    <a:lnTo>
                      <a:pt x="26525" y="22895"/>
                    </a:lnTo>
                    <a:lnTo>
                      <a:pt x="21291" y="22895"/>
                    </a:lnTo>
                    <a:lnTo>
                      <a:pt x="21291" y="5256"/>
                    </a:lnTo>
                    <a:lnTo>
                      <a:pt x="15924" y="5256"/>
                    </a:lnTo>
                    <a:lnTo>
                      <a:pt x="15924" y="3073"/>
                    </a:lnTo>
                    <a:lnTo>
                      <a:pt x="12405" y="3073"/>
                    </a:lnTo>
                    <a:lnTo>
                      <a:pt x="12405" y="5256"/>
                    </a:lnTo>
                    <a:lnTo>
                      <a:pt x="11336" y="5256"/>
                    </a:lnTo>
                    <a:lnTo>
                      <a:pt x="11336" y="22895"/>
                    </a:lnTo>
                    <a:lnTo>
                      <a:pt x="9354" y="22895"/>
                    </a:lnTo>
                    <a:lnTo>
                      <a:pt x="9354" y="10089"/>
                    </a:lnTo>
                    <a:lnTo>
                      <a:pt x="0" y="18329"/>
                    </a:lnTo>
                    <a:lnTo>
                      <a:pt x="0" y="44810"/>
                    </a:lnTo>
                    <a:lnTo>
                      <a:pt x="9354" y="44810"/>
                    </a:lnTo>
                    <a:lnTo>
                      <a:pt x="9354" y="44476"/>
                    </a:lnTo>
                    <a:lnTo>
                      <a:pt x="112291" y="44476"/>
                    </a:lnTo>
                    <a:lnTo>
                      <a:pt x="112291" y="41202"/>
                    </a:lnTo>
                    <a:lnTo>
                      <a:pt x="115231" y="41202"/>
                    </a:lnTo>
                    <a:lnTo>
                      <a:pt x="115231" y="15545"/>
                    </a:lnTo>
                    <a:lnTo>
                      <a:pt x="114273" y="15545"/>
                    </a:lnTo>
                    <a:lnTo>
                      <a:pt x="114273" y="14744"/>
                    </a:lnTo>
                    <a:lnTo>
                      <a:pt x="115276" y="14744"/>
                    </a:lnTo>
                    <a:lnTo>
                      <a:pt x="115276" y="13496"/>
                    </a:lnTo>
                    <a:lnTo>
                      <a:pt x="108104" y="13496"/>
                    </a:lnTo>
                    <a:lnTo>
                      <a:pt x="108104" y="6080"/>
                    </a:lnTo>
                    <a:lnTo>
                      <a:pt x="104073" y="6080"/>
                    </a:lnTo>
                    <a:lnTo>
                      <a:pt x="104073" y="4254"/>
                    </a:lnTo>
                    <a:lnTo>
                      <a:pt x="104942" y="4254"/>
                    </a:lnTo>
                    <a:lnTo>
                      <a:pt x="104942" y="2806"/>
                    </a:lnTo>
                    <a:lnTo>
                      <a:pt x="98461" y="2806"/>
                    </a:lnTo>
                    <a:lnTo>
                      <a:pt x="98461" y="4254"/>
                    </a:lnTo>
                    <a:lnTo>
                      <a:pt x="99240" y="4254"/>
                    </a:lnTo>
                    <a:lnTo>
                      <a:pt x="99240" y="6080"/>
                    </a:lnTo>
                    <a:lnTo>
                      <a:pt x="98149" y="6080"/>
                    </a:lnTo>
                    <a:lnTo>
                      <a:pt x="98149" y="22895"/>
                    </a:lnTo>
                    <a:lnTo>
                      <a:pt x="96768" y="22895"/>
                    </a:lnTo>
                    <a:lnTo>
                      <a:pt x="96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29"/>
              <p:cNvSpPr/>
              <p:nvPr/>
            </p:nvSpPr>
            <p:spPr>
              <a:xfrm flipH="1">
                <a:off x="5786202" y="3984131"/>
                <a:ext cx="3940180" cy="1193710"/>
              </a:xfrm>
              <a:custGeom>
                <a:rect b="b" l="l" r="r" t="t"/>
                <a:pathLst>
                  <a:path extrusionOk="0" h="44633" w="147324">
                    <a:moveTo>
                      <a:pt x="106545" y="0"/>
                    </a:moveTo>
                    <a:lnTo>
                      <a:pt x="106545" y="780"/>
                    </a:lnTo>
                    <a:lnTo>
                      <a:pt x="105387" y="780"/>
                    </a:lnTo>
                    <a:lnTo>
                      <a:pt x="105387" y="12361"/>
                    </a:lnTo>
                    <a:lnTo>
                      <a:pt x="99931" y="12361"/>
                    </a:lnTo>
                    <a:lnTo>
                      <a:pt x="99931" y="11292"/>
                    </a:lnTo>
                    <a:lnTo>
                      <a:pt x="95922" y="11292"/>
                    </a:lnTo>
                    <a:lnTo>
                      <a:pt x="95922" y="12651"/>
                    </a:lnTo>
                    <a:lnTo>
                      <a:pt x="91245" y="12651"/>
                    </a:lnTo>
                    <a:lnTo>
                      <a:pt x="91245" y="11492"/>
                    </a:lnTo>
                    <a:lnTo>
                      <a:pt x="89352" y="10869"/>
                    </a:lnTo>
                    <a:lnTo>
                      <a:pt x="89352" y="8842"/>
                    </a:lnTo>
                    <a:lnTo>
                      <a:pt x="88728" y="8397"/>
                    </a:lnTo>
                    <a:lnTo>
                      <a:pt x="82559" y="8397"/>
                    </a:lnTo>
                    <a:lnTo>
                      <a:pt x="81980" y="8976"/>
                    </a:lnTo>
                    <a:lnTo>
                      <a:pt x="81980" y="10757"/>
                    </a:lnTo>
                    <a:lnTo>
                      <a:pt x="80043" y="11381"/>
                    </a:lnTo>
                    <a:lnTo>
                      <a:pt x="80043" y="18797"/>
                    </a:lnTo>
                    <a:lnTo>
                      <a:pt x="62827" y="18797"/>
                    </a:lnTo>
                    <a:lnTo>
                      <a:pt x="62827" y="14588"/>
                    </a:lnTo>
                    <a:lnTo>
                      <a:pt x="62827" y="13430"/>
                    </a:lnTo>
                    <a:lnTo>
                      <a:pt x="62693" y="12940"/>
                    </a:lnTo>
                    <a:lnTo>
                      <a:pt x="62537" y="12495"/>
                    </a:lnTo>
                    <a:lnTo>
                      <a:pt x="62359" y="12049"/>
                    </a:lnTo>
                    <a:lnTo>
                      <a:pt x="62159" y="11648"/>
                    </a:lnTo>
                    <a:lnTo>
                      <a:pt x="61958" y="11247"/>
                    </a:lnTo>
                    <a:lnTo>
                      <a:pt x="61758" y="10891"/>
                    </a:lnTo>
                    <a:lnTo>
                      <a:pt x="61513" y="10535"/>
                    </a:lnTo>
                    <a:lnTo>
                      <a:pt x="61290" y="10201"/>
                    </a:lnTo>
                    <a:lnTo>
                      <a:pt x="61045" y="9889"/>
                    </a:lnTo>
                    <a:lnTo>
                      <a:pt x="60778" y="9599"/>
                    </a:lnTo>
                    <a:lnTo>
                      <a:pt x="60533" y="9332"/>
                    </a:lnTo>
                    <a:lnTo>
                      <a:pt x="60266" y="9087"/>
                    </a:lnTo>
                    <a:lnTo>
                      <a:pt x="59999" y="8842"/>
                    </a:lnTo>
                    <a:lnTo>
                      <a:pt x="59731" y="8619"/>
                    </a:lnTo>
                    <a:lnTo>
                      <a:pt x="59197" y="8241"/>
                    </a:lnTo>
                    <a:lnTo>
                      <a:pt x="58685" y="7907"/>
                    </a:lnTo>
                    <a:lnTo>
                      <a:pt x="58217" y="7640"/>
                    </a:lnTo>
                    <a:lnTo>
                      <a:pt x="57771" y="7417"/>
                    </a:lnTo>
                    <a:lnTo>
                      <a:pt x="57371" y="7261"/>
                    </a:lnTo>
                    <a:lnTo>
                      <a:pt x="57059" y="7127"/>
                    </a:lnTo>
                    <a:lnTo>
                      <a:pt x="56814" y="7038"/>
                    </a:lnTo>
                    <a:lnTo>
                      <a:pt x="56591" y="6994"/>
                    </a:lnTo>
                    <a:lnTo>
                      <a:pt x="56591" y="4677"/>
                    </a:lnTo>
                    <a:lnTo>
                      <a:pt x="56569" y="4321"/>
                    </a:lnTo>
                    <a:lnTo>
                      <a:pt x="56524" y="4009"/>
                    </a:lnTo>
                    <a:lnTo>
                      <a:pt x="56480" y="3764"/>
                    </a:lnTo>
                    <a:lnTo>
                      <a:pt x="56391" y="3542"/>
                    </a:lnTo>
                    <a:lnTo>
                      <a:pt x="56279" y="3363"/>
                    </a:lnTo>
                    <a:lnTo>
                      <a:pt x="56168" y="3230"/>
                    </a:lnTo>
                    <a:lnTo>
                      <a:pt x="56057" y="3096"/>
                    </a:lnTo>
                    <a:lnTo>
                      <a:pt x="55923" y="3007"/>
                    </a:lnTo>
                    <a:lnTo>
                      <a:pt x="55789" y="2963"/>
                    </a:lnTo>
                    <a:lnTo>
                      <a:pt x="55678" y="2896"/>
                    </a:lnTo>
                    <a:lnTo>
                      <a:pt x="55455" y="2851"/>
                    </a:lnTo>
                    <a:lnTo>
                      <a:pt x="55255" y="2851"/>
                    </a:lnTo>
                    <a:lnTo>
                      <a:pt x="54988" y="2873"/>
                    </a:lnTo>
                    <a:lnTo>
                      <a:pt x="54765" y="2940"/>
                    </a:lnTo>
                    <a:lnTo>
                      <a:pt x="54587" y="3029"/>
                    </a:lnTo>
                    <a:lnTo>
                      <a:pt x="54408" y="3141"/>
                    </a:lnTo>
                    <a:lnTo>
                      <a:pt x="54275" y="3274"/>
                    </a:lnTo>
                    <a:lnTo>
                      <a:pt x="54141" y="3430"/>
                    </a:lnTo>
                    <a:lnTo>
                      <a:pt x="54052" y="3586"/>
                    </a:lnTo>
                    <a:lnTo>
                      <a:pt x="53963" y="3742"/>
                    </a:lnTo>
                    <a:lnTo>
                      <a:pt x="53918" y="3920"/>
                    </a:lnTo>
                    <a:lnTo>
                      <a:pt x="53874" y="4076"/>
                    </a:lnTo>
                    <a:lnTo>
                      <a:pt x="53807" y="4366"/>
                    </a:lnTo>
                    <a:lnTo>
                      <a:pt x="53785" y="4566"/>
                    </a:lnTo>
                    <a:lnTo>
                      <a:pt x="53785" y="4633"/>
                    </a:lnTo>
                    <a:lnTo>
                      <a:pt x="53785" y="6949"/>
                    </a:lnTo>
                    <a:lnTo>
                      <a:pt x="53339" y="7172"/>
                    </a:lnTo>
                    <a:lnTo>
                      <a:pt x="52894" y="7395"/>
                    </a:lnTo>
                    <a:lnTo>
                      <a:pt x="52493" y="7640"/>
                    </a:lnTo>
                    <a:lnTo>
                      <a:pt x="52092" y="7884"/>
                    </a:lnTo>
                    <a:lnTo>
                      <a:pt x="51736" y="8129"/>
                    </a:lnTo>
                    <a:lnTo>
                      <a:pt x="51380" y="8397"/>
                    </a:lnTo>
                    <a:lnTo>
                      <a:pt x="51046" y="8686"/>
                    </a:lnTo>
                    <a:lnTo>
                      <a:pt x="50734" y="8954"/>
                    </a:lnTo>
                    <a:lnTo>
                      <a:pt x="50422" y="9243"/>
                    </a:lnTo>
                    <a:lnTo>
                      <a:pt x="50155" y="9533"/>
                    </a:lnTo>
                    <a:lnTo>
                      <a:pt x="49642" y="10089"/>
                    </a:lnTo>
                    <a:lnTo>
                      <a:pt x="49175" y="10668"/>
                    </a:lnTo>
                    <a:lnTo>
                      <a:pt x="48796" y="11203"/>
                    </a:lnTo>
                    <a:lnTo>
                      <a:pt x="48462" y="11737"/>
                    </a:lnTo>
                    <a:lnTo>
                      <a:pt x="48195" y="12227"/>
                    </a:lnTo>
                    <a:lnTo>
                      <a:pt x="47972" y="12651"/>
                    </a:lnTo>
                    <a:lnTo>
                      <a:pt x="47794" y="13051"/>
                    </a:lnTo>
                    <a:lnTo>
                      <a:pt x="47571" y="13608"/>
                    </a:lnTo>
                    <a:lnTo>
                      <a:pt x="47504" y="13809"/>
                    </a:lnTo>
                    <a:lnTo>
                      <a:pt x="47504" y="14766"/>
                    </a:lnTo>
                    <a:lnTo>
                      <a:pt x="47504" y="15434"/>
                    </a:lnTo>
                    <a:lnTo>
                      <a:pt x="47504" y="19020"/>
                    </a:lnTo>
                    <a:lnTo>
                      <a:pt x="44698" y="19020"/>
                    </a:lnTo>
                    <a:lnTo>
                      <a:pt x="44698" y="17572"/>
                    </a:lnTo>
                    <a:lnTo>
                      <a:pt x="42582" y="16704"/>
                    </a:lnTo>
                    <a:lnTo>
                      <a:pt x="40467" y="17572"/>
                    </a:lnTo>
                    <a:lnTo>
                      <a:pt x="40467" y="19399"/>
                    </a:lnTo>
                    <a:lnTo>
                      <a:pt x="34186" y="19399"/>
                    </a:lnTo>
                    <a:lnTo>
                      <a:pt x="32939" y="19978"/>
                    </a:lnTo>
                    <a:lnTo>
                      <a:pt x="28685" y="19978"/>
                    </a:lnTo>
                    <a:lnTo>
                      <a:pt x="25211" y="22584"/>
                    </a:lnTo>
                    <a:lnTo>
                      <a:pt x="25211" y="23563"/>
                    </a:lnTo>
                    <a:lnTo>
                      <a:pt x="14298" y="23563"/>
                    </a:lnTo>
                    <a:lnTo>
                      <a:pt x="13519" y="24432"/>
                    </a:lnTo>
                    <a:lnTo>
                      <a:pt x="0" y="24432"/>
                    </a:lnTo>
                    <a:lnTo>
                      <a:pt x="0" y="44632"/>
                    </a:lnTo>
                    <a:lnTo>
                      <a:pt x="147324" y="44632"/>
                    </a:lnTo>
                    <a:lnTo>
                      <a:pt x="147324" y="15434"/>
                    </a:lnTo>
                    <a:lnTo>
                      <a:pt x="137970" y="15434"/>
                    </a:lnTo>
                    <a:lnTo>
                      <a:pt x="137970" y="12606"/>
                    </a:lnTo>
                    <a:lnTo>
                      <a:pt x="128059" y="12606"/>
                    </a:lnTo>
                    <a:lnTo>
                      <a:pt x="128059" y="15345"/>
                    </a:lnTo>
                    <a:lnTo>
                      <a:pt x="125854" y="15345"/>
                    </a:lnTo>
                    <a:lnTo>
                      <a:pt x="125854" y="21180"/>
                    </a:lnTo>
                    <a:lnTo>
                      <a:pt x="125565" y="21180"/>
                    </a:lnTo>
                    <a:lnTo>
                      <a:pt x="125565" y="16080"/>
                    </a:lnTo>
                    <a:lnTo>
                      <a:pt x="125565" y="13363"/>
                    </a:lnTo>
                    <a:lnTo>
                      <a:pt x="125565" y="12205"/>
                    </a:lnTo>
                    <a:lnTo>
                      <a:pt x="109329" y="12205"/>
                    </a:lnTo>
                    <a:lnTo>
                      <a:pt x="109329" y="580"/>
                    </a:lnTo>
                    <a:lnTo>
                      <a:pt x="108371" y="580"/>
                    </a:lnTo>
                    <a:lnTo>
                      <a:pt x="1083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5" name="Google Shape;315;p29"/>
            <p:cNvSpPr/>
            <p:nvPr/>
          </p:nvSpPr>
          <p:spPr>
            <a:xfrm>
              <a:off x="1037800" y="4819600"/>
              <a:ext cx="7466100" cy="7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7750" y="365760"/>
            <a:ext cx="7708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bik"/>
              <a:buNone/>
              <a:defRPr b="1" sz="30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92700" y="1351875"/>
            <a:ext cx="7711800" cy="32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pilogue"/>
              <a:buChar char="●"/>
              <a:defRPr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pilogue"/>
              <a:buChar char="○"/>
              <a:defRPr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pilogue"/>
              <a:buChar char="■"/>
              <a:defRPr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pilogue"/>
              <a:buChar char="●"/>
              <a:defRPr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pilogue"/>
              <a:buChar char="○"/>
              <a:defRPr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pilogue"/>
              <a:buChar char="■"/>
              <a:defRPr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pilogue"/>
              <a:buChar char="●"/>
              <a:defRPr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pilogue"/>
              <a:buChar char="○"/>
              <a:defRPr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Epilogue"/>
              <a:buChar char="■"/>
              <a:defRPr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en.wikipedia.org/wiki/Slavery" TargetMode="External"/><Relationship Id="rId4" Type="http://schemas.openxmlformats.org/officeDocument/2006/relationships/hyperlink" Target="https://en.wikipedia.org/wiki/Slavery_in_the_United_States" TargetMode="External"/><Relationship Id="rId5" Type="http://schemas.openxmlformats.org/officeDocument/2006/relationships/hyperlink" Target="https://www.history.com/articles/slavery" TargetMode="External"/><Relationship Id="rId6" Type="http://schemas.openxmlformats.org/officeDocument/2006/relationships/hyperlink" Target="https://www.gilderlehrman.org/history-resources/essays/origins-slavery" TargetMode="External"/><Relationship Id="rId7" Type="http://schemas.openxmlformats.org/officeDocument/2006/relationships/hyperlink" Target="https://www.walkfree.org/global-slavery-index/country-studies/united-stat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0"/>
          <p:cNvSpPr txBox="1"/>
          <p:nvPr>
            <p:ph type="ctrTitle"/>
          </p:nvPr>
        </p:nvSpPr>
        <p:spPr>
          <a:xfrm>
            <a:off x="763525" y="900238"/>
            <a:ext cx="5583600" cy="236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Slavery as Oppression</a:t>
            </a:r>
            <a:endParaRPr/>
          </a:p>
        </p:txBody>
      </p:sp>
      <p:sp>
        <p:nvSpPr>
          <p:cNvPr id="321" name="Google Shape;321;p30"/>
          <p:cNvSpPr txBox="1"/>
          <p:nvPr>
            <p:ph idx="1" type="subTitle"/>
          </p:nvPr>
        </p:nvSpPr>
        <p:spPr>
          <a:xfrm>
            <a:off x="763375" y="3267963"/>
            <a:ext cx="55836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1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Slavery’s Economic Contexts</a:t>
            </a:r>
            <a:endParaRPr/>
          </a:p>
        </p:txBody>
      </p:sp>
      <p:sp>
        <p:nvSpPr>
          <p:cNvPr id="327" name="Google Shape;327;p31"/>
          <p:cNvSpPr txBox="1"/>
          <p:nvPr>
            <p:ph idx="1" type="body"/>
          </p:nvPr>
        </p:nvSpPr>
        <p:spPr>
          <a:xfrm>
            <a:off x="716900" y="1051857"/>
            <a:ext cx="7704000" cy="36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Economically, slavery provided free or extremely cheap labor, which fueled major industries like:</a:t>
            </a:r>
            <a:endParaRPr sz="1600"/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600"/>
              <a:t>Plantation agriculture (cotton, sugar, tobacco)</a:t>
            </a:r>
            <a:endParaRPr sz="1600"/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600"/>
              <a:t>Mining and infrastructure</a:t>
            </a:r>
            <a:endParaRPr sz="16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In the Americas, enslaved labor became central to wealth generation, especially in places like the southern United States and the Caribbean.</a:t>
            </a:r>
            <a:endParaRPr sz="1600"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600"/>
              <a:t>The Transatlantic Slave Trade transported millions of Africans.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2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Slavery’s Social Contexts</a:t>
            </a:r>
            <a:endParaRPr/>
          </a:p>
        </p:txBody>
      </p:sp>
      <p:sp>
        <p:nvSpPr>
          <p:cNvPr id="333" name="Google Shape;333;p32"/>
          <p:cNvSpPr txBox="1"/>
          <p:nvPr>
            <p:ph idx="1" type="body"/>
          </p:nvPr>
        </p:nvSpPr>
        <p:spPr>
          <a:xfrm>
            <a:off x="716900" y="1051857"/>
            <a:ext cx="7704000" cy="36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Socially:</a:t>
            </a:r>
            <a:endParaRPr sz="1600"/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600"/>
              <a:t>Slavery created rigid hierarchies based on race.</a:t>
            </a:r>
            <a:endParaRPr sz="1600"/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600"/>
              <a:t>In the U.S., it contributed to the development of systemic racism, where Black individuals were placed at the bottom of the social order.</a:t>
            </a:r>
            <a:endParaRPr sz="1600"/>
          </a:p>
          <a:p>
            <a:pPr indent="-342900" lvl="1" marL="914400" rtl="0" algn="l">
              <a:spcBef>
                <a:spcPts val="1000"/>
              </a:spcBef>
              <a:spcAft>
                <a:spcPts val="1000"/>
              </a:spcAft>
              <a:buSzPts val="1800"/>
              <a:buChar char="○"/>
            </a:pPr>
            <a:r>
              <a:rPr lang="en" sz="1600"/>
              <a:t>Enslaved people were treated as property, not persons, stripping them of legal rights and identity.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3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Justification of Slavery</a:t>
            </a:r>
            <a:endParaRPr/>
          </a:p>
        </p:txBody>
      </p:sp>
      <p:sp>
        <p:nvSpPr>
          <p:cNvPr id="339" name="Google Shape;339;p33"/>
          <p:cNvSpPr txBox="1"/>
          <p:nvPr>
            <p:ph idx="1" type="body"/>
          </p:nvPr>
        </p:nvSpPr>
        <p:spPr>
          <a:xfrm>
            <a:off x="716900" y="1051857"/>
            <a:ext cx="7704000" cy="36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Racial ideologies claimed that Africans were biologically inferior.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Religious justifications led to interpretation of religious texts to argue slavery was natural</a:t>
            </a:r>
            <a:r>
              <a:rPr lang="en"/>
              <a:t> </a:t>
            </a:r>
            <a:r>
              <a:rPr lang="en" sz="1600"/>
              <a:t>or divinely sanctioned.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Slaveholders argued slavery was necessary for economic stability and prosperity.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Paternalism:</a:t>
            </a:r>
            <a:endParaRPr sz="1600"/>
          </a:p>
          <a:p>
            <a:pPr indent="-330200" lvl="1" marL="914400" rtl="0" algn="l"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Actions that limit a person's or group's liberty or autonomy against their will and is intended to promote their own good.</a:t>
            </a:r>
            <a:endParaRPr/>
          </a:p>
          <a:p>
            <a:pPr indent="-330200" lvl="1" marL="914400" rtl="0" algn="l"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Framed slavery as benevolent</a:t>
            </a:r>
            <a:endParaRPr/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Char char="●"/>
            </a:pPr>
            <a:r>
              <a:rPr lang="en" sz="1600"/>
              <a:t>These justifications helped reduce moral conflict and normalize oppression within society.</a:t>
            </a:r>
            <a:endParaRPr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4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Fighting Slavery</a:t>
            </a:r>
            <a:endParaRPr/>
          </a:p>
        </p:txBody>
      </p:sp>
      <p:sp>
        <p:nvSpPr>
          <p:cNvPr id="345" name="Google Shape;345;p34"/>
          <p:cNvSpPr txBox="1"/>
          <p:nvPr>
            <p:ph idx="1" type="body"/>
          </p:nvPr>
        </p:nvSpPr>
        <p:spPr>
          <a:xfrm>
            <a:off x="716900" y="1051857"/>
            <a:ext cx="7704000" cy="36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Escape and Resistance Networks:</a:t>
            </a:r>
            <a:endParaRPr sz="1600"/>
          </a:p>
          <a:p>
            <a:pPr indent="-330200" lvl="1" marL="914400" rtl="0" algn="l"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 Underground Railroad helped many enslaved individuals reach freedom.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Everyday Resistance:</a:t>
            </a:r>
            <a:endParaRPr sz="1600"/>
          </a:p>
          <a:p>
            <a:pPr indent="-330200" lvl="1" marL="914400" rtl="0" algn="l"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Slowing work, breaking tools, preserving culture, and maintaining family ties.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Abolition Movements:</a:t>
            </a:r>
            <a:endParaRPr sz="1600"/>
          </a:p>
          <a:p>
            <a:pPr indent="-330200" lvl="1" marL="914400" rtl="0" algn="l"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Enslaved and free individuals worked alongside allies to push for legal abolition.</a:t>
            </a:r>
            <a:endParaRPr sz="1600"/>
          </a:p>
          <a:p>
            <a:pPr indent="-330200" lvl="1" marL="914400" rtl="0" algn="l"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Figures like Frederick Douglass spoke out powerfully against slavery.</a:t>
            </a:r>
            <a:endParaRPr sz="1600"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600"/>
              <a:t>Not all individuals held </a:t>
            </a:r>
            <a:r>
              <a:rPr lang="en" sz="1600"/>
              <a:t>rigid</a:t>
            </a:r>
            <a:r>
              <a:rPr lang="en" sz="1600"/>
              <a:t> views about slavery, such as Abraham Lincoln, who was a crucial figure in ending slavery.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5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 Over Time</a:t>
            </a:r>
            <a:endParaRPr/>
          </a:p>
        </p:txBody>
      </p:sp>
      <p:sp>
        <p:nvSpPr>
          <p:cNvPr id="351" name="Google Shape;351;p35"/>
          <p:cNvSpPr txBox="1"/>
          <p:nvPr>
            <p:ph idx="1" type="body"/>
          </p:nvPr>
        </p:nvSpPr>
        <p:spPr>
          <a:xfrm>
            <a:off x="720000" y="914457"/>
            <a:ext cx="7704000" cy="36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Slavery in the U.S. has been abolished due to the American Civil War &amp; the 13th Amendment.</a:t>
            </a:r>
            <a:endParaRPr sz="16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However, some of the </a:t>
            </a:r>
            <a:r>
              <a:rPr lang="en" sz="1600"/>
              <a:t>socially</a:t>
            </a:r>
            <a:r>
              <a:rPr lang="en" sz="1600"/>
              <a:t> racist aspects of slavery still persist in things such as segregation and discriminatory laws, such as the Jim Crow laws.</a:t>
            </a:r>
            <a:endParaRPr sz="16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Modern forms of slavery include human trafficking, forced labor, debt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Char char="●"/>
            </a:pPr>
            <a:r>
              <a:rPr lang="en" sz="1600"/>
              <a:t>Understanding slavery helps explain modern inequalities and the ongoing struggle for equality in societies.</a:t>
            </a:r>
            <a:endParaRPr sz="1600"/>
          </a:p>
        </p:txBody>
      </p:sp>
      <p:grpSp>
        <p:nvGrpSpPr>
          <p:cNvPr id="352" name="Google Shape;352;p35"/>
          <p:cNvGrpSpPr/>
          <p:nvPr/>
        </p:nvGrpSpPr>
        <p:grpSpPr>
          <a:xfrm>
            <a:off x="1489772" y="3612805"/>
            <a:ext cx="964384" cy="1631804"/>
            <a:chOff x="1283525" y="3305175"/>
            <a:chExt cx="1317825" cy="2229850"/>
          </a:xfrm>
        </p:grpSpPr>
        <p:sp>
          <p:nvSpPr>
            <p:cNvPr id="353" name="Google Shape;353;p35"/>
            <p:cNvSpPr/>
            <p:nvPr/>
          </p:nvSpPr>
          <p:spPr>
            <a:xfrm>
              <a:off x="1322000" y="3368125"/>
              <a:ext cx="1241375" cy="1938000"/>
            </a:xfrm>
            <a:custGeom>
              <a:rect b="b" l="l" r="r" t="t"/>
              <a:pathLst>
                <a:path extrusionOk="0" h="77520" w="49655">
                  <a:moveTo>
                    <a:pt x="27406" y="1"/>
                  </a:moveTo>
                  <a:lnTo>
                    <a:pt x="21569" y="3319"/>
                  </a:lnTo>
                  <a:lnTo>
                    <a:pt x="14233" y="7177"/>
                  </a:lnTo>
                  <a:lnTo>
                    <a:pt x="10095" y="10815"/>
                  </a:lnTo>
                  <a:lnTo>
                    <a:pt x="3139" y="10815"/>
                  </a:lnTo>
                  <a:lnTo>
                    <a:pt x="0" y="14753"/>
                  </a:lnTo>
                  <a:lnTo>
                    <a:pt x="1379" y="23029"/>
                  </a:lnTo>
                  <a:lnTo>
                    <a:pt x="11714" y="35862"/>
                  </a:lnTo>
                  <a:lnTo>
                    <a:pt x="17791" y="43858"/>
                  </a:lnTo>
                  <a:lnTo>
                    <a:pt x="16951" y="52273"/>
                  </a:lnTo>
                  <a:lnTo>
                    <a:pt x="12694" y="63867"/>
                  </a:lnTo>
                  <a:lnTo>
                    <a:pt x="5777" y="75581"/>
                  </a:lnTo>
                  <a:lnTo>
                    <a:pt x="16032" y="76421"/>
                  </a:lnTo>
                  <a:lnTo>
                    <a:pt x="22368" y="77520"/>
                  </a:lnTo>
                  <a:lnTo>
                    <a:pt x="38760" y="75581"/>
                  </a:lnTo>
                  <a:lnTo>
                    <a:pt x="42438" y="54772"/>
                  </a:lnTo>
                  <a:lnTo>
                    <a:pt x="42438" y="49115"/>
                  </a:lnTo>
                  <a:lnTo>
                    <a:pt x="43557" y="46116"/>
                  </a:lnTo>
                  <a:lnTo>
                    <a:pt x="46036" y="39460"/>
                  </a:lnTo>
                  <a:lnTo>
                    <a:pt x="47375" y="35902"/>
                  </a:lnTo>
                  <a:lnTo>
                    <a:pt x="48515" y="32743"/>
                  </a:lnTo>
                  <a:lnTo>
                    <a:pt x="49334" y="30485"/>
                  </a:lnTo>
                  <a:lnTo>
                    <a:pt x="49574" y="29805"/>
                  </a:lnTo>
                  <a:lnTo>
                    <a:pt x="49654" y="29525"/>
                  </a:lnTo>
                  <a:lnTo>
                    <a:pt x="49634" y="29385"/>
                  </a:lnTo>
                  <a:lnTo>
                    <a:pt x="49594" y="29145"/>
                  </a:lnTo>
                  <a:lnTo>
                    <a:pt x="49434" y="28426"/>
                  </a:lnTo>
                  <a:lnTo>
                    <a:pt x="48954" y="26467"/>
                  </a:lnTo>
                  <a:lnTo>
                    <a:pt x="48275" y="23708"/>
                  </a:lnTo>
                  <a:lnTo>
                    <a:pt x="46336" y="17931"/>
                  </a:lnTo>
                  <a:lnTo>
                    <a:pt x="43297" y="13733"/>
                  </a:lnTo>
                  <a:lnTo>
                    <a:pt x="43277" y="13154"/>
                  </a:lnTo>
                  <a:lnTo>
                    <a:pt x="43217" y="12494"/>
                  </a:lnTo>
                  <a:lnTo>
                    <a:pt x="43138" y="11695"/>
                  </a:lnTo>
                  <a:lnTo>
                    <a:pt x="43038" y="10775"/>
                  </a:lnTo>
                  <a:lnTo>
                    <a:pt x="42878" y="9816"/>
                  </a:lnTo>
                  <a:lnTo>
                    <a:pt x="42778" y="9336"/>
                  </a:lnTo>
                  <a:lnTo>
                    <a:pt x="42678" y="8876"/>
                  </a:lnTo>
                  <a:lnTo>
                    <a:pt x="42578" y="8416"/>
                  </a:lnTo>
                  <a:lnTo>
                    <a:pt x="42438" y="7996"/>
                  </a:lnTo>
                  <a:lnTo>
                    <a:pt x="42358" y="7797"/>
                  </a:lnTo>
                  <a:lnTo>
                    <a:pt x="42258" y="7597"/>
                  </a:lnTo>
                  <a:lnTo>
                    <a:pt x="42158" y="7397"/>
                  </a:lnTo>
                  <a:lnTo>
                    <a:pt x="42018" y="7197"/>
                  </a:lnTo>
                  <a:lnTo>
                    <a:pt x="41858" y="6997"/>
                  </a:lnTo>
                  <a:lnTo>
                    <a:pt x="41698" y="6797"/>
                  </a:lnTo>
                  <a:lnTo>
                    <a:pt x="41338" y="6417"/>
                  </a:lnTo>
                  <a:lnTo>
                    <a:pt x="40939" y="6038"/>
                  </a:lnTo>
                  <a:lnTo>
                    <a:pt x="40519" y="5678"/>
                  </a:lnTo>
                  <a:lnTo>
                    <a:pt x="40079" y="5358"/>
                  </a:lnTo>
                  <a:lnTo>
                    <a:pt x="39639" y="5038"/>
                  </a:lnTo>
                  <a:lnTo>
                    <a:pt x="39200" y="4758"/>
                  </a:lnTo>
                  <a:lnTo>
                    <a:pt x="38780" y="4498"/>
                  </a:lnTo>
                  <a:lnTo>
                    <a:pt x="38060" y="4079"/>
                  </a:lnTo>
                  <a:lnTo>
                    <a:pt x="37560" y="3819"/>
                  </a:lnTo>
                  <a:lnTo>
                    <a:pt x="37361" y="3719"/>
                  </a:lnTo>
                  <a:lnTo>
                    <a:pt x="32403" y="1"/>
                  </a:lnTo>
                  <a:close/>
                </a:path>
              </a:pathLst>
            </a:custGeom>
            <a:solidFill>
              <a:srgbClr val="FFC8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5"/>
            <p:cNvSpPr/>
            <p:nvPr/>
          </p:nvSpPr>
          <p:spPr>
            <a:xfrm>
              <a:off x="1322000" y="3368125"/>
              <a:ext cx="1241375" cy="1938000"/>
            </a:xfrm>
            <a:custGeom>
              <a:rect b="b" l="l" r="r" t="t"/>
              <a:pathLst>
                <a:path extrusionOk="0" fill="none" h="77520" w="49655">
                  <a:moveTo>
                    <a:pt x="38760" y="75581"/>
                  </a:moveTo>
                  <a:lnTo>
                    <a:pt x="42438" y="54772"/>
                  </a:lnTo>
                  <a:lnTo>
                    <a:pt x="42438" y="49115"/>
                  </a:lnTo>
                  <a:lnTo>
                    <a:pt x="42438" y="49115"/>
                  </a:lnTo>
                  <a:lnTo>
                    <a:pt x="43557" y="46116"/>
                  </a:lnTo>
                  <a:lnTo>
                    <a:pt x="46036" y="39460"/>
                  </a:lnTo>
                  <a:lnTo>
                    <a:pt x="47375" y="35902"/>
                  </a:lnTo>
                  <a:lnTo>
                    <a:pt x="48515" y="32743"/>
                  </a:lnTo>
                  <a:lnTo>
                    <a:pt x="49334" y="30485"/>
                  </a:lnTo>
                  <a:lnTo>
                    <a:pt x="49574" y="29805"/>
                  </a:lnTo>
                  <a:lnTo>
                    <a:pt x="49654" y="29525"/>
                  </a:lnTo>
                  <a:lnTo>
                    <a:pt x="49654" y="29525"/>
                  </a:lnTo>
                  <a:lnTo>
                    <a:pt x="49634" y="29385"/>
                  </a:lnTo>
                  <a:lnTo>
                    <a:pt x="49594" y="29145"/>
                  </a:lnTo>
                  <a:lnTo>
                    <a:pt x="49434" y="28426"/>
                  </a:lnTo>
                  <a:lnTo>
                    <a:pt x="48954" y="26467"/>
                  </a:lnTo>
                  <a:lnTo>
                    <a:pt x="48275" y="23708"/>
                  </a:lnTo>
                  <a:lnTo>
                    <a:pt x="46336" y="17931"/>
                  </a:lnTo>
                  <a:lnTo>
                    <a:pt x="43297" y="13733"/>
                  </a:lnTo>
                  <a:lnTo>
                    <a:pt x="43297" y="13733"/>
                  </a:lnTo>
                  <a:lnTo>
                    <a:pt x="43277" y="13154"/>
                  </a:lnTo>
                  <a:lnTo>
                    <a:pt x="43217" y="12494"/>
                  </a:lnTo>
                  <a:lnTo>
                    <a:pt x="43138" y="11695"/>
                  </a:lnTo>
                  <a:lnTo>
                    <a:pt x="43038" y="10775"/>
                  </a:lnTo>
                  <a:lnTo>
                    <a:pt x="42878" y="9816"/>
                  </a:lnTo>
                  <a:lnTo>
                    <a:pt x="42778" y="9336"/>
                  </a:lnTo>
                  <a:lnTo>
                    <a:pt x="42678" y="8876"/>
                  </a:lnTo>
                  <a:lnTo>
                    <a:pt x="42578" y="8416"/>
                  </a:lnTo>
                  <a:lnTo>
                    <a:pt x="42438" y="7996"/>
                  </a:lnTo>
                  <a:lnTo>
                    <a:pt x="42438" y="7996"/>
                  </a:lnTo>
                  <a:lnTo>
                    <a:pt x="42358" y="7797"/>
                  </a:lnTo>
                  <a:lnTo>
                    <a:pt x="42258" y="7597"/>
                  </a:lnTo>
                  <a:lnTo>
                    <a:pt x="42158" y="7397"/>
                  </a:lnTo>
                  <a:lnTo>
                    <a:pt x="42018" y="7197"/>
                  </a:lnTo>
                  <a:lnTo>
                    <a:pt x="41858" y="6997"/>
                  </a:lnTo>
                  <a:lnTo>
                    <a:pt x="41698" y="6797"/>
                  </a:lnTo>
                  <a:lnTo>
                    <a:pt x="41338" y="6417"/>
                  </a:lnTo>
                  <a:lnTo>
                    <a:pt x="40939" y="6038"/>
                  </a:lnTo>
                  <a:lnTo>
                    <a:pt x="40519" y="5678"/>
                  </a:lnTo>
                  <a:lnTo>
                    <a:pt x="40079" y="5358"/>
                  </a:lnTo>
                  <a:lnTo>
                    <a:pt x="39639" y="5038"/>
                  </a:lnTo>
                  <a:lnTo>
                    <a:pt x="39200" y="4758"/>
                  </a:lnTo>
                  <a:lnTo>
                    <a:pt x="38780" y="4498"/>
                  </a:lnTo>
                  <a:lnTo>
                    <a:pt x="38060" y="4079"/>
                  </a:lnTo>
                  <a:lnTo>
                    <a:pt x="37560" y="3819"/>
                  </a:lnTo>
                  <a:lnTo>
                    <a:pt x="37361" y="3719"/>
                  </a:lnTo>
                  <a:lnTo>
                    <a:pt x="32403" y="1"/>
                  </a:lnTo>
                  <a:lnTo>
                    <a:pt x="27406" y="1"/>
                  </a:lnTo>
                  <a:lnTo>
                    <a:pt x="21569" y="3319"/>
                  </a:lnTo>
                  <a:lnTo>
                    <a:pt x="14233" y="7177"/>
                  </a:lnTo>
                  <a:lnTo>
                    <a:pt x="10095" y="10815"/>
                  </a:lnTo>
                  <a:lnTo>
                    <a:pt x="3139" y="10815"/>
                  </a:lnTo>
                  <a:lnTo>
                    <a:pt x="0" y="14753"/>
                  </a:lnTo>
                  <a:lnTo>
                    <a:pt x="1379" y="23029"/>
                  </a:lnTo>
                  <a:lnTo>
                    <a:pt x="11714" y="35862"/>
                  </a:lnTo>
                  <a:lnTo>
                    <a:pt x="17791" y="43858"/>
                  </a:lnTo>
                  <a:lnTo>
                    <a:pt x="16951" y="52273"/>
                  </a:lnTo>
                  <a:lnTo>
                    <a:pt x="12694" y="63867"/>
                  </a:lnTo>
                  <a:lnTo>
                    <a:pt x="5777" y="75581"/>
                  </a:lnTo>
                  <a:lnTo>
                    <a:pt x="16032" y="76421"/>
                  </a:lnTo>
                  <a:lnTo>
                    <a:pt x="22368" y="7752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5"/>
            <p:cNvSpPr/>
            <p:nvPr/>
          </p:nvSpPr>
          <p:spPr>
            <a:xfrm>
              <a:off x="1283525" y="3305175"/>
              <a:ext cx="1317825" cy="2229850"/>
            </a:xfrm>
            <a:custGeom>
              <a:rect b="b" l="l" r="r" t="t"/>
              <a:pathLst>
                <a:path extrusionOk="0" h="89194" w="52713">
                  <a:moveTo>
                    <a:pt x="31324" y="0"/>
                  </a:moveTo>
                  <a:lnTo>
                    <a:pt x="31044" y="20"/>
                  </a:lnTo>
                  <a:lnTo>
                    <a:pt x="30784" y="40"/>
                  </a:lnTo>
                  <a:lnTo>
                    <a:pt x="30504" y="60"/>
                  </a:lnTo>
                  <a:lnTo>
                    <a:pt x="30104" y="140"/>
                  </a:lnTo>
                  <a:lnTo>
                    <a:pt x="29644" y="260"/>
                  </a:lnTo>
                  <a:lnTo>
                    <a:pt x="29145" y="400"/>
                  </a:lnTo>
                  <a:lnTo>
                    <a:pt x="28585" y="580"/>
                  </a:lnTo>
                  <a:lnTo>
                    <a:pt x="28005" y="800"/>
                  </a:lnTo>
                  <a:lnTo>
                    <a:pt x="27386" y="1039"/>
                  </a:lnTo>
                  <a:lnTo>
                    <a:pt x="26026" y="1599"/>
                  </a:lnTo>
                  <a:lnTo>
                    <a:pt x="24567" y="2259"/>
                  </a:lnTo>
                  <a:lnTo>
                    <a:pt x="23028" y="2978"/>
                  </a:lnTo>
                  <a:lnTo>
                    <a:pt x="21429" y="3718"/>
                  </a:lnTo>
                  <a:lnTo>
                    <a:pt x="19810" y="4498"/>
                  </a:lnTo>
                  <a:lnTo>
                    <a:pt x="18630" y="5077"/>
                  </a:lnTo>
                  <a:lnTo>
                    <a:pt x="17871" y="5437"/>
                  </a:lnTo>
                  <a:lnTo>
                    <a:pt x="17511" y="5597"/>
                  </a:lnTo>
                  <a:lnTo>
                    <a:pt x="17151" y="5817"/>
                  </a:lnTo>
                  <a:lnTo>
                    <a:pt x="16771" y="6057"/>
                  </a:lnTo>
                  <a:lnTo>
                    <a:pt x="16411" y="6317"/>
                  </a:lnTo>
                  <a:lnTo>
                    <a:pt x="16032" y="6597"/>
                  </a:lnTo>
                  <a:lnTo>
                    <a:pt x="15672" y="6896"/>
                  </a:lnTo>
                  <a:lnTo>
                    <a:pt x="15312" y="7216"/>
                  </a:lnTo>
                  <a:lnTo>
                    <a:pt x="14972" y="7536"/>
                  </a:lnTo>
                  <a:lnTo>
                    <a:pt x="14292" y="8216"/>
                  </a:lnTo>
                  <a:lnTo>
                    <a:pt x="13693" y="8875"/>
                  </a:lnTo>
                  <a:lnTo>
                    <a:pt x="13153" y="9515"/>
                  </a:lnTo>
                  <a:lnTo>
                    <a:pt x="12713" y="10075"/>
                  </a:lnTo>
                  <a:lnTo>
                    <a:pt x="12354" y="10554"/>
                  </a:lnTo>
                  <a:lnTo>
                    <a:pt x="11974" y="10994"/>
                  </a:lnTo>
                  <a:lnTo>
                    <a:pt x="11634" y="11354"/>
                  </a:lnTo>
                  <a:lnTo>
                    <a:pt x="11334" y="11634"/>
                  </a:lnTo>
                  <a:lnTo>
                    <a:pt x="9895" y="11394"/>
                  </a:lnTo>
                  <a:lnTo>
                    <a:pt x="8116" y="11094"/>
                  </a:lnTo>
                  <a:lnTo>
                    <a:pt x="7216" y="10954"/>
                  </a:lnTo>
                  <a:lnTo>
                    <a:pt x="6397" y="10854"/>
                  </a:lnTo>
                  <a:lnTo>
                    <a:pt x="5677" y="10774"/>
                  </a:lnTo>
                  <a:lnTo>
                    <a:pt x="5137" y="10754"/>
                  </a:lnTo>
                  <a:lnTo>
                    <a:pt x="4877" y="10774"/>
                  </a:lnTo>
                  <a:lnTo>
                    <a:pt x="4598" y="10834"/>
                  </a:lnTo>
                  <a:lnTo>
                    <a:pt x="4318" y="10954"/>
                  </a:lnTo>
                  <a:lnTo>
                    <a:pt x="4038" y="11114"/>
                  </a:lnTo>
                  <a:lnTo>
                    <a:pt x="3738" y="11294"/>
                  </a:lnTo>
                  <a:lnTo>
                    <a:pt x="3438" y="11554"/>
                  </a:lnTo>
                  <a:lnTo>
                    <a:pt x="3138" y="11834"/>
                  </a:lnTo>
                  <a:lnTo>
                    <a:pt x="2839" y="12154"/>
                  </a:lnTo>
                  <a:lnTo>
                    <a:pt x="2519" y="12533"/>
                  </a:lnTo>
                  <a:lnTo>
                    <a:pt x="2199" y="12953"/>
                  </a:lnTo>
                  <a:lnTo>
                    <a:pt x="1879" y="13413"/>
                  </a:lnTo>
                  <a:lnTo>
                    <a:pt x="1559" y="13913"/>
                  </a:lnTo>
                  <a:lnTo>
                    <a:pt x="1219" y="14452"/>
                  </a:lnTo>
                  <a:lnTo>
                    <a:pt x="880" y="15032"/>
                  </a:lnTo>
                  <a:lnTo>
                    <a:pt x="540" y="15672"/>
                  </a:lnTo>
                  <a:lnTo>
                    <a:pt x="200" y="16351"/>
                  </a:lnTo>
                  <a:lnTo>
                    <a:pt x="0" y="16751"/>
                  </a:lnTo>
                  <a:lnTo>
                    <a:pt x="1839" y="26126"/>
                  </a:lnTo>
                  <a:lnTo>
                    <a:pt x="2039" y="26366"/>
                  </a:lnTo>
                  <a:lnTo>
                    <a:pt x="4638" y="29764"/>
                  </a:lnTo>
                  <a:lnTo>
                    <a:pt x="6696" y="32443"/>
                  </a:lnTo>
                  <a:lnTo>
                    <a:pt x="8276" y="34462"/>
                  </a:lnTo>
                  <a:lnTo>
                    <a:pt x="9455" y="35941"/>
                  </a:lnTo>
                  <a:lnTo>
                    <a:pt x="10295" y="36961"/>
                  </a:lnTo>
                  <a:lnTo>
                    <a:pt x="10874" y="37620"/>
                  </a:lnTo>
                  <a:lnTo>
                    <a:pt x="11074" y="37840"/>
                  </a:lnTo>
                  <a:lnTo>
                    <a:pt x="11234" y="37980"/>
                  </a:lnTo>
                  <a:lnTo>
                    <a:pt x="11314" y="38060"/>
                  </a:lnTo>
                  <a:lnTo>
                    <a:pt x="11254" y="38020"/>
                  </a:lnTo>
                  <a:lnTo>
                    <a:pt x="11574" y="38380"/>
                  </a:lnTo>
                  <a:lnTo>
                    <a:pt x="12134" y="39040"/>
                  </a:lnTo>
                  <a:lnTo>
                    <a:pt x="13793" y="41118"/>
                  </a:lnTo>
                  <a:lnTo>
                    <a:pt x="15952" y="43857"/>
                  </a:lnTo>
                  <a:lnTo>
                    <a:pt x="18270" y="46875"/>
                  </a:lnTo>
                  <a:lnTo>
                    <a:pt x="18190" y="47795"/>
                  </a:lnTo>
                  <a:lnTo>
                    <a:pt x="18051" y="49114"/>
                  </a:lnTo>
                  <a:lnTo>
                    <a:pt x="17811" y="50773"/>
                  </a:lnTo>
                  <a:lnTo>
                    <a:pt x="17671" y="51713"/>
                  </a:lnTo>
                  <a:lnTo>
                    <a:pt x="17511" y="52692"/>
                  </a:lnTo>
                  <a:lnTo>
                    <a:pt x="17311" y="53732"/>
                  </a:lnTo>
                  <a:lnTo>
                    <a:pt x="17091" y="54811"/>
                  </a:lnTo>
                  <a:lnTo>
                    <a:pt x="16831" y="55911"/>
                  </a:lnTo>
                  <a:lnTo>
                    <a:pt x="16551" y="57050"/>
                  </a:lnTo>
                  <a:lnTo>
                    <a:pt x="16251" y="58189"/>
                  </a:lnTo>
                  <a:lnTo>
                    <a:pt x="15912" y="59329"/>
                  </a:lnTo>
                  <a:lnTo>
                    <a:pt x="15532" y="60468"/>
                  </a:lnTo>
                  <a:lnTo>
                    <a:pt x="15112" y="61588"/>
                  </a:lnTo>
                  <a:lnTo>
                    <a:pt x="14832" y="62247"/>
                  </a:lnTo>
                  <a:lnTo>
                    <a:pt x="14532" y="62947"/>
                  </a:lnTo>
                  <a:lnTo>
                    <a:pt x="14213" y="63667"/>
                  </a:lnTo>
                  <a:lnTo>
                    <a:pt x="13853" y="64406"/>
                  </a:lnTo>
                  <a:lnTo>
                    <a:pt x="13453" y="65186"/>
                  </a:lnTo>
                  <a:lnTo>
                    <a:pt x="13053" y="65945"/>
                  </a:lnTo>
                  <a:lnTo>
                    <a:pt x="12174" y="67545"/>
                  </a:lnTo>
                  <a:lnTo>
                    <a:pt x="11254" y="69164"/>
                  </a:lnTo>
                  <a:lnTo>
                    <a:pt x="10295" y="70783"/>
                  </a:lnTo>
                  <a:lnTo>
                    <a:pt x="9335" y="72362"/>
                  </a:lnTo>
                  <a:lnTo>
                    <a:pt x="8356" y="73901"/>
                  </a:lnTo>
                  <a:lnTo>
                    <a:pt x="7436" y="75360"/>
                  </a:lnTo>
                  <a:lnTo>
                    <a:pt x="6557" y="76700"/>
                  </a:lnTo>
                  <a:lnTo>
                    <a:pt x="5037" y="78979"/>
                  </a:lnTo>
                  <a:lnTo>
                    <a:pt x="3998" y="80518"/>
                  </a:lnTo>
                  <a:lnTo>
                    <a:pt x="3578" y="81117"/>
                  </a:lnTo>
                  <a:lnTo>
                    <a:pt x="5737" y="82617"/>
                  </a:lnTo>
                  <a:lnTo>
                    <a:pt x="6237" y="81897"/>
                  </a:lnTo>
                  <a:lnTo>
                    <a:pt x="7336" y="80278"/>
                  </a:lnTo>
                  <a:lnTo>
                    <a:pt x="8895" y="77939"/>
                  </a:lnTo>
                  <a:lnTo>
                    <a:pt x="9775" y="76580"/>
                  </a:lnTo>
                  <a:lnTo>
                    <a:pt x="10714" y="75101"/>
                  </a:lnTo>
                  <a:lnTo>
                    <a:pt x="11694" y="73541"/>
                  </a:lnTo>
                  <a:lnTo>
                    <a:pt x="12673" y="71942"/>
                  </a:lnTo>
                  <a:lnTo>
                    <a:pt x="13633" y="70303"/>
                  </a:lnTo>
                  <a:lnTo>
                    <a:pt x="14572" y="68664"/>
                  </a:lnTo>
                  <a:lnTo>
                    <a:pt x="15452" y="67045"/>
                  </a:lnTo>
                  <a:lnTo>
                    <a:pt x="15852" y="66245"/>
                  </a:lnTo>
                  <a:lnTo>
                    <a:pt x="16251" y="65466"/>
                  </a:lnTo>
                  <a:lnTo>
                    <a:pt x="16631" y="64686"/>
                  </a:lnTo>
                  <a:lnTo>
                    <a:pt x="16971" y="63946"/>
                  </a:lnTo>
                  <a:lnTo>
                    <a:pt x="17271" y="63227"/>
                  </a:lnTo>
                  <a:lnTo>
                    <a:pt x="17551" y="62547"/>
                  </a:lnTo>
                  <a:lnTo>
                    <a:pt x="17811" y="61848"/>
                  </a:lnTo>
                  <a:lnTo>
                    <a:pt x="18071" y="61168"/>
                  </a:lnTo>
                  <a:lnTo>
                    <a:pt x="18290" y="60468"/>
                  </a:lnTo>
                  <a:lnTo>
                    <a:pt x="18510" y="59769"/>
                  </a:lnTo>
                  <a:lnTo>
                    <a:pt x="18930" y="58389"/>
                  </a:lnTo>
                  <a:lnTo>
                    <a:pt x="19270" y="57010"/>
                  </a:lnTo>
                  <a:lnTo>
                    <a:pt x="19590" y="55671"/>
                  </a:lnTo>
                  <a:lnTo>
                    <a:pt x="19870" y="54371"/>
                  </a:lnTo>
                  <a:lnTo>
                    <a:pt x="20109" y="53112"/>
                  </a:lnTo>
                  <a:lnTo>
                    <a:pt x="20309" y="51933"/>
                  </a:lnTo>
                  <a:lnTo>
                    <a:pt x="20469" y="50833"/>
                  </a:lnTo>
                  <a:lnTo>
                    <a:pt x="20609" y="49834"/>
                  </a:lnTo>
                  <a:lnTo>
                    <a:pt x="20709" y="48934"/>
                  </a:lnTo>
                  <a:lnTo>
                    <a:pt x="20789" y="48175"/>
                  </a:lnTo>
                  <a:lnTo>
                    <a:pt x="20889" y="47035"/>
                  </a:lnTo>
                  <a:lnTo>
                    <a:pt x="20929" y="46536"/>
                  </a:lnTo>
                  <a:lnTo>
                    <a:pt x="20949" y="46056"/>
                  </a:lnTo>
                  <a:lnTo>
                    <a:pt x="20669" y="45676"/>
                  </a:lnTo>
                  <a:lnTo>
                    <a:pt x="18530" y="42897"/>
                  </a:lnTo>
                  <a:lnTo>
                    <a:pt x="16831" y="40719"/>
                  </a:lnTo>
                  <a:lnTo>
                    <a:pt x="15512" y="39040"/>
                  </a:lnTo>
                  <a:lnTo>
                    <a:pt x="14512" y="37800"/>
                  </a:lnTo>
                  <a:lnTo>
                    <a:pt x="13773" y="36921"/>
                  </a:lnTo>
                  <a:lnTo>
                    <a:pt x="13273" y="36361"/>
                  </a:lnTo>
                  <a:lnTo>
                    <a:pt x="12933" y="36021"/>
                  </a:lnTo>
                  <a:lnTo>
                    <a:pt x="12813" y="35921"/>
                  </a:lnTo>
                  <a:lnTo>
                    <a:pt x="12713" y="35861"/>
                  </a:lnTo>
                  <a:lnTo>
                    <a:pt x="12853" y="35941"/>
                  </a:lnTo>
                  <a:lnTo>
                    <a:pt x="12913" y="36001"/>
                  </a:lnTo>
                  <a:lnTo>
                    <a:pt x="12753" y="35821"/>
                  </a:lnTo>
                  <a:lnTo>
                    <a:pt x="12493" y="35521"/>
                  </a:lnTo>
                  <a:lnTo>
                    <a:pt x="11734" y="34602"/>
                  </a:lnTo>
                  <a:lnTo>
                    <a:pt x="9535" y="31803"/>
                  </a:lnTo>
                  <a:lnTo>
                    <a:pt x="6856" y="28345"/>
                  </a:lnTo>
                  <a:lnTo>
                    <a:pt x="4298" y="25007"/>
                  </a:lnTo>
                  <a:lnTo>
                    <a:pt x="2739" y="17131"/>
                  </a:lnTo>
                  <a:lnTo>
                    <a:pt x="3098" y="16491"/>
                  </a:lnTo>
                  <a:lnTo>
                    <a:pt x="3458" y="15872"/>
                  </a:lnTo>
                  <a:lnTo>
                    <a:pt x="3818" y="15292"/>
                  </a:lnTo>
                  <a:lnTo>
                    <a:pt x="4158" y="14752"/>
                  </a:lnTo>
                  <a:lnTo>
                    <a:pt x="4498" y="14273"/>
                  </a:lnTo>
                  <a:lnTo>
                    <a:pt x="4797" y="13873"/>
                  </a:lnTo>
                  <a:lnTo>
                    <a:pt x="5077" y="13573"/>
                  </a:lnTo>
                  <a:lnTo>
                    <a:pt x="5197" y="13473"/>
                  </a:lnTo>
                  <a:lnTo>
                    <a:pt x="5297" y="13373"/>
                  </a:lnTo>
                  <a:lnTo>
                    <a:pt x="5797" y="13433"/>
                  </a:lnTo>
                  <a:lnTo>
                    <a:pt x="6457" y="13513"/>
                  </a:lnTo>
                  <a:lnTo>
                    <a:pt x="8096" y="13753"/>
                  </a:lnTo>
                  <a:lnTo>
                    <a:pt x="9875" y="14033"/>
                  </a:lnTo>
                  <a:lnTo>
                    <a:pt x="11474" y="14332"/>
                  </a:lnTo>
                  <a:lnTo>
                    <a:pt x="12054" y="14432"/>
                  </a:lnTo>
                  <a:lnTo>
                    <a:pt x="12513" y="14073"/>
                  </a:lnTo>
                  <a:lnTo>
                    <a:pt x="12753" y="13873"/>
                  </a:lnTo>
                  <a:lnTo>
                    <a:pt x="12993" y="13673"/>
                  </a:lnTo>
                  <a:lnTo>
                    <a:pt x="13293" y="13393"/>
                  </a:lnTo>
                  <a:lnTo>
                    <a:pt x="13653" y="13033"/>
                  </a:lnTo>
                  <a:lnTo>
                    <a:pt x="14033" y="12613"/>
                  </a:lnTo>
                  <a:lnTo>
                    <a:pt x="14432" y="12154"/>
                  </a:lnTo>
                  <a:lnTo>
                    <a:pt x="14832" y="11614"/>
                  </a:lnTo>
                  <a:lnTo>
                    <a:pt x="15272" y="11074"/>
                  </a:lnTo>
                  <a:lnTo>
                    <a:pt x="15752" y="10494"/>
                  </a:lnTo>
                  <a:lnTo>
                    <a:pt x="16271" y="9935"/>
                  </a:lnTo>
                  <a:lnTo>
                    <a:pt x="16831" y="9395"/>
                  </a:lnTo>
                  <a:lnTo>
                    <a:pt x="17391" y="8875"/>
                  </a:lnTo>
                  <a:lnTo>
                    <a:pt x="17951" y="8436"/>
                  </a:lnTo>
                  <a:lnTo>
                    <a:pt x="18210" y="8256"/>
                  </a:lnTo>
                  <a:lnTo>
                    <a:pt x="18450" y="8096"/>
                  </a:lnTo>
                  <a:lnTo>
                    <a:pt x="18690" y="7956"/>
                  </a:lnTo>
                  <a:lnTo>
                    <a:pt x="18930" y="7836"/>
                  </a:lnTo>
                  <a:lnTo>
                    <a:pt x="19730" y="7456"/>
                  </a:lnTo>
                  <a:lnTo>
                    <a:pt x="20969" y="6876"/>
                  </a:lnTo>
                  <a:lnTo>
                    <a:pt x="23368" y="5697"/>
                  </a:lnTo>
                  <a:lnTo>
                    <a:pt x="24787" y="5037"/>
                  </a:lnTo>
                  <a:lnTo>
                    <a:pt x="26246" y="4378"/>
                  </a:lnTo>
                  <a:lnTo>
                    <a:pt x="27665" y="3758"/>
                  </a:lnTo>
                  <a:lnTo>
                    <a:pt x="28325" y="3498"/>
                  </a:lnTo>
                  <a:lnTo>
                    <a:pt x="28945" y="3238"/>
                  </a:lnTo>
                  <a:lnTo>
                    <a:pt x="29524" y="3038"/>
                  </a:lnTo>
                  <a:lnTo>
                    <a:pt x="30044" y="2858"/>
                  </a:lnTo>
                  <a:lnTo>
                    <a:pt x="30504" y="2739"/>
                  </a:lnTo>
                  <a:lnTo>
                    <a:pt x="30884" y="2659"/>
                  </a:lnTo>
                  <a:lnTo>
                    <a:pt x="31064" y="2639"/>
                  </a:lnTo>
                  <a:lnTo>
                    <a:pt x="31643" y="2639"/>
                  </a:lnTo>
                  <a:lnTo>
                    <a:pt x="32043" y="2699"/>
                  </a:lnTo>
                  <a:lnTo>
                    <a:pt x="32423" y="2799"/>
                  </a:lnTo>
                  <a:lnTo>
                    <a:pt x="32803" y="2938"/>
                  </a:lnTo>
                  <a:lnTo>
                    <a:pt x="33203" y="3098"/>
                  </a:lnTo>
                  <a:lnTo>
                    <a:pt x="33562" y="3278"/>
                  </a:lnTo>
                  <a:lnTo>
                    <a:pt x="33922" y="3478"/>
                  </a:lnTo>
                  <a:lnTo>
                    <a:pt x="34282" y="3698"/>
                  </a:lnTo>
                  <a:lnTo>
                    <a:pt x="34622" y="3918"/>
                  </a:lnTo>
                  <a:lnTo>
                    <a:pt x="34922" y="4158"/>
                  </a:lnTo>
                  <a:lnTo>
                    <a:pt x="35221" y="4398"/>
                  </a:lnTo>
                  <a:lnTo>
                    <a:pt x="35501" y="4638"/>
                  </a:lnTo>
                  <a:lnTo>
                    <a:pt x="35741" y="4857"/>
                  </a:lnTo>
                  <a:lnTo>
                    <a:pt x="36161" y="5277"/>
                  </a:lnTo>
                  <a:lnTo>
                    <a:pt x="36781" y="5997"/>
                  </a:lnTo>
                  <a:lnTo>
                    <a:pt x="37440" y="6736"/>
                  </a:lnTo>
                  <a:lnTo>
                    <a:pt x="37800" y="7116"/>
                  </a:lnTo>
                  <a:lnTo>
                    <a:pt x="38220" y="7536"/>
                  </a:lnTo>
                  <a:lnTo>
                    <a:pt x="38720" y="7996"/>
                  </a:lnTo>
                  <a:lnTo>
                    <a:pt x="39319" y="8516"/>
                  </a:lnTo>
                  <a:lnTo>
                    <a:pt x="40039" y="9115"/>
                  </a:lnTo>
                  <a:lnTo>
                    <a:pt x="40899" y="9795"/>
                  </a:lnTo>
                  <a:lnTo>
                    <a:pt x="41718" y="10455"/>
                  </a:lnTo>
                  <a:lnTo>
                    <a:pt x="42058" y="10754"/>
                  </a:lnTo>
                  <a:lnTo>
                    <a:pt x="42378" y="11034"/>
                  </a:lnTo>
                  <a:lnTo>
                    <a:pt x="42638" y="11314"/>
                  </a:lnTo>
                  <a:lnTo>
                    <a:pt x="42877" y="11594"/>
                  </a:lnTo>
                  <a:lnTo>
                    <a:pt x="43097" y="11854"/>
                  </a:lnTo>
                  <a:lnTo>
                    <a:pt x="43277" y="12114"/>
                  </a:lnTo>
                  <a:lnTo>
                    <a:pt x="43417" y="12393"/>
                  </a:lnTo>
                  <a:lnTo>
                    <a:pt x="43557" y="12673"/>
                  </a:lnTo>
                  <a:lnTo>
                    <a:pt x="43657" y="12953"/>
                  </a:lnTo>
                  <a:lnTo>
                    <a:pt x="43737" y="13253"/>
                  </a:lnTo>
                  <a:lnTo>
                    <a:pt x="43817" y="13573"/>
                  </a:lnTo>
                  <a:lnTo>
                    <a:pt x="43857" y="13913"/>
                  </a:lnTo>
                  <a:lnTo>
                    <a:pt x="43897" y="14292"/>
                  </a:lnTo>
                  <a:lnTo>
                    <a:pt x="43917" y="14672"/>
                  </a:lnTo>
                  <a:lnTo>
                    <a:pt x="43957" y="15132"/>
                  </a:lnTo>
                  <a:lnTo>
                    <a:pt x="43997" y="15532"/>
                  </a:lnTo>
                  <a:lnTo>
                    <a:pt x="44057" y="15912"/>
                  </a:lnTo>
                  <a:lnTo>
                    <a:pt x="44117" y="16271"/>
                  </a:lnTo>
                  <a:lnTo>
                    <a:pt x="44177" y="16591"/>
                  </a:lnTo>
                  <a:lnTo>
                    <a:pt x="44257" y="16891"/>
                  </a:lnTo>
                  <a:lnTo>
                    <a:pt x="44357" y="17171"/>
                  </a:lnTo>
                  <a:lnTo>
                    <a:pt x="44457" y="17431"/>
                  </a:lnTo>
                  <a:lnTo>
                    <a:pt x="44577" y="17671"/>
                  </a:lnTo>
                  <a:lnTo>
                    <a:pt x="44697" y="17891"/>
                  </a:lnTo>
                  <a:lnTo>
                    <a:pt x="44836" y="18110"/>
                  </a:lnTo>
                  <a:lnTo>
                    <a:pt x="44976" y="18330"/>
                  </a:lnTo>
                  <a:lnTo>
                    <a:pt x="45296" y="18750"/>
                  </a:lnTo>
                  <a:lnTo>
                    <a:pt x="45636" y="19170"/>
                  </a:lnTo>
                  <a:lnTo>
                    <a:pt x="46016" y="19610"/>
                  </a:lnTo>
                  <a:lnTo>
                    <a:pt x="46416" y="20149"/>
                  </a:lnTo>
                  <a:lnTo>
                    <a:pt x="46596" y="20389"/>
                  </a:lnTo>
                  <a:lnTo>
                    <a:pt x="46735" y="20629"/>
                  </a:lnTo>
                  <a:lnTo>
                    <a:pt x="46855" y="20869"/>
                  </a:lnTo>
                  <a:lnTo>
                    <a:pt x="46955" y="21109"/>
                  </a:lnTo>
                  <a:lnTo>
                    <a:pt x="47155" y="21609"/>
                  </a:lnTo>
                  <a:lnTo>
                    <a:pt x="47335" y="22168"/>
                  </a:lnTo>
                  <a:lnTo>
                    <a:pt x="47595" y="22988"/>
                  </a:lnTo>
                  <a:lnTo>
                    <a:pt x="47755" y="23428"/>
                  </a:lnTo>
                  <a:lnTo>
                    <a:pt x="47935" y="23907"/>
                  </a:lnTo>
                  <a:lnTo>
                    <a:pt x="48175" y="24427"/>
                  </a:lnTo>
                  <a:lnTo>
                    <a:pt x="48455" y="24967"/>
                  </a:lnTo>
                  <a:lnTo>
                    <a:pt x="48774" y="25547"/>
                  </a:lnTo>
                  <a:lnTo>
                    <a:pt x="49174" y="26166"/>
                  </a:lnTo>
                  <a:lnTo>
                    <a:pt x="49314" y="26386"/>
                  </a:lnTo>
                  <a:lnTo>
                    <a:pt x="49454" y="26626"/>
                  </a:lnTo>
                  <a:lnTo>
                    <a:pt x="49554" y="26846"/>
                  </a:lnTo>
                  <a:lnTo>
                    <a:pt x="49654" y="27086"/>
                  </a:lnTo>
                  <a:lnTo>
                    <a:pt x="49754" y="27326"/>
                  </a:lnTo>
                  <a:lnTo>
                    <a:pt x="49834" y="27566"/>
                  </a:lnTo>
                  <a:lnTo>
                    <a:pt x="49954" y="28065"/>
                  </a:lnTo>
                  <a:lnTo>
                    <a:pt x="50034" y="28565"/>
                  </a:lnTo>
                  <a:lnTo>
                    <a:pt x="50074" y="29105"/>
                  </a:lnTo>
                  <a:lnTo>
                    <a:pt x="50074" y="29624"/>
                  </a:lnTo>
                  <a:lnTo>
                    <a:pt x="50054" y="30184"/>
                  </a:lnTo>
                  <a:lnTo>
                    <a:pt x="49994" y="30744"/>
                  </a:lnTo>
                  <a:lnTo>
                    <a:pt x="49914" y="31304"/>
                  </a:lnTo>
                  <a:lnTo>
                    <a:pt x="49814" y="31883"/>
                  </a:lnTo>
                  <a:lnTo>
                    <a:pt x="49674" y="32443"/>
                  </a:lnTo>
                  <a:lnTo>
                    <a:pt x="49534" y="33023"/>
                  </a:lnTo>
                  <a:lnTo>
                    <a:pt x="49374" y="33622"/>
                  </a:lnTo>
                  <a:lnTo>
                    <a:pt x="49014" y="34782"/>
                  </a:lnTo>
                  <a:lnTo>
                    <a:pt x="48475" y="36381"/>
                  </a:lnTo>
                  <a:lnTo>
                    <a:pt x="47615" y="38780"/>
                  </a:lnTo>
                  <a:lnTo>
                    <a:pt x="45476" y="44697"/>
                  </a:lnTo>
                  <a:lnTo>
                    <a:pt x="43497" y="50074"/>
                  </a:lnTo>
                  <a:lnTo>
                    <a:pt x="42598" y="52472"/>
                  </a:lnTo>
                  <a:lnTo>
                    <a:pt x="42518" y="52672"/>
                  </a:lnTo>
                  <a:lnTo>
                    <a:pt x="42518" y="52892"/>
                  </a:lnTo>
                  <a:lnTo>
                    <a:pt x="42438" y="54951"/>
                  </a:lnTo>
                  <a:lnTo>
                    <a:pt x="42318" y="56950"/>
                  </a:lnTo>
                  <a:lnTo>
                    <a:pt x="42178" y="58889"/>
                  </a:lnTo>
                  <a:lnTo>
                    <a:pt x="41998" y="60788"/>
                  </a:lnTo>
                  <a:lnTo>
                    <a:pt x="41798" y="62607"/>
                  </a:lnTo>
                  <a:lnTo>
                    <a:pt x="41578" y="64386"/>
                  </a:lnTo>
                  <a:lnTo>
                    <a:pt x="41338" y="66085"/>
                  </a:lnTo>
                  <a:lnTo>
                    <a:pt x="41078" y="67744"/>
                  </a:lnTo>
                  <a:lnTo>
                    <a:pt x="40799" y="69324"/>
                  </a:lnTo>
                  <a:lnTo>
                    <a:pt x="40499" y="70863"/>
                  </a:lnTo>
                  <a:lnTo>
                    <a:pt x="40199" y="72322"/>
                  </a:lnTo>
                  <a:lnTo>
                    <a:pt x="39879" y="73741"/>
                  </a:lnTo>
                  <a:lnTo>
                    <a:pt x="39559" y="75081"/>
                  </a:lnTo>
                  <a:lnTo>
                    <a:pt x="39239" y="76360"/>
                  </a:lnTo>
                  <a:lnTo>
                    <a:pt x="38900" y="77579"/>
                  </a:lnTo>
                  <a:lnTo>
                    <a:pt x="38580" y="78719"/>
                  </a:lnTo>
                  <a:lnTo>
                    <a:pt x="38260" y="79818"/>
                  </a:lnTo>
                  <a:lnTo>
                    <a:pt x="37920" y="80838"/>
                  </a:lnTo>
                  <a:lnTo>
                    <a:pt x="37620" y="81777"/>
                  </a:lnTo>
                  <a:lnTo>
                    <a:pt x="37300" y="82677"/>
                  </a:lnTo>
                  <a:lnTo>
                    <a:pt x="36721" y="84256"/>
                  </a:lnTo>
                  <a:lnTo>
                    <a:pt x="36201" y="85555"/>
                  </a:lnTo>
                  <a:lnTo>
                    <a:pt x="35781" y="86575"/>
                  </a:lnTo>
                  <a:lnTo>
                    <a:pt x="35441" y="87334"/>
                  </a:lnTo>
                  <a:lnTo>
                    <a:pt x="35122" y="87954"/>
                  </a:lnTo>
                  <a:lnTo>
                    <a:pt x="37440" y="89193"/>
                  </a:lnTo>
                  <a:lnTo>
                    <a:pt x="37780" y="88514"/>
                  </a:lnTo>
                  <a:lnTo>
                    <a:pt x="38140" y="87734"/>
                  </a:lnTo>
                  <a:lnTo>
                    <a:pt x="38580" y="86694"/>
                  </a:lnTo>
                  <a:lnTo>
                    <a:pt x="39119" y="85355"/>
                  </a:lnTo>
                  <a:lnTo>
                    <a:pt x="39719" y="83736"/>
                  </a:lnTo>
                  <a:lnTo>
                    <a:pt x="40039" y="82837"/>
                  </a:lnTo>
                  <a:lnTo>
                    <a:pt x="40359" y="81857"/>
                  </a:lnTo>
                  <a:lnTo>
                    <a:pt x="40699" y="80818"/>
                  </a:lnTo>
                  <a:lnTo>
                    <a:pt x="41038" y="79698"/>
                  </a:lnTo>
                  <a:lnTo>
                    <a:pt x="41358" y="78619"/>
                  </a:lnTo>
                  <a:lnTo>
                    <a:pt x="41678" y="77459"/>
                  </a:lnTo>
                  <a:lnTo>
                    <a:pt x="41998" y="76200"/>
                  </a:lnTo>
                  <a:lnTo>
                    <a:pt x="42318" y="74881"/>
                  </a:lnTo>
                  <a:lnTo>
                    <a:pt x="42638" y="73481"/>
                  </a:lnTo>
                  <a:lnTo>
                    <a:pt x="42957" y="72002"/>
                  </a:lnTo>
                  <a:lnTo>
                    <a:pt x="43257" y="70443"/>
                  </a:lnTo>
                  <a:lnTo>
                    <a:pt x="43557" y="68804"/>
                  </a:lnTo>
                  <a:lnTo>
                    <a:pt x="43837" y="67105"/>
                  </a:lnTo>
                  <a:lnTo>
                    <a:pt x="44097" y="65326"/>
                  </a:lnTo>
                  <a:lnTo>
                    <a:pt x="44337" y="63467"/>
                  </a:lnTo>
                  <a:lnTo>
                    <a:pt x="44557" y="61548"/>
                  </a:lnTo>
                  <a:lnTo>
                    <a:pt x="44736" y="59569"/>
                  </a:lnTo>
                  <a:lnTo>
                    <a:pt x="44916" y="57510"/>
                  </a:lnTo>
                  <a:lnTo>
                    <a:pt x="45036" y="55391"/>
                  </a:lnTo>
                  <a:lnTo>
                    <a:pt x="45136" y="53192"/>
                  </a:lnTo>
                  <a:lnTo>
                    <a:pt x="46296" y="50074"/>
                  </a:lnTo>
                  <a:lnTo>
                    <a:pt x="48235" y="44776"/>
                  </a:lnTo>
                  <a:lnTo>
                    <a:pt x="50234" y="39279"/>
                  </a:lnTo>
                  <a:lnTo>
                    <a:pt x="51013" y="37081"/>
                  </a:lnTo>
                  <a:lnTo>
                    <a:pt x="51513" y="35581"/>
                  </a:lnTo>
                  <a:lnTo>
                    <a:pt x="51733" y="34882"/>
                  </a:lnTo>
                  <a:lnTo>
                    <a:pt x="51953" y="34182"/>
                  </a:lnTo>
                  <a:lnTo>
                    <a:pt x="52133" y="33462"/>
                  </a:lnTo>
                  <a:lnTo>
                    <a:pt x="52313" y="32763"/>
                  </a:lnTo>
                  <a:lnTo>
                    <a:pt x="52452" y="32063"/>
                  </a:lnTo>
                  <a:lnTo>
                    <a:pt x="52572" y="31364"/>
                  </a:lnTo>
                  <a:lnTo>
                    <a:pt x="52652" y="30664"/>
                  </a:lnTo>
                  <a:lnTo>
                    <a:pt x="52692" y="29964"/>
                  </a:lnTo>
                  <a:lnTo>
                    <a:pt x="52712" y="29285"/>
                  </a:lnTo>
                  <a:lnTo>
                    <a:pt x="52672" y="28585"/>
                  </a:lnTo>
                  <a:lnTo>
                    <a:pt x="52652" y="28265"/>
                  </a:lnTo>
                  <a:lnTo>
                    <a:pt x="52592" y="27925"/>
                  </a:lnTo>
                  <a:lnTo>
                    <a:pt x="52532" y="27586"/>
                  </a:lnTo>
                  <a:lnTo>
                    <a:pt x="52472" y="27266"/>
                  </a:lnTo>
                  <a:lnTo>
                    <a:pt x="52372" y="26926"/>
                  </a:lnTo>
                  <a:lnTo>
                    <a:pt x="52293" y="26606"/>
                  </a:lnTo>
                  <a:lnTo>
                    <a:pt x="52173" y="26286"/>
                  </a:lnTo>
                  <a:lnTo>
                    <a:pt x="52033" y="25966"/>
                  </a:lnTo>
                  <a:lnTo>
                    <a:pt x="51893" y="25647"/>
                  </a:lnTo>
                  <a:lnTo>
                    <a:pt x="51733" y="25327"/>
                  </a:lnTo>
                  <a:lnTo>
                    <a:pt x="51553" y="25027"/>
                  </a:lnTo>
                  <a:lnTo>
                    <a:pt x="51373" y="24727"/>
                  </a:lnTo>
                  <a:lnTo>
                    <a:pt x="51033" y="24207"/>
                  </a:lnTo>
                  <a:lnTo>
                    <a:pt x="50773" y="23748"/>
                  </a:lnTo>
                  <a:lnTo>
                    <a:pt x="50553" y="23288"/>
                  </a:lnTo>
                  <a:lnTo>
                    <a:pt x="50354" y="22888"/>
                  </a:lnTo>
                  <a:lnTo>
                    <a:pt x="50194" y="22488"/>
                  </a:lnTo>
                  <a:lnTo>
                    <a:pt x="50074" y="22108"/>
                  </a:lnTo>
                  <a:lnTo>
                    <a:pt x="49834" y="21409"/>
                  </a:lnTo>
                  <a:lnTo>
                    <a:pt x="49614" y="20729"/>
                  </a:lnTo>
                  <a:lnTo>
                    <a:pt x="49494" y="20389"/>
                  </a:lnTo>
                  <a:lnTo>
                    <a:pt x="49354" y="20049"/>
                  </a:lnTo>
                  <a:lnTo>
                    <a:pt x="49194" y="19690"/>
                  </a:lnTo>
                  <a:lnTo>
                    <a:pt x="49014" y="19330"/>
                  </a:lnTo>
                  <a:lnTo>
                    <a:pt x="48794" y="18970"/>
                  </a:lnTo>
                  <a:lnTo>
                    <a:pt x="48534" y="18590"/>
                  </a:lnTo>
                  <a:lnTo>
                    <a:pt x="48055" y="17971"/>
                  </a:lnTo>
                  <a:lnTo>
                    <a:pt x="47655" y="17471"/>
                  </a:lnTo>
                  <a:lnTo>
                    <a:pt x="47395" y="17171"/>
                  </a:lnTo>
                  <a:lnTo>
                    <a:pt x="47175" y="16891"/>
                  </a:lnTo>
                  <a:lnTo>
                    <a:pt x="46995" y="16611"/>
                  </a:lnTo>
                  <a:lnTo>
                    <a:pt x="46855" y="16331"/>
                  </a:lnTo>
                  <a:lnTo>
                    <a:pt x="46735" y="15992"/>
                  </a:lnTo>
                  <a:lnTo>
                    <a:pt x="46655" y="15612"/>
                  </a:lnTo>
                  <a:lnTo>
                    <a:pt x="46596" y="15132"/>
                  </a:lnTo>
                  <a:lnTo>
                    <a:pt x="46556" y="14532"/>
                  </a:lnTo>
                  <a:lnTo>
                    <a:pt x="46496" y="13953"/>
                  </a:lnTo>
                  <a:lnTo>
                    <a:pt x="46436" y="13393"/>
                  </a:lnTo>
                  <a:lnTo>
                    <a:pt x="46336" y="12873"/>
                  </a:lnTo>
                  <a:lnTo>
                    <a:pt x="46216" y="12393"/>
                  </a:lnTo>
                  <a:lnTo>
                    <a:pt x="46076" y="11934"/>
                  </a:lnTo>
                  <a:lnTo>
                    <a:pt x="45896" y="11494"/>
                  </a:lnTo>
                  <a:lnTo>
                    <a:pt x="45696" y="11074"/>
                  </a:lnTo>
                  <a:lnTo>
                    <a:pt x="45456" y="10674"/>
                  </a:lnTo>
                  <a:lnTo>
                    <a:pt x="45196" y="10295"/>
                  </a:lnTo>
                  <a:lnTo>
                    <a:pt x="44916" y="9935"/>
                  </a:lnTo>
                  <a:lnTo>
                    <a:pt x="44597" y="9555"/>
                  </a:lnTo>
                  <a:lnTo>
                    <a:pt x="44237" y="9195"/>
                  </a:lnTo>
                  <a:lnTo>
                    <a:pt x="43857" y="8835"/>
                  </a:lnTo>
                  <a:lnTo>
                    <a:pt x="43437" y="8476"/>
                  </a:lnTo>
                  <a:lnTo>
                    <a:pt x="42997" y="8116"/>
                  </a:lnTo>
                  <a:lnTo>
                    <a:pt x="42518" y="7716"/>
                  </a:lnTo>
                  <a:lnTo>
                    <a:pt x="41718" y="7096"/>
                  </a:lnTo>
                  <a:lnTo>
                    <a:pt x="41058" y="6557"/>
                  </a:lnTo>
                  <a:lnTo>
                    <a:pt x="40519" y="6077"/>
                  </a:lnTo>
                  <a:lnTo>
                    <a:pt x="40079" y="5677"/>
                  </a:lnTo>
                  <a:lnTo>
                    <a:pt x="39699" y="5297"/>
                  </a:lnTo>
                  <a:lnTo>
                    <a:pt x="39359" y="4957"/>
                  </a:lnTo>
                  <a:lnTo>
                    <a:pt x="38780" y="4278"/>
                  </a:lnTo>
                  <a:lnTo>
                    <a:pt x="38100" y="3518"/>
                  </a:lnTo>
                  <a:lnTo>
                    <a:pt x="37780" y="3178"/>
                  </a:lnTo>
                  <a:lnTo>
                    <a:pt x="37420" y="2819"/>
                  </a:lnTo>
                  <a:lnTo>
                    <a:pt x="37021" y="2479"/>
                  </a:lnTo>
                  <a:lnTo>
                    <a:pt x="36621" y="2139"/>
                  </a:lnTo>
                  <a:lnTo>
                    <a:pt x="36181" y="1819"/>
                  </a:lnTo>
                  <a:lnTo>
                    <a:pt x="35721" y="1499"/>
                  </a:lnTo>
                  <a:lnTo>
                    <a:pt x="35261" y="1199"/>
                  </a:lnTo>
                  <a:lnTo>
                    <a:pt x="34762" y="940"/>
                  </a:lnTo>
                  <a:lnTo>
                    <a:pt x="34262" y="700"/>
                  </a:lnTo>
                  <a:lnTo>
                    <a:pt x="33742" y="480"/>
                  </a:lnTo>
                  <a:lnTo>
                    <a:pt x="33223" y="300"/>
                  </a:lnTo>
                  <a:lnTo>
                    <a:pt x="32683" y="160"/>
                  </a:lnTo>
                  <a:lnTo>
                    <a:pt x="32143" y="60"/>
                  </a:lnTo>
                  <a:lnTo>
                    <a:pt x="31863" y="40"/>
                  </a:lnTo>
                  <a:lnTo>
                    <a:pt x="31603" y="20"/>
                  </a:lnTo>
                  <a:lnTo>
                    <a:pt x="3132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35"/>
            <p:cNvSpPr/>
            <p:nvPr/>
          </p:nvSpPr>
          <p:spPr>
            <a:xfrm>
              <a:off x="2051600" y="3411600"/>
              <a:ext cx="80500" cy="86475"/>
            </a:xfrm>
            <a:custGeom>
              <a:rect b="b" l="l" r="r" t="t"/>
              <a:pathLst>
                <a:path extrusionOk="0" h="3459" w="3220">
                  <a:moveTo>
                    <a:pt x="501" y="1"/>
                  </a:moveTo>
                  <a:lnTo>
                    <a:pt x="241" y="21"/>
                  </a:lnTo>
                  <a:lnTo>
                    <a:pt x="1" y="61"/>
                  </a:lnTo>
                  <a:lnTo>
                    <a:pt x="381" y="740"/>
                  </a:lnTo>
                  <a:lnTo>
                    <a:pt x="740" y="1380"/>
                  </a:lnTo>
                  <a:lnTo>
                    <a:pt x="960" y="1720"/>
                  </a:lnTo>
                  <a:lnTo>
                    <a:pt x="1220" y="2060"/>
                  </a:lnTo>
                  <a:lnTo>
                    <a:pt x="1360" y="2220"/>
                  </a:lnTo>
                  <a:lnTo>
                    <a:pt x="1520" y="2380"/>
                  </a:lnTo>
                  <a:lnTo>
                    <a:pt x="1840" y="2659"/>
                  </a:lnTo>
                  <a:lnTo>
                    <a:pt x="2160" y="2899"/>
                  </a:lnTo>
                  <a:lnTo>
                    <a:pt x="2480" y="3099"/>
                  </a:lnTo>
                  <a:lnTo>
                    <a:pt x="2759" y="3259"/>
                  </a:lnTo>
                  <a:lnTo>
                    <a:pt x="2999" y="3359"/>
                  </a:lnTo>
                  <a:lnTo>
                    <a:pt x="3199" y="3459"/>
                  </a:lnTo>
                  <a:lnTo>
                    <a:pt x="3219" y="3219"/>
                  </a:lnTo>
                  <a:lnTo>
                    <a:pt x="3219" y="2959"/>
                  </a:lnTo>
                  <a:lnTo>
                    <a:pt x="3199" y="2639"/>
                  </a:lnTo>
                  <a:lnTo>
                    <a:pt x="3119" y="2260"/>
                  </a:lnTo>
                  <a:lnTo>
                    <a:pt x="3079" y="2040"/>
                  </a:lnTo>
                  <a:lnTo>
                    <a:pt x="2999" y="1820"/>
                  </a:lnTo>
                  <a:lnTo>
                    <a:pt x="2919" y="1600"/>
                  </a:lnTo>
                  <a:lnTo>
                    <a:pt x="2799" y="1400"/>
                  </a:lnTo>
                  <a:lnTo>
                    <a:pt x="2659" y="1180"/>
                  </a:lnTo>
                  <a:lnTo>
                    <a:pt x="2500" y="960"/>
                  </a:lnTo>
                  <a:lnTo>
                    <a:pt x="2320" y="760"/>
                  </a:lnTo>
                  <a:lnTo>
                    <a:pt x="2120" y="600"/>
                  </a:lnTo>
                  <a:lnTo>
                    <a:pt x="1900" y="441"/>
                  </a:lnTo>
                  <a:lnTo>
                    <a:pt x="1680" y="321"/>
                  </a:lnTo>
                  <a:lnTo>
                    <a:pt x="1460" y="221"/>
                  </a:lnTo>
                  <a:lnTo>
                    <a:pt x="1260" y="141"/>
                  </a:lnTo>
                  <a:lnTo>
                    <a:pt x="1040" y="81"/>
                  </a:lnTo>
                  <a:lnTo>
                    <a:pt x="840" y="41"/>
                  </a:lnTo>
                  <a:lnTo>
                    <a:pt x="661" y="21"/>
                  </a:lnTo>
                  <a:lnTo>
                    <a:pt x="50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5"/>
            <p:cNvSpPr/>
            <p:nvPr/>
          </p:nvSpPr>
          <p:spPr>
            <a:xfrm>
              <a:off x="2219025" y="3559025"/>
              <a:ext cx="112450" cy="151450"/>
            </a:xfrm>
            <a:custGeom>
              <a:rect b="b" l="l" r="r" t="t"/>
              <a:pathLst>
                <a:path extrusionOk="0" h="6058" w="4498">
                  <a:moveTo>
                    <a:pt x="0" y="1"/>
                  </a:moveTo>
                  <a:lnTo>
                    <a:pt x="200" y="261"/>
                  </a:lnTo>
                  <a:lnTo>
                    <a:pt x="440" y="540"/>
                  </a:lnTo>
                  <a:lnTo>
                    <a:pt x="720" y="920"/>
                  </a:lnTo>
                  <a:lnTo>
                    <a:pt x="1060" y="1360"/>
                  </a:lnTo>
                  <a:lnTo>
                    <a:pt x="1420" y="1860"/>
                  </a:lnTo>
                  <a:lnTo>
                    <a:pt x="2219" y="2979"/>
                  </a:lnTo>
                  <a:lnTo>
                    <a:pt x="3019" y="4099"/>
                  </a:lnTo>
                  <a:lnTo>
                    <a:pt x="3359" y="4598"/>
                  </a:lnTo>
                  <a:lnTo>
                    <a:pt x="3678" y="5058"/>
                  </a:lnTo>
                  <a:lnTo>
                    <a:pt x="3938" y="5458"/>
                  </a:lnTo>
                  <a:lnTo>
                    <a:pt x="4118" y="5778"/>
                  </a:lnTo>
                  <a:lnTo>
                    <a:pt x="4298" y="6057"/>
                  </a:lnTo>
                  <a:lnTo>
                    <a:pt x="4398" y="5738"/>
                  </a:lnTo>
                  <a:lnTo>
                    <a:pt x="4418" y="5558"/>
                  </a:lnTo>
                  <a:lnTo>
                    <a:pt x="4458" y="5358"/>
                  </a:lnTo>
                  <a:lnTo>
                    <a:pt x="4478" y="5118"/>
                  </a:lnTo>
                  <a:lnTo>
                    <a:pt x="4498" y="4838"/>
                  </a:lnTo>
                  <a:lnTo>
                    <a:pt x="4478" y="4538"/>
                  </a:lnTo>
                  <a:lnTo>
                    <a:pt x="4458" y="4198"/>
                  </a:lnTo>
                  <a:lnTo>
                    <a:pt x="4398" y="3859"/>
                  </a:lnTo>
                  <a:lnTo>
                    <a:pt x="4318" y="3499"/>
                  </a:lnTo>
                  <a:lnTo>
                    <a:pt x="4178" y="3119"/>
                  </a:lnTo>
                  <a:lnTo>
                    <a:pt x="4018" y="2739"/>
                  </a:lnTo>
                  <a:lnTo>
                    <a:pt x="3838" y="2359"/>
                  </a:lnTo>
                  <a:lnTo>
                    <a:pt x="3598" y="2000"/>
                  </a:lnTo>
                  <a:lnTo>
                    <a:pt x="3319" y="1660"/>
                  </a:lnTo>
                  <a:lnTo>
                    <a:pt x="3039" y="1340"/>
                  </a:lnTo>
                  <a:lnTo>
                    <a:pt x="2719" y="1080"/>
                  </a:lnTo>
                  <a:lnTo>
                    <a:pt x="2419" y="840"/>
                  </a:lnTo>
                  <a:lnTo>
                    <a:pt x="2099" y="640"/>
                  </a:lnTo>
                  <a:lnTo>
                    <a:pt x="1799" y="460"/>
                  </a:lnTo>
                  <a:lnTo>
                    <a:pt x="1500" y="321"/>
                  </a:lnTo>
                  <a:lnTo>
                    <a:pt x="1200" y="221"/>
                  </a:lnTo>
                  <a:lnTo>
                    <a:pt x="940" y="141"/>
                  </a:lnTo>
                  <a:lnTo>
                    <a:pt x="700" y="81"/>
                  </a:lnTo>
                  <a:lnTo>
                    <a:pt x="500" y="41"/>
                  </a:lnTo>
                  <a:lnTo>
                    <a:pt x="320" y="2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5"/>
            <p:cNvSpPr/>
            <p:nvPr/>
          </p:nvSpPr>
          <p:spPr>
            <a:xfrm>
              <a:off x="2358450" y="3812900"/>
              <a:ext cx="62000" cy="96975"/>
            </a:xfrm>
            <a:custGeom>
              <a:rect b="b" l="l" r="r" t="t"/>
              <a:pathLst>
                <a:path extrusionOk="0" h="3879" w="2480">
                  <a:moveTo>
                    <a:pt x="160" y="0"/>
                  </a:moveTo>
                  <a:lnTo>
                    <a:pt x="140" y="40"/>
                  </a:lnTo>
                  <a:lnTo>
                    <a:pt x="80" y="200"/>
                  </a:lnTo>
                  <a:lnTo>
                    <a:pt x="40" y="320"/>
                  </a:lnTo>
                  <a:lnTo>
                    <a:pt x="20" y="460"/>
                  </a:lnTo>
                  <a:lnTo>
                    <a:pt x="20" y="620"/>
                  </a:lnTo>
                  <a:lnTo>
                    <a:pt x="0" y="800"/>
                  </a:lnTo>
                  <a:lnTo>
                    <a:pt x="20" y="980"/>
                  </a:lnTo>
                  <a:lnTo>
                    <a:pt x="60" y="1200"/>
                  </a:lnTo>
                  <a:lnTo>
                    <a:pt x="120" y="1400"/>
                  </a:lnTo>
                  <a:lnTo>
                    <a:pt x="200" y="1619"/>
                  </a:lnTo>
                  <a:lnTo>
                    <a:pt x="280" y="1819"/>
                  </a:lnTo>
                  <a:lnTo>
                    <a:pt x="380" y="2019"/>
                  </a:lnTo>
                  <a:lnTo>
                    <a:pt x="500" y="2219"/>
                  </a:lnTo>
                  <a:lnTo>
                    <a:pt x="640" y="2399"/>
                  </a:lnTo>
                  <a:lnTo>
                    <a:pt x="760" y="2539"/>
                  </a:lnTo>
                  <a:lnTo>
                    <a:pt x="900" y="2679"/>
                  </a:lnTo>
                  <a:lnTo>
                    <a:pt x="1160" y="2919"/>
                  </a:lnTo>
                  <a:lnTo>
                    <a:pt x="1400" y="3139"/>
                  </a:lnTo>
                  <a:lnTo>
                    <a:pt x="1640" y="3339"/>
                  </a:lnTo>
                  <a:lnTo>
                    <a:pt x="1819" y="3518"/>
                  </a:lnTo>
                  <a:lnTo>
                    <a:pt x="1959" y="3698"/>
                  </a:lnTo>
                  <a:lnTo>
                    <a:pt x="2079" y="3878"/>
                  </a:lnTo>
                  <a:lnTo>
                    <a:pt x="2119" y="3838"/>
                  </a:lnTo>
                  <a:lnTo>
                    <a:pt x="2219" y="3698"/>
                  </a:lnTo>
                  <a:lnTo>
                    <a:pt x="2299" y="3598"/>
                  </a:lnTo>
                  <a:lnTo>
                    <a:pt x="2359" y="3479"/>
                  </a:lnTo>
                  <a:lnTo>
                    <a:pt x="2419" y="3319"/>
                  </a:lnTo>
                  <a:lnTo>
                    <a:pt x="2459" y="3139"/>
                  </a:lnTo>
                  <a:lnTo>
                    <a:pt x="2479" y="2919"/>
                  </a:lnTo>
                  <a:lnTo>
                    <a:pt x="2479" y="2699"/>
                  </a:lnTo>
                  <a:lnTo>
                    <a:pt x="2459" y="2479"/>
                  </a:lnTo>
                  <a:lnTo>
                    <a:pt x="2399" y="2239"/>
                  </a:lnTo>
                  <a:lnTo>
                    <a:pt x="2319" y="1999"/>
                  </a:lnTo>
                  <a:lnTo>
                    <a:pt x="2239" y="1779"/>
                  </a:lnTo>
                  <a:lnTo>
                    <a:pt x="2099" y="1560"/>
                  </a:lnTo>
                  <a:lnTo>
                    <a:pt x="1959" y="1340"/>
                  </a:lnTo>
                  <a:lnTo>
                    <a:pt x="1799" y="1180"/>
                  </a:lnTo>
                  <a:lnTo>
                    <a:pt x="1660" y="1020"/>
                  </a:lnTo>
                  <a:lnTo>
                    <a:pt x="1500" y="880"/>
                  </a:lnTo>
                  <a:lnTo>
                    <a:pt x="1340" y="760"/>
                  </a:lnTo>
                  <a:lnTo>
                    <a:pt x="1040" y="580"/>
                  </a:lnTo>
                  <a:lnTo>
                    <a:pt x="760" y="400"/>
                  </a:lnTo>
                  <a:lnTo>
                    <a:pt x="520" y="260"/>
                  </a:lnTo>
                  <a:lnTo>
                    <a:pt x="340" y="12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5"/>
            <p:cNvSpPr/>
            <p:nvPr/>
          </p:nvSpPr>
          <p:spPr>
            <a:xfrm>
              <a:off x="2446400" y="3971825"/>
              <a:ext cx="44000" cy="85975"/>
            </a:xfrm>
            <a:custGeom>
              <a:rect b="b" l="l" r="r" t="t"/>
              <a:pathLst>
                <a:path extrusionOk="0" h="3439" w="1760">
                  <a:moveTo>
                    <a:pt x="240" y="0"/>
                  </a:moveTo>
                  <a:lnTo>
                    <a:pt x="180" y="180"/>
                  </a:lnTo>
                  <a:lnTo>
                    <a:pt x="140" y="380"/>
                  </a:lnTo>
                  <a:lnTo>
                    <a:pt x="81" y="640"/>
                  </a:lnTo>
                  <a:lnTo>
                    <a:pt x="21" y="940"/>
                  </a:lnTo>
                  <a:lnTo>
                    <a:pt x="1" y="1239"/>
                  </a:lnTo>
                  <a:lnTo>
                    <a:pt x="1" y="1559"/>
                  </a:lnTo>
                  <a:lnTo>
                    <a:pt x="21" y="1739"/>
                  </a:lnTo>
                  <a:lnTo>
                    <a:pt x="61" y="1899"/>
                  </a:lnTo>
                  <a:lnTo>
                    <a:pt x="120" y="2059"/>
                  </a:lnTo>
                  <a:lnTo>
                    <a:pt x="180" y="2199"/>
                  </a:lnTo>
                  <a:lnTo>
                    <a:pt x="340" y="2479"/>
                  </a:lnTo>
                  <a:lnTo>
                    <a:pt x="520" y="2739"/>
                  </a:lnTo>
                  <a:lnTo>
                    <a:pt x="720" y="2958"/>
                  </a:lnTo>
                  <a:lnTo>
                    <a:pt x="900" y="3158"/>
                  </a:lnTo>
                  <a:lnTo>
                    <a:pt x="1040" y="3298"/>
                  </a:lnTo>
                  <a:lnTo>
                    <a:pt x="1180" y="3438"/>
                  </a:lnTo>
                  <a:lnTo>
                    <a:pt x="1300" y="3278"/>
                  </a:lnTo>
                  <a:lnTo>
                    <a:pt x="1420" y="3098"/>
                  </a:lnTo>
                  <a:lnTo>
                    <a:pt x="1560" y="2859"/>
                  </a:lnTo>
                  <a:lnTo>
                    <a:pt x="1660" y="2559"/>
                  </a:lnTo>
                  <a:lnTo>
                    <a:pt x="1700" y="2379"/>
                  </a:lnTo>
                  <a:lnTo>
                    <a:pt x="1740" y="2219"/>
                  </a:lnTo>
                  <a:lnTo>
                    <a:pt x="1760" y="2019"/>
                  </a:lnTo>
                  <a:lnTo>
                    <a:pt x="1760" y="1839"/>
                  </a:lnTo>
                  <a:lnTo>
                    <a:pt x="1740" y="1639"/>
                  </a:lnTo>
                  <a:lnTo>
                    <a:pt x="1700" y="1439"/>
                  </a:lnTo>
                  <a:lnTo>
                    <a:pt x="1640" y="1259"/>
                  </a:lnTo>
                  <a:lnTo>
                    <a:pt x="1540" y="1079"/>
                  </a:lnTo>
                  <a:lnTo>
                    <a:pt x="1460" y="920"/>
                  </a:lnTo>
                  <a:lnTo>
                    <a:pt x="1340" y="760"/>
                  </a:lnTo>
                  <a:lnTo>
                    <a:pt x="1220" y="640"/>
                  </a:lnTo>
                  <a:lnTo>
                    <a:pt x="1100" y="500"/>
                  </a:lnTo>
                  <a:lnTo>
                    <a:pt x="860" y="300"/>
                  </a:lnTo>
                  <a:lnTo>
                    <a:pt x="620" y="160"/>
                  </a:lnTo>
                  <a:lnTo>
                    <a:pt x="420" y="6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5"/>
            <p:cNvSpPr/>
            <p:nvPr/>
          </p:nvSpPr>
          <p:spPr>
            <a:xfrm>
              <a:off x="2105575" y="4092750"/>
              <a:ext cx="85475" cy="92475"/>
            </a:xfrm>
            <a:custGeom>
              <a:rect b="b" l="l" r="r" t="t"/>
              <a:pathLst>
                <a:path extrusionOk="0" h="3699" w="3419">
                  <a:moveTo>
                    <a:pt x="1" y="0"/>
                  </a:moveTo>
                  <a:lnTo>
                    <a:pt x="41" y="200"/>
                  </a:lnTo>
                  <a:lnTo>
                    <a:pt x="101" y="440"/>
                  </a:lnTo>
                  <a:lnTo>
                    <a:pt x="201" y="760"/>
                  </a:lnTo>
                  <a:lnTo>
                    <a:pt x="341" y="1120"/>
                  </a:lnTo>
                  <a:lnTo>
                    <a:pt x="560" y="1520"/>
                  </a:lnTo>
                  <a:lnTo>
                    <a:pt x="680" y="1740"/>
                  </a:lnTo>
                  <a:lnTo>
                    <a:pt x="820" y="1939"/>
                  </a:lnTo>
                  <a:lnTo>
                    <a:pt x="980" y="2159"/>
                  </a:lnTo>
                  <a:lnTo>
                    <a:pt x="1160" y="2359"/>
                  </a:lnTo>
                  <a:lnTo>
                    <a:pt x="1360" y="2559"/>
                  </a:lnTo>
                  <a:lnTo>
                    <a:pt x="1540" y="2719"/>
                  </a:lnTo>
                  <a:lnTo>
                    <a:pt x="1740" y="2879"/>
                  </a:lnTo>
                  <a:lnTo>
                    <a:pt x="1940" y="3019"/>
                  </a:lnTo>
                  <a:lnTo>
                    <a:pt x="2320" y="3259"/>
                  </a:lnTo>
                  <a:lnTo>
                    <a:pt x="2679" y="3439"/>
                  </a:lnTo>
                  <a:lnTo>
                    <a:pt x="2979" y="3559"/>
                  </a:lnTo>
                  <a:lnTo>
                    <a:pt x="3219" y="3639"/>
                  </a:lnTo>
                  <a:lnTo>
                    <a:pt x="3419" y="3699"/>
                  </a:lnTo>
                  <a:lnTo>
                    <a:pt x="2939" y="3099"/>
                  </a:lnTo>
                  <a:lnTo>
                    <a:pt x="2419" y="2499"/>
                  </a:lnTo>
                  <a:lnTo>
                    <a:pt x="1780" y="1780"/>
                  </a:lnTo>
                  <a:lnTo>
                    <a:pt x="1120" y="1100"/>
                  </a:lnTo>
                  <a:lnTo>
                    <a:pt x="560" y="5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5"/>
            <p:cNvSpPr/>
            <p:nvPr/>
          </p:nvSpPr>
          <p:spPr>
            <a:xfrm>
              <a:off x="2147050" y="4092750"/>
              <a:ext cx="47000" cy="60000"/>
            </a:xfrm>
            <a:custGeom>
              <a:rect b="b" l="l" r="r" t="t"/>
              <a:pathLst>
                <a:path extrusionOk="0" h="2400" w="1880">
                  <a:moveTo>
                    <a:pt x="61" y="0"/>
                  </a:moveTo>
                  <a:lnTo>
                    <a:pt x="41" y="140"/>
                  </a:lnTo>
                  <a:lnTo>
                    <a:pt x="21" y="300"/>
                  </a:lnTo>
                  <a:lnTo>
                    <a:pt x="1" y="500"/>
                  </a:lnTo>
                  <a:lnTo>
                    <a:pt x="21" y="760"/>
                  </a:lnTo>
                  <a:lnTo>
                    <a:pt x="101" y="1040"/>
                  </a:lnTo>
                  <a:lnTo>
                    <a:pt x="141" y="1200"/>
                  </a:lnTo>
                  <a:lnTo>
                    <a:pt x="221" y="1340"/>
                  </a:lnTo>
                  <a:lnTo>
                    <a:pt x="301" y="1500"/>
                  </a:lnTo>
                  <a:lnTo>
                    <a:pt x="381" y="1640"/>
                  </a:lnTo>
                  <a:lnTo>
                    <a:pt x="501" y="1780"/>
                  </a:lnTo>
                  <a:lnTo>
                    <a:pt x="621" y="1899"/>
                  </a:lnTo>
                  <a:lnTo>
                    <a:pt x="740" y="1999"/>
                  </a:lnTo>
                  <a:lnTo>
                    <a:pt x="880" y="2079"/>
                  </a:lnTo>
                  <a:lnTo>
                    <a:pt x="1120" y="2219"/>
                  </a:lnTo>
                  <a:lnTo>
                    <a:pt x="1360" y="2319"/>
                  </a:lnTo>
                  <a:lnTo>
                    <a:pt x="1580" y="2379"/>
                  </a:lnTo>
                  <a:lnTo>
                    <a:pt x="1740" y="2399"/>
                  </a:lnTo>
                  <a:lnTo>
                    <a:pt x="1880" y="2399"/>
                  </a:lnTo>
                  <a:lnTo>
                    <a:pt x="1620" y="1979"/>
                  </a:lnTo>
                  <a:lnTo>
                    <a:pt x="1380" y="1580"/>
                  </a:lnTo>
                  <a:lnTo>
                    <a:pt x="1220" y="1360"/>
                  </a:lnTo>
                  <a:lnTo>
                    <a:pt x="1060" y="1120"/>
                  </a:lnTo>
                  <a:lnTo>
                    <a:pt x="900" y="900"/>
                  </a:lnTo>
                  <a:lnTo>
                    <a:pt x="720" y="700"/>
                  </a:lnTo>
                  <a:lnTo>
                    <a:pt x="401" y="36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5"/>
            <p:cNvSpPr/>
            <p:nvPr/>
          </p:nvSpPr>
          <p:spPr>
            <a:xfrm>
              <a:off x="2126575" y="4258150"/>
              <a:ext cx="110450" cy="21525"/>
            </a:xfrm>
            <a:custGeom>
              <a:rect b="b" l="l" r="r" t="t"/>
              <a:pathLst>
                <a:path extrusionOk="0" h="861" w="4418">
                  <a:moveTo>
                    <a:pt x="2639" y="1"/>
                  </a:moveTo>
                  <a:lnTo>
                    <a:pt x="2199" y="21"/>
                  </a:lnTo>
                  <a:lnTo>
                    <a:pt x="1779" y="41"/>
                  </a:lnTo>
                  <a:lnTo>
                    <a:pt x="1360" y="81"/>
                  </a:lnTo>
                  <a:lnTo>
                    <a:pt x="680" y="201"/>
                  </a:lnTo>
                  <a:lnTo>
                    <a:pt x="200" y="281"/>
                  </a:lnTo>
                  <a:lnTo>
                    <a:pt x="0" y="321"/>
                  </a:lnTo>
                  <a:lnTo>
                    <a:pt x="180" y="421"/>
                  </a:lnTo>
                  <a:lnTo>
                    <a:pt x="360" y="501"/>
                  </a:lnTo>
                  <a:lnTo>
                    <a:pt x="640" y="621"/>
                  </a:lnTo>
                  <a:lnTo>
                    <a:pt x="960" y="721"/>
                  </a:lnTo>
                  <a:lnTo>
                    <a:pt x="1340" y="801"/>
                  </a:lnTo>
                  <a:lnTo>
                    <a:pt x="1779" y="861"/>
                  </a:lnTo>
                  <a:lnTo>
                    <a:pt x="2239" y="861"/>
                  </a:lnTo>
                  <a:lnTo>
                    <a:pt x="2479" y="841"/>
                  </a:lnTo>
                  <a:lnTo>
                    <a:pt x="2699" y="801"/>
                  </a:lnTo>
                  <a:lnTo>
                    <a:pt x="3139" y="721"/>
                  </a:lnTo>
                  <a:lnTo>
                    <a:pt x="3498" y="601"/>
                  </a:lnTo>
                  <a:lnTo>
                    <a:pt x="3818" y="461"/>
                  </a:lnTo>
                  <a:lnTo>
                    <a:pt x="4078" y="321"/>
                  </a:lnTo>
                  <a:lnTo>
                    <a:pt x="4258" y="201"/>
                  </a:lnTo>
                  <a:lnTo>
                    <a:pt x="4418" y="101"/>
                  </a:lnTo>
                  <a:lnTo>
                    <a:pt x="4238" y="81"/>
                  </a:lnTo>
                  <a:lnTo>
                    <a:pt x="3738" y="41"/>
                  </a:lnTo>
                  <a:lnTo>
                    <a:pt x="303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5"/>
            <p:cNvSpPr/>
            <p:nvPr/>
          </p:nvSpPr>
          <p:spPr>
            <a:xfrm>
              <a:off x="1969150" y="3934325"/>
              <a:ext cx="53000" cy="74500"/>
            </a:xfrm>
            <a:custGeom>
              <a:rect b="b" l="l" r="r" t="t"/>
              <a:pathLst>
                <a:path extrusionOk="0" h="2980" w="2120">
                  <a:moveTo>
                    <a:pt x="21" y="1"/>
                  </a:moveTo>
                  <a:lnTo>
                    <a:pt x="1" y="161"/>
                  </a:lnTo>
                  <a:lnTo>
                    <a:pt x="1" y="341"/>
                  </a:lnTo>
                  <a:lnTo>
                    <a:pt x="21" y="580"/>
                  </a:lnTo>
                  <a:lnTo>
                    <a:pt x="61" y="880"/>
                  </a:lnTo>
                  <a:lnTo>
                    <a:pt x="141" y="1200"/>
                  </a:lnTo>
                  <a:lnTo>
                    <a:pt x="220" y="1380"/>
                  </a:lnTo>
                  <a:lnTo>
                    <a:pt x="280" y="1560"/>
                  </a:lnTo>
                  <a:lnTo>
                    <a:pt x="380" y="1720"/>
                  </a:lnTo>
                  <a:lnTo>
                    <a:pt x="500" y="1900"/>
                  </a:lnTo>
                  <a:lnTo>
                    <a:pt x="620" y="2060"/>
                  </a:lnTo>
                  <a:lnTo>
                    <a:pt x="740" y="2200"/>
                  </a:lnTo>
                  <a:lnTo>
                    <a:pt x="880" y="2340"/>
                  </a:lnTo>
                  <a:lnTo>
                    <a:pt x="1020" y="2460"/>
                  </a:lnTo>
                  <a:lnTo>
                    <a:pt x="1300" y="2659"/>
                  </a:lnTo>
                  <a:lnTo>
                    <a:pt x="1560" y="2799"/>
                  </a:lnTo>
                  <a:lnTo>
                    <a:pt x="1780" y="2879"/>
                  </a:lnTo>
                  <a:lnTo>
                    <a:pt x="1960" y="2939"/>
                  </a:lnTo>
                  <a:lnTo>
                    <a:pt x="2119" y="2979"/>
                  </a:lnTo>
                  <a:lnTo>
                    <a:pt x="1840" y="2479"/>
                  </a:lnTo>
                  <a:lnTo>
                    <a:pt x="1560" y="1980"/>
                  </a:lnTo>
                  <a:lnTo>
                    <a:pt x="1380" y="1700"/>
                  </a:lnTo>
                  <a:lnTo>
                    <a:pt x="1180" y="1400"/>
                  </a:lnTo>
                  <a:lnTo>
                    <a:pt x="980" y="1120"/>
                  </a:lnTo>
                  <a:lnTo>
                    <a:pt x="780" y="860"/>
                  </a:lnTo>
                  <a:lnTo>
                    <a:pt x="400" y="42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5"/>
            <p:cNvSpPr/>
            <p:nvPr/>
          </p:nvSpPr>
          <p:spPr>
            <a:xfrm>
              <a:off x="1934175" y="3967325"/>
              <a:ext cx="41500" cy="60975"/>
            </a:xfrm>
            <a:custGeom>
              <a:rect b="b" l="l" r="r" t="t"/>
              <a:pathLst>
                <a:path extrusionOk="0" h="2439" w="1660">
                  <a:moveTo>
                    <a:pt x="0" y="0"/>
                  </a:moveTo>
                  <a:lnTo>
                    <a:pt x="0" y="120"/>
                  </a:lnTo>
                  <a:lnTo>
                    <a:pt x="20" y="280"/>
                  </a:lnTo>
                  <a:lnTo>
                    <a:pt x="60" y="480"/>
                  </a:lnTo>
                  <a:lnTo>
                    <a:pt x="100" y="700"/>
                  </a:lnTo>
                  <a:lnTo>
                    <a:pt x="180" y="960"/>
                  </a:lnTo>
                  <a:lnTo>
                    <a:pt x="300" y="1219"/>
                  </a:lnTo>
                  <a:lnTo>
                    <a:pt x="460" y="1479"/>
                  </a:lnTo>
                  <a:lnTo>
                    <a:pt x="640" y="1719"/>
                  </a:lnTo>
                  <a:lnTo>
                    <a:pt x="840" y="1919"/>
                  </a:lnTo>
                  <a:lnTo>
                    <a:pt x="1040" y="2079"/>
                  </a:lnTo>
                  <a:lnTo>
                    <a:pt x="1240" y="2219"/>
                  </a:lnTo>
                  <a:lnTo>
                    <a:pt x="1400" y="2319"/>
                  </a:lnTo>
                  <a:lnTo>
                    <a:pt x="1540" y="2379"/>
                  </a:lnTo>
                  <a:lnTo>
                    <a:pt x="1659" y="2439"/>
                  </a:lnTo>
                  <a:lnTo>
                    <a:pt x="1659" y="2299"/>
                  </a:lnTo>
                  <a:lnTo>
                    <a:pt x="1579" y="1959"/>
                  </a:lnTo>
                  <a:lnTo>
                    <a:pt x="1520" y="1739"/>
                  </a:lnTo>
                  <a:lnTo>
                    <a:pt x="1420" y="1499"/>
                  </a:lnTo>
                  <a:lnTo>
                    <a:pt x="1320" y="1239"/>
                  </a:lnTo>
                  <a:lnTo>
                    <a:pt x="1160" y="1000"/>
                  </a:lnTo>
                  <a:lnTo>
                    <a:pt x="980" y="760"/>
                  </a:lnTo>
                  <a:lnTo>
                    <a:pt x="780" y="560"/>
                  </a:lnTo>
                  <a:lnTo>
                    <a:pt x="600" y="380"/>
                  </a:lnTo>
                  <a:lnTo>
                    <a:pt x="400" y="240"/>
                  </a:lnTo>
                  <a:lnTo>
                    <a:pt x="12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5"/>
            <p:cNvSpPr/>
            <p:nvPr/>
          </p:nvSpPr>
          <p:spPr>
            <a:xfrm>
              <a:off x="1836725" y="3723950"/>
              <a:ext cx="59500" cy="112450"/>
            </a:xfrm>
            <a:custGeom>
              <a:rect b="b" l="l" r="r" t="t"/>
              <a:pathLst>
                <a:path extrusionOk="0" h="4498" w="2380">
                  <a:moveTo>
                    <a:pt x="20" y="0"/>
                  </a:moveTo>
                  <a:lnTo>
                    <a:pt x="0" y="220"/>
                  </a:lnTo>
                  <a:lnTo>
                    <a:pt x="0" y="460"/>
                  </a:lnTo>
                  <a:lnTo>
                    <a:pt x="20" y="800"/>
                  </a:lnTo>
                  <a:lnTo>
                    <a:pt x="60" y="1180"/>
                  </a:lnTo>
                  <a:lnTo>
                    <a:pt x="140" y="1639"/>
                  </a:lnTo>
                  <a:lnTo>
                    <a:pt x="220" y="1859"/>
                  </a:lnTo>
                  <a:lnTo>
                    <a:pt x="300" y="2119"/>
                  </a:lnTo>
                  <a:lnTo>
                    <a:pt x="400" y="2359"/>
                  </a:lnTo>
                  <a:lnTo>
                    <a:pt x="520" y="2599"/>
                  </a:lnTo>
                  <a:lnTo>
                    <a:pt x="660" y="2839"/>
                  </a:lnTo>
                  <a:lnTo>
                    <a:pt x="800" y="3059"/>
                  </a:lnTo>
                  <a:lnTo>
                    <a:pt x="940" y="3278"/>
                  </a:lnTo>
                  <a:lnTo>
                    <a:pt x="1100" y="3458"/>
                  </a:lnTo>
                  <a:lnTo>
                    <a:pt x="1420" y="3798"/>
                  </a:lnTo>
                  <a:lnTo>
                    <a:pt x="1719" y="4058"/>
                  </a:lnTo>
                  <a:lnTo>
                    <a:pt x="1979" y="4258"/>
                  </a:lnTo>
                  <a:lnTo>
                    <a:pt x="2179" y="4398"/>
                  </a:lnTo>
                  <a:lnTo>
                    <a:pt x="2379" y="4498"/>
                  </a:lnTo>
                  <a:lnTo>
                    <a:pt x="2039" y="3798"/>
                  </a:lnTo>
                  <a:lnTo>
                    <a:pt x="1699" y="3079"/>
                  </a:lnTo>
                  <a:lnTo>
                    <a:pt x="1260" y="2219"/>
                  </a:lnTo>
                  <a:lnTo>
                    <a:pt x="820" y="1379"/>
                  </a:lnTo>
                  <a:lnTo>
                    <a:pt x="420" y="68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5"/>
            <p:cNvSpPr/>
            <p:nvPr/>
          </p:nvSpPr>
          <p:spPr>
            <a:xfrm>
              <a:off x="1811225" y="3764425"/>
              <a:ext cx="41025" cy="61500"/>
            </a:xfrm>
            <a:custGeom>
              <a:rect b="b" l="l" r="r" t="t"/>
              <a:pathLst>
                <a:path extrusionOk="0" h="2460" w="1641">
                  <a:moveTo>
                    <a:pt x="121" y="0"/>
                  </a:moveTo>
                  <a:lnTo>
                    <a:pt x="81" y="120"/>
                  </a:lnTo>
                  <a:lnTo>
                    <a:pt x="41" y="280"/>
                  </a:lnTo>
                  <a:lnTo>
                    <a:pt x="1" y="480"/>
                  </a:lnTo>
                  <a:lnTo>
                    <a:pt x="1" y="720"/>
                  </a:lnTo>
                  <a:lnTo>
                    <a:pt x="41" y="1000"/>
                  </a:lnTo>
                  <a:lnTo>
                    <a:pt x="81" y="1160"/>
                  </a:lnTo>
                  <a:lnTo>
                    <a:pt x="121" y="1300"/>
                  </a:lnTo>
                  <a:lnTo>
                    <a:pt x="181" y="1460"/>
                  </a:lnTo>
                  <a:lnTo>
                    <a:pt x="281" y="1600"/>
                  </a:lnTo>
                  <a:lnTo>
                    <a:pt x="361" y="1739"/>
                  </a:lnTo>
                  <a:lnTo>
                    <a:pt x="481" y="1879"/>
                  </a:lnTo>
                  <a:lnTo>
                    <a:pt x="581" y="1979"/>
                  </a:lnTo>
                  <a:lnTo>
                    <a:pt x="701" y="2079"/>
                  </a:lnTo>
                  <a:lnTo>
                    <a:pt x="940" y="2239"/>
                  </a:lnTo>
                  <a:lnTo>
                    <a:pt x="1160" y="2339"/>
                  </a:lnTo>
                  <a:lnTo>
                    <a:pt x="1360" y="2399"/>
                  </a:lnTo>
                  <a:lnTo>
                    <a:pt x="1520" y="2439"/>
                  </a:lnTo>
                  <a:lnTo>
                    <a:pt x="1640" y="2459"/>
                  </a:lnTo>
                  <a:lnTo>
                    <a:pt x="1440" y="2019"/>
                  </a:lnTo>
                  <a:lnTo>
                    <a:pt x="1240" y="1620"/>
                  </a:lnTo>
                  <a:lnTo>
                    <a:pt x="1120" y="1380"/>
                  </a:lnTo>
                  <a:lnTo>
                    <a:pt x="1000" y="1160"/>
                  </a:lnTo>
                  <a:lnTo>
                    <a:pt x="840" y="940"/>
                  </a:lnTo>
                  <a:lnTo>
                    <a:pt x="701" y="720"/>
                  </a:lnTo>
                  <a:lnTo>
                    <a:pt x="421" y="36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5"/>
            <p:cNvSpPr/>
            <p:nvPr/>
          </p:nvSpPr>
          <p:spPr>
            <a:xfrm>
              <a:off x="1917175" y="3528550"/>
              <a:ext cx="211925" cy="93475"/>
            </a:xfrm>
            <a:custGeom>
              <a:rect b="b" l="l" r="r" t="t"/>
              <a:pathLst>
                <a:path extrusionOk="0" h="3739" w="8477">
                  <a:moveTo>
                    <a:pt x="8476" y="0"/>
                  </a:moveTo>
                  <a:lnTo>
                    <a:pt x="8116" y="100"/>
                  </a:lnTo>
                  <a:lnTo>
                    <a:pt x="7697" y="200"/>
                  </a:lnTo>
                  <a:lnTo>
                    <a:pt x="7157" y="360"/>
                  </a:lnTo>
                  <a:lnTo>
                    <a:pt x="6497" y="560"/>
                  </a:lnTo>
                  <a:lnTo>
                    <a:pt x="5738" y="820"/>
                  </a:lnTo>
                  <a:lnTo>
                    <a:pt x="4938" y="1120"/>
                  </a:lnTo>
                  <a:lnTo>
                    <a:pt x="4059" y="1480"/>
                  </a:lnTo>
                  <a:lnTo>
                    <a:pt x="3219" y="1879"/>
                  </a:lnTo>
                  <a:lnTo>
                    <a:pt x="2439" y="2259"/>
                  </a:lnTo>
                  <a:lnTo>
                    <a:pt x="1740" y="2639"/>
                  </a:lnTo>
                  <a:lnTo>
                    <a:pt x="1160" y="2999"/>
                  </a:lnTo>
                  <a:lnTo>
                    <a:pt x="660" y="3299"/>
                  </a:lnTo>
                  <a:lnTo>
                    <a:pt x="301" y="3518"/>
                  </a:lnTo>
                  <a:lnTo>
                    <a:pt x="1" y="3738"/>
                  </a:lnTo>
                  <a:lnTo>
                    <a:pt x="360" y="3638"/>
                  </a:lnTo>
                  <a:lnTo>
                    <a:pt x="780" y="3538"/>
                  </a:lnTo>
                  <a:lnTo>
                    <a:pt x="1320" y="3379"/>
                  </a:lnTo>
                  <a:lnTo>
                    <a:pt x="1980" y="3179"/>
                  </a:lnTo>
                  <a:lnTo>
                    <a:pt x="2719" y="2919"/>
                  </a:lnTo>
                  <a:lnTo>
                    <a:pt x="3539" y="2619"/>
                  </a:lnTo>
                  <a:lnTo>
                    <a:pt x="4398" y="2259"/>
                  </a:lnTo>
                  <a:lnTo>
                    <a:pt x="5258" y="1859"/>
                  </a:lnTo>
                  <a:lnTo>
                    <a:pt x="6038" y="1480"/>
                  </a:lnTo>
                  <a:lnTo>
                    <a:pt x="6717" y="1100"/>
                  </a:lnTo>
                  <a:lnTo>
                    <a:pt x="7317" y="740"/>
                  </a:lnTo>
                  <a:lnTo>
                    <a:pt x="7817" y="460"/>
                  </a:lnTo>
                  <a:lnTo>
                    <a:pt x="8176" y="220"/>
                  </a:lnTo>
                  <a:lnTo>
                    <a:pt x="847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5"/>
            <p:cNvSpPr/>
            <p:nvPr/>
          </p:nvSpPr>
          <p:spPr>
            <a:xfrm>
              <a:off x="1722775" y="3541050"/>
              <a:ext cx="62000" cy="74975"/>
            </a:xfrm>
            <a:custGeom>
              <a:rect b="b" l="l" r="r" t="t"/>
              <a:pathLst>
                <a:path extrusionOk="0" h="2999" w="2480">
                  <a:moveTo>
                    <a:pt x="1" y="0"/>
                  </a:moveTo>
                  <a:lnTo>
                    <a:pt x="21" y="160"/>
                  </a:lnTo>
                  <a:lnTo>
                    <a:pt x="81" y="340"/>
                  </a:lnTo>
                  <a:lnTo>
                    <a:pt x="161" y="580"/>
                  </a:lnTo>
                  <a:lnTo>
                    <a:pt x="281" y="860"/>
                  </a:lnTo>
                  <a:lnTo>
                    <a:pt x="421" y="1179"/>
                  </a:lnTo>
                  <a:lnTo>
                    <a:pt x="620" y="1499"/>
                  </a:lnTo>
                  <a:lnTo>
                    <a:pt x="860" y="1819"/>
                  </a:lnTo>
                  <a:lnTo>
                    <a:pt x="1120" y="2099"/>
                  </a:lnTo>
                  <a:lnTo>
                    <a:pt x="1400" y="2359"/>
                  </a:lnTo>
                  <a:lnTo>
                    <a:pt x="1680" y="2559"/>
                  </a:lnTo>
                  <a:lnTo>
                    <a:pt x="1940" y="2719"/>
                  </a:lnTo>
                  <a:lnTo>
                    <a:pt x="2160" y="2839"/>
                  </a:lnTo>
                  <a:lnTo>
                    <a:pt x="2340" y="2939"/>
                  </a:lnTo>
                  <a:lnTo>
                    <a:pt x="2479" y="2998"/>
                  </a:lnTo>
                  <a:lnTo>
                    <a:pt x="2419" y="2839"/>
                  </a:lnTo>
                  <a:lnTo>
                    <a:pt x="2240" y="2439"/>
                  </a:lnTo>
                  <a:lnTo>
                    <a:pt x="2120" y="2179"/>
                  </a:lnTo>
                  <a:lnTo>
                    <a:pt x="1940" y="1879"/>
                  </a:lnTo>
                  <a:lnTo>
                    <a:pt x="1740" y="1579"/>
                  </a:lnTo>
                  <a:lnTo>
                    <a:pt x="1500" y="1279"/>
                  </a:lnTo>
                  <a:lnTo>
                    <a:pt x="1240" y="980"/>
                  </a:lnTo>
                  <a:lnTo>
                    <a:pt x="980" y="740"/>
                  </a:lnTo>
                  <a:lnTo>
                    <a:pt x="740" y="520"/>
                  </a:lnTo>
                  <a:lnTo>
                    <a:pt x="501" y="340"/>
                  </a:lnTo>
                  <a:lnTo>
                    <a:pt x="141" y="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5"/>
            <p:cNvSpPr/>
            <p:nvPr/>
          </p:nvSpPr>
          <p:spPr>
            <a:xfrm>
              <a:off x="1703800" y="3575525"/>
              <a:ext cx="27000" cy="29000"/>
            </a:xfrm>
            <a:custGeom>
              <a:rect b="b" l="l" r="r" t="t"/>
              <a:pathLst>
                <a:path extrusionOk="0" h="1160" w="1080">
                  <a:moveTo>
                    <a:pt x="120" y="0"/>
                  </a:moveTo>
                  <a:lnTo>
                    <a:pt x="80" y="80"/>
                  </a:lnTo>
                  <a:lnTo>
                    <a:pt x="40" y="180"/>
                  </a:lnTo>
                  <a:lnTo>
                    <a:pt x="20" y="300"/>
                  </a:lnTo>
                  <a:lnTo>
                    <a:pt x="0" y="440"/>
                  </a:lnTo>
                  <a:lnTo>
                    <a:pt x="20" y="600"/>
                  </a:lnTo>
                  <a:lnTo>
                    <a:pt x="80" y="760"/>
                  </a:lnTo>
                  <a:lnTo>
                    <a:pt x="120" y="840"/>
                  </a:lnTo>
                  <a:lnTo>
                    <a:pt x="180" y="920"/>
                  </a:lnTo>
                  <a:lnTo>
                    <a:pt x="240" y="980"/>
                  </a:lnTo>
                  <a:lnTo>
                    <a:pt x="320" y="1040"/>
                  </a:lnTo>
                  <a:lnTo>
                    <a:pt x="480" y="1120"/>
                  </a:lnTo>
                  <a:lnTo>
                    <a:pt x="640" y="1160"/>
                  </a:lnTo>
                  <a:lnTo>
                    <a:pt x="780" y="1160"/>
                  </a:lnTo>
                  <a:lnTo>
                    <a:pt x="900" y="1140"/>
                  </a:lnTo>
                  <a:lnTo>
                    <a:pt x="1000" y="1120"/>
                  </a:lnTo>
                  <a:lnTo>
                    <a:pt x="1080" y="1100"/>
                  </a:lnTo>
                  <a:lnTo>
                    <a:pt x="1000" y="800"/>
                  </a:lnTo>
                  <a:lnTo>
                    <a:pt x="940" y="580"/>
                  </a:lnTo>
                  <a:lnTo>
                    <a:pt x="880" y="460"/>
                  </a:lnTo>
                  <a:lnTo>
                    <a:pt x="820" y="360"/>
                  </a:lnTo>
                  <a:lnTo>
                    <a:pt x="720" y="280"/>
                  </a:lnTo>
                  <a:lnTo>
                    <a:pt x="620" y="220"/>
                  </a:lnTo>
                  <a:lnTo>
                    <a:pt x="400" y="12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5"/>
            <p:cNvSpPr/>
            <p:nvPr/>
          </p:nvSpPr>
          <p:spPr>
            <a:xfrm>
              <a:off x="2089100" y="4352125"/>
              <a:ext cx="291850" cy="74975"/>
            </a:xfrm>
            <a:custGeom>
              <a:rect b="b" l="l" r="r" t="t"/>
              <a:pathLst>
                <a:path extrusionOk="0" h="2999" w="11674">
                  <a:moveTo>
                    <a:pt x="11674" y="0"/>
                  </a:moveTo>
                  <a:lnTo>
                    <a:pt x="11234" y="200"/>
                  </a:lnTo>
                  <a:lnTo>
                    <a:pt x="10714" y="440"/>
                  </a:lnTo>
                  <a:lnTo>
                    <a:pt x="10395" y="580"/>
                  </a:lnTo>
                  <a:lnTo>
                    <a:pt x="10035" y="720"/>
                  </a:lnTo>
                  <a:lnTo>
                    <a:pt x="9195" y="1019"/>
                  </a:lnTo>
                  <a:lnTo>
                    <a:pt x="8216" y="1339"/>
                  </a:lnTo>
                  <a:lnTo>
                    <a:pt x="7156" y="1639"/>
                  </a:lnTo>
                  <a:lnTo>
                    <a:pt x="6577" y="1779"/>
                  </a:lnTo>
                  <a:lnTo>
                    <a:pt x="5977" y="1919"/>
                  </a:lnTo>
                  <a:lnTo>
                    <a:pt x="5377" y="2039"/>
                  </a:lnTo>
                  <a:lnTo>
                    <a:pt x="4798" y="2139"/>
                  </a:lnTo>
                  <a:lnTo>
                    <a:pt x="3698" y="2299"/>
                  </a:lnTo>
                  <a:lnTo>
                    <a:pt x="2679" y="2379"/>
                  </a:lnTo>
                  <a:lnTo>
                    <a:pt x="1799" y="2439"/>
                  </a:lnTo>
                  <a:lnTo>
                    <a:pt x="1399" y="2439"/>
                  </a:lnTo>
                  <a:lnTo>
                    <a:pt x="1060" y="2459"/>
                  </a:lnTo>
                  <a:lnTo>
                    <a:pt x="500" y="2439"/>
                  </a:lnTo>
                  <a:lnTo>
                    <a:pt x="0" y="2439"/>
                  </a:lnTo>
                  <a:lnTo>
                    <a:pt x="480" y="2579"/>
                  </a:lnTo>
                  <a:lnTo>
                    <a:pt x="720" y="2639"/>
                  </a:lnTo>
                  <a:lnTo>
                    <a:pt x="1020" y="2719"/>
                  </a:lnTo>
                  <a:lnTo>
                    <a:pt x="1379" y="2799"/>
                  </a:lnTo>
                  <a:lnTo>
                    <a:pt x="1759" y="2859"/>
                  </a:lnTo>
                  <a:lnTo>
                    <a:pt x="2199" y="2918"/>
                  </a:lnTo>
                  <a:lnTo>
                    <a:pt x="2679" y="2958"/>
                  </a:lnTo>
                  <a:lnTo>
                    <a:pt x="3198" y="2998"/>
                  </a:lnTo>
                  <a:lnTo>
                    <a:pt x="3738" y="2998"/>
                  </a:lnTo>
                  <a:lnTo>
                    <a:pt x="4318" y="2978"/>
                  </a:lnTo>
                  <a:lnTo>
                    <a:pt x="4917" y="2938"/>
                  </a:lnTo>
                  <a:lnTo>
                    <a:pt x="5517" y="2859"/>
                  </a:lnTo>
                  <a:lnTo>
                    <a:pt x="6157" y="2759"/>
                  </a:lnTo>
                  <a:lnTo>
                    <a:pt x="6777" y="2599"/>
                  </a:lnTo>
                  <a:lnTo>
                    <a:pt x="7376" y="2419"/>
                  </a:lnTo>
                  <a:lnTo>
                    <a:pt x="7936" y="2219"/>
                  </a:lnTo>
                  <a:lnTo>
                    <a:pt x="8476" y="2019"/>
                  </a:lnTo>
                  <a:lnTo>
                    <a:pt x="8975" y="1799"/>
                  </a:lnTo>
                  <a:lnTo>
                    <a:pt x="9435" y="1559"/>
                  </a:lnTo>
                  <a:lnTo>
                    <a:pt x="9835" y="1319"/>
                  </a:lnTo>
                  <a:lnTo>
                    <a:pt x="10215" y="1099"/>
                  </a:lnTo>
                  <a:lnTo>
                    <a:pt x="10555" y="880"/>
                  </a:lnTo>
                  <a:lnTo>
                    <a:pt x="10834" y="660"/>
                  </a:lnTo>
                  <a:lnTo>
                    <a:pt x="11094" y="480"/>
                  </a:lnTo>
                  <a:lnTo>
                    <a:pt x="11294" y="320"/>
                  </a:lnTo>
                  <a:lnTo>
                    <a:pt x="1167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5"/>
            <p:cNvSpPr/>
            <p:nvPr/>
          </p:nvSpPr>
          <p:spPr>
            <a:xfrm>
              <a:off x="2162050" y="4419075"/>
              <a:ext cx="169925" cy="42000"/>
            </a:xfrm>
            <a:custGeom>
              <a:rect b="b" l="l" r="r" t="t"/>
              <a:pathLst>
                <a:path extrusionOk="0" h="1680" w="6797">
                  <a:moveTo>
                    <a:pt x="6797" y="1"/>
                  </a:moveTo>
                  <a:lnTo>
                    <a:pt x="5758" y="181"/>
                  </a:lnTo>
                  <a:lnTo>
                    <a:pt x="4678" y="400"/>
                  </a:lnTo>
                  <a:lnTo>
                    <a:pt x="3379" y="680"/>
                  </a:lnTo>
                  <a:lnTo>
                    <a:pt x="2079" y="980"/>
                  </a:lnTo>
                  <a:lnTo>
                    <a:pt x="1000" y="1220"/>
                  </a:lnTo>
                  <a:lnTo>
                    <a:pt x="1" y="1480"/>
                  </a:lnTo>
                  <a:lnTo>
                    <a:pt x="280" y="1540"/>
                  </a:lnTo>
                  <a:lnTo>
                    <a:pt x="600" y="1600"/>
                  </a:lnTo>
                  <a:lnTo>
                    <a:pt x="1040" y="1640"/>
                  </a:lnTo>
                  <a:lnTo>
                    <a:pt x="1560" y="1680"/>
                  </a:lnTo>
                  <a:lnTo>
                    <a:pt x="2179" y="1680"/>
                  </a:lnTo>
                  <a:lnTo>
                    <a:pt x="2499" y="1660"/>
                  </a:lnTo>
                  <a:lnTo>
                    <a:pt x="2839" y="1620"/>
                  </a:lnTo>
                  <a:lnTo>
                    <a:pt x="3199" y="1580"/>
                  </a:lnTo>
                  <a:lnTo>
                    <a:pt x="3559" y="1500"/>
                  </a:lnTo>
                  <a:lnTo>
                    <a:pt x="3918" y="1420"/>
                  </a:lnTo>
                  <a:lnTo>
                    <a:pt x="4258" y="1320"/>
                  </a:lnTo>
                  <a:lnTo>
                    <a:pt x="4578" y="1200"/>
                  </a:lnTo>
                  <a:lnTo>
                    <a:pt x="4898" y="1080"/>
                  </a:lnTo>
                  <a:lnTo>
                    <a:pt x="5458" y="840"/>
                  </a:lnTo>
                  <a:lnTo>
                    <a:pt x="5917" y="580"/>
                  </a:lnTo>
                  <a:lnTo>
                    <a:pt x="6297" y="360"/>
                  </a:lnTo>
                  <a:lnTo>
                    <a:pt x="6557" y="161"/>
                  </a:lnTo>
                  <a:lnTo>
                    <a:pt x="6797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5"/>
            <p:cNvSpPr/>
            <p:nvPr/>
          </p:nvSpPr>
          <p:spPr>
            <a:xfrm>
              <a:off x="2213025" y="4476550"/>
              <a:ext cx="80475" cy="25500"/>
            </a:xfrm>
            <a:custGeom>
              <a:rect b="b" l="l" r="r" t="t"/>
              <a:pathLst>
                <a:path extrusionOk="0" h="1020" w="3219">
                  <a:moveTo>
                    <a:pt x="2439" y="0"/>
                  </a:moveTo>
                  <a:lnTo>
                    <a:pt x="2159" y="20"/>
                  </a:lnTo>
                  <a:lnTo>
                    <a:pt x="1859" y="60"/>
                  </a:lnTo>
                  <a:lnTo>
                    <a:pt x="1540" y="120"/>
                  </a:lnTo>
                  <a:lnTo>
                    <a:pt x="1240" y="200"/>
                  </a:lnTo>
                  <a:lnTo>
                    <a:pt x="940" y="320"/>
                  </a:lnTo>
                  <a:lnTo>
                    <a:pt x="680" y="420"/>
                  </a:lnTo>
                  <a:lnTo>
                    <a:pt x="460" y="540"/>
                  </a:lnTo>
                  <a:lnTo>
                    <a:pt x="120" y="740"/>
                  </a:lnTo>
                  <a:lnTo>
                    <a:pt x="0" y="820"/>
                  </a:lnTo>
                  <a:lnTo>
                    <a:pt x="140" y="860"/>
                  </a:lnTo>
                  <a:lnTo>
                    <a:pt x="300" y="920"/>
                  </a:lnTo>
                  <a:lnTo>
                    <a:pt x="520" y="960"/>
                  </a:lnTo>
                  <a:lnTo>
                    <a:pt x="780" y="1000"/>
                  </a:lnTo>
                  <a:lnTo>
                    <a:pt x="1080" y="1020"/>
                  </a:lnTo>
                  <a:lnTo>
                    <a:pt x="1400" y="1000"/>
                  </a:lnTo>
                  <a:lnTo>
                    <a:pt x="1740" y="940"/>
                  </a:lnTo>
                  <a:lnTo>
                    <a:pt x="2079" y="840"/>
                  </a:lnTo>
                  <a:lnTo>
                    <a:pt x="2359" y="700"/>
                  </a:lnTo>
                  <a:lnTo>
                    <a:pt x="2619" y="560"/>
                  </a:lnTo>
                  <a:lnTo>
                    <a:pt x="2839" y="400"/>
                  </a:lnTo>
                  <a:lnTo>
                    <a:pt x="2999" y="260"/>
                  </a:lnTo>
                  <a:lnTo>
                    <a:pt x="3119" y="140"/>
                  </a:lnTo>
                  <a:lnTo>
                    <a:pt x="3219" y="40"/>
                  </a:lnTo>
                  <a:lnTo>
                    <a:pt x="3079" y="20"/>
                  </a:lnTo>
                  <a:lnTo>
                    <a:pt x="269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5"/>
            <p:cNvSpPr/>
            <p:nvPr/>
          </p:nvSpPr>
          <p:spPr>
            <a:xfrm>
              <a:off x="2237500" y="4510525"/>
              <a:ext cx="51500" cy="23025"/>
            </a:xfrm>
            <a:custGeom>
              <a:rect b="b" l="l" r="r" t="t"/>
              <a:pathLst>
                <a:path extrusionOk="0" h="921" w="2060">
                  <a:moveTo>
                    <a:pt x="1320" y="1"/>
                  </a:moveTo>
                  <a:lnTo>
                    <a:pt x="1120" y="21"/>
                  </a:lnTo>
                  <a:lnTo>
                    <a:pt x="920" y="61"/>
                  </a:lnTo>
                  <a:lnTo>
                    <a:pt x="721" y="141"/>
                  </a:lnTo>
                  <a:lnTo>
                    <a:pt x="541" y="241"/>
                  </a:lnTo>
                  <a:lnTo>
                    <a:pt x="381" y="341"/>
                  </a:lnTo>
                  <a:lnTo>
                    <a:pt x="241" y="460"/>
                  </a:lnTo>
                  <a:lnTo>
                    <a:pt x="61" y="660"/>
                  </a:lnTo>
                  <a:lnTo>
                    <a:pt x="1" y="740"/>
                  </a:lnTo>
                  <a:lnTo>
                    <a:pt x="81" y="780"/>
                  </a:lnTo>
                  <a:lnTo>
                    <a:pt x="201" y="820"/>
                  </a:lnTo>
                  <a:lnTo>
                    <a:pt x="341" y="860"/>
                  </a:lnTo>
                  <a:lnTo>
                    <a:pt x="521" y="900"/>
                  </a:lnTo>
                  <a:lnTo>
                    <a:pt x="721" y="920"/>
                  </a:lnTo>
                  <a:lnTo>
                    <a:pt x="940" y="920"/>
                  </a:lnTo>
                  <a:lnTo>
                    <a:pt x="1160" y="860"/>
                  </a:lnTo>
                  <a:lnTo>
                    <a:pt x="1360" y="780"/>
                  </a:lnTo>
                  <a:lnTo>
                    <a:pt x="1540" y="680"/>
                  </a:lnTo>
                  <a:lnTo>
                    <a:pt x="1700" y="560"/>
                  </a:lnTo>
                  <a:lnTo>
                    <a:pt x="1820" y="420"/>
                  </a:lnTo>
                  <a:lnTo>
                    <a:pt x="1920" y="321"/>
                  </a:lnTo>
                  <a:lnTo>
                    <a:pt x="2000" y="221"/>
                  </a:lnTo>
                  <a:lnTo>
                    <a:pt x="2060" y="121"/>
                  </a:lnTo>
                  <a:lnTo>
                    <a:pt x="1960" y="101"/>
                  </a:lnTo>
                  <a:lnTo>
                    <a:pt x="1680" y="21"/>
                  </a:lnTo>
                  <a:lnTo>
                    <a:pt x="152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5"/>
            <p:cNvSpPr/>
            <p:nvPr/>
          </p:nvSpPr>
          <p:spPr>
            <a:xfrm>
              <a:off x="2216025" y="4559000"/>
              <a:ext cx="78475" cy="23525"/>
            </a:xfrm>
            <a:custGeom>
              <a:rect b="b" l="l" r="r" t="t"/>
              <a:pathLst>
                <a:path extrusionOk="0" h="941" w="3139">
                  <a:moveTo>
                    <a:pt x="2119" y="1"/>
                  </a:moveTo>
                  <a:lnTo>
                    <a:pt x="1819" y="41"/>
                  </a:lnTo>
                  <a:lnTo>
                    <a:pt x="1540" y="61"/>
                  </a:lnTo>
                  <a:lnTo>
                    <a:pt x="1240" y="121"/>
                  </a:lnTo>
                  <a:lnTo>
                    <a:pt x="960" y="201"/>
                  </a:lnTo>
                  <a:lnTo>
                    <a:pt x="480" y="340"/>
                  </a:lnTo>
                  <a:lnTo>
                    <a:pt x="120" y="460"/>
                  </a:lnTo>
                  <a:lnTo>
                    <a:pt x="0" y="520"/>
                  </a:lnTo>
                  <a:lnTo>
                    <a:pt x="120" y="600"/>
                  </a:lnTo>
                  <a:lnTo>
                    <a:pt x="260" y="680"/>
                  </a:lnTo>
                  <a:lnTo>
                    <a:pt x="460" y="760"/>
                  </a:lnTo>
                  <a:lnTo>
                    <a:pt x="700" y="840"/>
                  </a:lnTo>
                  <a:lnTo>
                    <a:pt x="1000" y="900"/>
                  </a:lnTo>
                  <a:lnTo>
                    <a:pt x="1320" y="940"/>
                  </a:lnTo>
                  <a:lnTo>
                    <a:pt x="1480" y="920"/>
                  </a:lnTo>
                  <a:lnTo>
                    <a:pt x="1660" y="900"/>
                  </a:lnTo>
                  <a:lnTo>
                    <a:pt x="1839" y="860"/>
                  </a:lnTo>
                  <a:lnTo>
                    <a:pt x="1999" y="820"/>
                  </a:lnTo>
                  <a:lnTo>
                    <a:pt x="2299" y="700"/>
                  </a:lnTo>
                  <a:lnTo>
                    <a:pt x="2559" y="560"/>
                  </a:lnTo>
                  <a:lnTo>
                    <a:pt x="2759" y="400"/>
                  </a:lnTo>
                  <a:lnTo>
                    <a:pt x="2919" y="241"/>
                  </a:lnTo>
                  <a:lnTo>
                    <a:pt x="3039" y="121"/>
                  </a:lnTo>
                  <a:lnTo>
                    <a:pt x="3139" y="21"/>
                  </a:lnTo>
                  <a:lnTo>
                    <a:pt x="297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5"/>
            <p:cNvSpPr/>
            <p:nvPr/>
          </p:nvSpPr>
          <p:spPr>
            <a:xfrm>
              <a:off x="2170050" y="4578000"/>
              <a:ext cx="177925" cy="43500"/>
            </a:xfrm>
            <a:custGeom>
              <a:rect b="b" l="l" r="r" t="t"/>
              <a:pathLst>
                <a:path extrusionOk="0" h="1740" w="7117">
                  <a:moveTo>
                    <a:pt x="7117" y="0"/>
                  </a:moveTo>
                  <a:lnTo>
                    <a:pt x="6837" y="100"/>
                  </a:lnTo>
                  <a:lnTo>
                    <a:pt x="6517" y="200"/>
                  </a:lnTo>
                  <a:lnTo>
                    <a:pt x="6077" y="340"/>
                  </a:lnTo>
                  <a:lnTo>
                    <a:pt x="5557" y="480"/>
                  </a:lnTo>
                  <a:lnTo>
                    <a:pt x="4958" y="620"/>
                  </a:lnTo>
                  <a:lnTo>
                    <a:pt x="4318" y="740"/>
                  </a:lnTo>
                  <a:lnTo>
                    <a:pt x="3598" y="840"/>
                  </a:lnTo>
                  <a:lnTo>
                    <a:pt x="2899" y="920"/>
                  </a:lnTo>
                  <a:lnTo>
                    <a:pt x="2239" y="980"/>
                  </a:lnTo>
                  <a:lnTo>
                    <a:pt x="1620" y="1020"/>
                  </a:lnTo>
                  <a:lnTo>
                    <a:pt x="1080" y="1020"/>
                  </a:lnTo>
                  <a:lnTo>
                    <a:pt x="640" y="1000"/>
                  </a:lnTo>
                  <a:lnTo>
                    <a:pt x="300" y="980"/>
                  </a:lnTo>
                  <a:lnTo>
                    <a:pt x="0" y="980"/>
                  </a:lnTo>
                  <a:lnTo>
                    <a:pt x="260" y="1120"/>
                  </a:lnTo>
                  <a:lnTo>
                    <a:pt x="580" y="1260"/>
                  </a:lnTo>
                  <a:lnTo>
                    <a:pt x="1020" y="1440"/>
                  </a:lnTo>
                  <a:lnTo>
                    <a:pt x="1280" y="1519"/>
                  </a:lnTo>
                  <a:lnTo>
                    <a:pt x="1560" y="1579"/>
                  </a:lnTo>
                  <a:lnTo>
                    <a:pt x="1879" y="1639"/>
                  </a:lnTo>
                  <a:lnTo>
                    <a:pt x="2219" y="1699"/>
                  </a:lnTo>
                  <a:lnTo>
                    <a:pt x="2559" y="1719"/>
                  </a:lnTo>
                  <a:lnTo>
                    <a:pt x="2939" y="1739"/>
                  </a:lnTo>
                  <a:lnTo>
                    <a:pt x="3319" y="1719"/>
                  </a:lnTo>
                  <a:lnTo>
                    <a:pt x="3718" y="1679"/>
                  </a:lnTo>
                  <a:lnTo>
                    <a:pt x="4118" y="1619"/>
                  </a:lnTo>
                  <a:lnTo>
                    <a:pt x="4478" y="1519"/>
                  </a:lnTo>
                  <a:lnTo>
                    <a:pt x="4838" y="1420"/>
                  </a:lnTo>
                  <a:lnTo>
                    <a:pt x="5178" y="1300"/>
                  </a:lnTo>
                  <a:lnTo>
                    <a:pt x="5497" y="1160"/>
                  </a:lnTo>
                  <a:lnTo>
                    <a:pt x="5777" y="1020"/>
                  </a:lnTo>
                  <a:lnTo>
                    <a:pt x="6037" y="860"/>
                  </a:lnTo>
                  <a:lnTo>
                    <a:pt x="6257" y="720"/>
                  </a:lnTo>
                  <a:lnTo>
                    <a:pt x="6637" y="440"/>
                  </a:lnTo>
                  <a:lnTo>
                    <a:pt x="6917" y="220"/>
                  </a:lnTo>
                  <a:lnTo>
                    <a:pt x="7117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5"/>
            <p:cNvSpPr/>
            <p:nvPr/>
          </p:nvSpPr>
          <p:spPr>
            <a:xfrm>
              <a:off x="2181050" y="4711425"/>
              <a:ext cx="99475" cy="25000"/>
            </a:xfrm>
            <a:custGeom>
              <a:rect b="b" l="l" r="r" t="t"/>
              <a:pathLst>
                <a:path extrusionOk="0" h="1000" w="3979">
                  <a:moveTo>
                    <a:pt x="3039" y="0"/>
                  </a:moveTo>
                  <a:lnTo>
                    <a:pt x="2699" y="20"/>
                  </a:lnTo>
                  <a:lnTo>
                    <a:pt x="2319" y="40"/>
                  </a:lnTo>
                  <a:lnTo>
                    <a:pt x="1919" y="100"/>
                  </a:lnTo>
                  <a:lnTo>
                    <a:pt x="1539" y="200"/>
                  </a:lnTo>
                  <a:lnTo>
                    <a:pt x="1180" y="300"/>
                  </a:lnTo>
                  <a:lnTo>
                    <a:pt x="840" y="400"/>
                  </a:lnTo>
                  <a:lnTo>
                    <a:pt x="560" y="520"/>
                  </a:lnTo>
                  <a:lnTo>
                    <a:pt x="140" y="700"/>
                  </a:lnTo>
                  <a:lnTo>
                    <a:pt x="0" y="780"/>
                  </a:lnTo>
                  <a:lnTo>
                    <a:pt x="160" y="840"/>
                  </a:lnTo>
                  <a:lnTo>
                    <a:pt x="340" y="880"/>
                  </a:lnTo>
                  <a:lnTo>
                    <a:pt x="600" y="940"/>
                  </a:lnTo>
                  <a:lnTo>
                    <a:pt x="920" y="980"/>
                  </a:lnTo>
                  <a:lnTo>
                    <a:pt x="1279" y="1000"/>
                  </a:lnTo>
                  <a:lnTo>
                    <a:pt x="1659" y="1000"/>
                  </a:lnTo>
                  <a:lnTo>
                    <a:pt x="2079" y="940"/>
                  </a:lnTo>
                  <a:lnTo>
                    <a:pt x="2499" y="840"/>
                  </a:lnTo>
                  <a:lnTo>
                    <a:pt x="2859" y="700"/>
                  </a:lnTo>
                  <a:lnTo>
                    <a:pt x="3178" y="560"/>
                  </a:lnTo>
                  <a:lnTo>
                    <a:pt x="3458" y="400"/>
                  </a:lnTo>
                  <a:lnTo>
                    <a:pt x="3678" y="260"/>
                  </a:lnTo>
                  <a:lnTo>
                    <a:pt x="3838" y="140"/>
                  </a:lnTo>
                  <a:lnTo>
                    <a:pt x="3978" y="40"/>
                  </a:lnTo>
                  <a:lnTo>
                    <a:pt x="3798" y="20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5"/>
            <p:cNvSpPr/>
            <p:nvPr/>
          </p:nvSpPr>
          <p:spPr>
            <a:xfrm>
              <a:off x="2199525" y="4750400"/>
              <a:ext cx="59500" cy="21525"/>
            </a:xfrm>
            <a:custGeom>
              <a:rect b="b" l="l" r="r" t="t"/>
              <a:pathLst>
                <a:path extrusionOk="0" h="861" w="2380">
                  <a:moveTo>
                    <a:pt x="1380" y="1"/>
                  </a:moveTo>
                  <a:lnTo>
                    <a:pt x="1140" y="21"/>
                  </a:lnTo>
                  <a:lnTo>
                    <a:pt x="920" y="61"/>
                  </a:lnTo>
                  <a:lnTo>
                    <a:pt x="700" y="121"/>
                  </a:lnTo>
                  <a:lnTo>
                    <a:pt x="520" y="201"/>
                  </a:lnTo>
                  <a:lnTo>
                    <a:pt x="341" y="301"/>
                  </a:lnTo>
                  <a:lnTo>
                    <a:pt x="101" y="460"/>
                  </a:lnTo>
                  <a:lnTo>
                    <a:pt x="1" y="520"/>
                  </a:lnTo>
                  <a:lnTo>
                    <a:pt x="101" y="580"/>
                  </a:lnTo>
                  <a:lnTo>
                    <a:pt x="221" y="640"/>
                  </a:lnTo>
                  <a:lnTo>
                    <a:pt x="361" y="720"/>
                  </a:lnTo>
                  <a:lnTo>
                    <a:pt x="560" y="780"/>
                  </a:lnTo>
                  <a:lnTo>
                    <a:pt x="760" y="840"/>
                  </a:lnTo>
                  <a:lnTo>
                    <a:pt x="1000" y="860"/>
                  </a:lnTo>
                  <a:lnTo>
                    <a:pt x="1260" y="860"/>
                  </a:lnTo>
                  <a:lnTo>
                    <a:pt x="1500" y="800"/>
                  </a:lnTo>
                  <a:lnTo>
                    <a:pt x="1720" y="720"/>
                  </a:lnTo>
                  <a:lnTo>
                    <a:pt x="1920" y="620"/>
                  </a:lnTo>
                  <a:lnTo>
                    <a:pt x="2080" y="500"/>
                  </a:lnTo>
                  <a:lnTo>
                    <a:pt x="2220" y="400"/>
                  </a:lnTo>
                  <a:lnTo>
                    <a:pt x="2300" y="320"/>
                  </a:lnTo>
                  <a:lnTo>
                    <a:pt x="2379" y="221"/>
                  </a:lnTo>
                  <a:lnTo>
                    <a:pt x="2280" y="181"/>
                  </a:lnTo>
                  <a:lnTo>
                    <a:pt x="2000" y="101"/>
                  </a:lnTo>
                  <a:lnTo>
                    <a:pt x="1820" y="41"/>
                  </a:lnTo>
                  <a:lnTo>
                    <a:pt x="1600" y="21"/>
                  </a:lnTo>
                  <a:lnTo>
                    <a:pt x="138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5"/>
            <p:cNvSpPr/>
            <p:nvPr/>
          </p:nvSpPr>
          <p:spPr>
            <a:xfrm>
              <a:off x="2140550" y="4785875"/>
              <a:ext cx="172450" cy="25025"/>
            </a:xfrm>
            <a:custGeom>
              <a:rect b="b" l="l" r="r" t="t"/>
              <a:pathLst>
                <a:path extrusionOk="0" h="1001" w="6898">
                  <a:moveTo>
                    <a:pt x="6618" y="1"/>
                  </a:moveTo>
                  <a:lnTo>
                    <a:pt x="5858" y="41"/>
                  </a:lnTo>
                  <a:lnTo>
                    <a:pt x="3439" y="161"/>
                  </a:lnTo>
                  <a:lnTo>
                    <a:pt x="1040" y="301"/>
                  </a:lnTo>
                  <a:lnTo>
                    <a:pt x="281" y="361"/>
                  </a:lnTo>
                  <a:lnTo>
                    <a:pt x="1" y="381"/>
                  </a:lnTo>
                  <a:lnTo>
                    <a:pt x="261" y="481"/>
                  </a:lnTo>
                  <a:lnTo>
                    <a:pt x="561" y="601"/>
                  </a:lnTo>
                  <a:lnTo>
                    <a:pt x="980" y="721"/>
                  </a:lnTo>
                  <a:lnTo>
                    <a:pt x="1500" y="840"/>
                  </a:lnTo>
                  <a:lnTo>
                    <a:pt x="1800" y="900"/>
                  </a:lnTo>
                  <a:lnTo>
                    <a:pt x="2100" y="940"/>
                  </a:lnTo>
                  <a:lnTo>
                    <a:pt x="2420" y="980"/>
                  </a:lnTo>
                  <a:lnTo>
                    <a:pt x="2780" y="1000"/>
                  </a:lnTo>
                  <a:lnTo>
                    <a:pt x="3499" y="1000"/>
                  </a:lnTo>
                  <a:lnTo>
                    <a:pt x="3859" y="960"/>
                  </a:lnTo>
                  <a:lnTo>
                    <a:pt x="4219" y="920"/>
                  </a:lnTo>
                  <a:lnTo>
                    <a:pt x="4539" y="860"/>
                  </a:lnTo>
                  <a:lnTo>
                    <a:pt x="4878" y="800"/>
                  </a:lnTo>
                  <a:lnTo>
                    <a:pt x="5178" y="721"/>
                  </a:lnTo>
                  <a:lnTo>
                    <a:pt x="5458" y="641"/>
                  </a:lnTo>
                  <a:lnTo>
                    <a:pt x="5958" y="461"/>
                  </a:lnTo>
                  <a:lnTo>
                    <a:pt x="6358" y="281"/>
                  </a:lnTo>
                  <a:lnTo>
                    <a:pt x="6657" y="141"/>
                  </a:lnTo>
                  <a:lnTo>
                    <a:pt x="6897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5"/>
            <p:cNvSpPr/>
            <p:nvPr/>
          </p:nvSpPr>
          <p:spPr>
            <a:xfrm>
              <a:off x="1776750" y="4580500"/>
              <a:ext cx="65000" cy="255375"/>
            </a:xfrm>
            <a:custGeom>
              <a:rect b="b" l="l" r="r" t="t"/>
              <a:pathLst>
                <a:path extrusionOk="0" h="10215" w="2600">
                  <a:moveTo>
                    <a:pt x="2479" y="0"/>
                  </a:moveTo>
                  <a:lnTo>
                    <a:pt x="2179" y="1519"/>
                  </a:lnTo>
                  <a:lnTo>
                    <a:pt x="1820" y="3159"/>
                  </a:lnTo>
                  <a:lnTo>
                    <a:pt x="1360" y="5138"/>
                  </a:lnTo>
                  <a:lnTo>
                    <a:pt x="860" y="7116"/>
                  </a:lnTo>
                  <a:lnTo>
                    <a:pt x="420" y="8716"/>
                  </a:lnTo>
                  <a:lnTo>
                    <a:pt x="1" y="10215"/>
                  </a:lnTo>
                  <a:lnTo>
                    <a:pt x="241" y="9875"/>
                  </a:lnTo>
                  <a:lnTo>
                    <a:pt x="500" y="9455"/>
                  </a:lnTo>
                  <a:lnTo>
                    <a:pt x="820" y="8876"/>
                  </a:lnTo>
                  <a:lnTo>
                    <a:pt x="1180" y="8176"/>
                  </a:lnTo>
                  <a:lnTo>
                    <a:pt x="1360" y="7756"/>
                  </a:lnTo>
                  <a:lnTo>
                    <a:pt x="1540" y="7336"/>
                  </a:lnTo>
                  <a:lnTo>
                    <a:pt x="1720" y="6877"/>
                  </a:lnTo>
                  <a:lnTo>
                    <a:pt x="1880" y="6377"/>
                  </a:lnTo>
                  <a:lnTo>
                    <a:pt x="2040" y="5877"/>
                  </a:lnTo>
                  <a:lnTo>
                    <a:pt x="2179" y="5337"/>
                  </a:lnTo>
                  <a:lnTo>
                    <a:pt x="2299" y="4798"/>
                  </a:lnTo>
                  <a:lnTo>
                    <a:pt x="2399" y="4278"/>
                  </a:lnTo>
                  <a:lnTo>
                    <a:pt x="2459" y="3758"/>
                  </a:lnTo>
                  <a:lnTo>
                    <a:pt x="2519" y="3279"/>
                  </a:lnTo>
                  <a:lnTo>
                    <a:pt x="2559" y="2799"/>
                  </a:lnTo>
                  <a:lnTo>
                    <a:pt x="2579" y="2359"/>
                  </a:lnTo>
                  <a:lnTo>
                    <a:pt x="2599" y="1559"/>
                  </a:lnTo>
                  <a:lnTo>
                    <a:pt x="2579" y="900"/>
                  </a:lnTo>
                  <a:lnTo>
                    <a:pt x="2539" y="420"/>
                  </a:lnTo>
                  <a:lnTo>
                    <a:pt x="247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5"/>
            <p:cNvSpPr/>
            <p:nvPr/>
          </p:nvSpPr>
          <p:spPr>
            <a:xfrm>
              <a:off x="1834725" y="4641950"/>
              <a:ext cx="31500" cy="148950"/>
            </a:xfrm>
            <a:custGeom>
              <a:rect b="b" l="l" r="r" t="t"/>
              <a:pathLst>
                <a:path extrusionOk="0" h="5958" w="1260">
                  <a:moveTo>
                    <a:pt x="1120" y="1"/>
                  </a:moveTo>
                  <a:lnTo>
                    <a:pt x="1040" y="241"/>
                  </a:lnTo>
                  <a:lnTo>
                    <a:pt x="820" y="860"/>
                  </a:lnTo>
                  <a:lnTo>
                    <a:pt x="680" y="1300"/>
                  </a:lnTo>
                  <a:lnTo>
                    <a:pt x="540" y="1800"/>
                  </a:lnTo>
                  <a:lnTo>
                    <a:pt x="420" y="2340"/>
                  </a:lnTo>
                  <a:lnTo>
                    <a:pt x="280" y="2939"/>
                  </a:lnTo>
                  <a:lnTo>
                    <a:pt x="180" y="3519"/>
                  </a:lnTo>
                  <a:lnTo>
                    <a:pt x="120" y="4079"/>
                  </a:lnTo>
                  <a:lnTo>
                    <a:pt x="60" y="4599"/>
                  </a:lnTo>
                  <a:lnTo>
                    <a:pt x="20" y="5038"/>
                  </a:lnTo>
                  <a:lnTo>
                    <a:pt x="0" y="5698"/>
                  </a:lnTo>
                  <a:lnTo>
                    <a:pt x="0" y="5958"/>
                  </a:lnTo>
                  <a:lnTo>
                    <a:pt x="120" y="5738"/>
                  </a:lnTo>
                  <a:lnTo>
                    <a:pt x="260" y="5498"/>
                  </a:lnTo>
                  <a:lnTo>
                    <a:pt x="440" y="5158"/>
                  </a:lnTo>
                  <a:lnTo>
                    <a:pt x="620" y="4738"/>
                  </a:lnTo>
                  <a:lnTo>
                    <a:pt x="820" y="4239"/>
                  </a:lnTo>
                  <a:lnTo>
                    <a:pt x="980" y="3699"/>
                  </a:lnTo>
                  <a:lnTo>
                    <a:pt x="1060" y="3399"/>
                  </a:lnTo>
                  <a:lnTo>
                    <a:pt x="1120" y="3079"/>
                  </a:lnTo>
                  <a:lnTo>
                    <a:pt x="1180" y="2779"/>
                  </a:lnTo>
                  <a:lnTo>
                    <a:pt x="1200" y="2480"/>
                  </a:lnTo>
                  <a:lnTo>
                    <a:pt x="1260" y="1900"/>
                  </a:lnTo>
                  <a:lnTo>
                    <a:pt x="1260" y="1380"/>
                  </a:lnTo>
                  <a:lnTo>
                    <a:pt x="1240" y="920"/>
                  </a:lnTo>
                  <a:lnTo>
                    <a:pt x="1200" y="541"/>
                  </a:lnTo>
                  <a:lnTo>
                    <a:pt x="1160" y="261"/>
                  </a:lnTo>
                  <a:lnTo>
                    <a:pt x="112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5"/>
            <p:cNvSpPr/>
            <p:nvPr/>
          </p:nvSpPr>
          <p:spPr>
            <a:xfrm>
              <a:off x="1381450" y="3674475"/>
              <a:ext cx="44025" cy="125450"/>
            </a:xfrm>
            <a:custGeom>
              <a:rect b="b" l="l" r="r" t="t"/>
              <a:pathLst>
                <a:path extrusionOk="0" h="5018" w="1761">
                  <a:moveTo>
                    <a:pt x="1760" y="0"/>
                  </a:moveTo>
                  <a:lnTo>
                    <a:pt x="1560" y="100"/>
                  </a:lnTo>
                  <a:lnTo>
                    <a:pt x="1440" y="140"/>
                  </a:lnTo>
                  <a:lnTo>
                    <a:pt x="1320" y="220"/>
                  </a:lnTo>
                  <a:lnTo>
                    <a:pt x="1180" y="320"/>
                  </a:lnTo>
                  <a:lnTo>
                    <a:pt x="1020" y="440"/>
                  </a:lnTo>
                  <a:lnTo>
                    <a:pt x="860" y="600"/>
                  </a:lnTo>
                  <a:lnTo>
                    <a:pt x="721" y="760"/>
                  </a:lnTo>
                  <a:lnTo>
                    <a:pt x="561" y="960"/>
                  </a:lnTo>
                  <a:lnTo>
                    <a:pt x="421" y="1180"/>
                  </a:lnTo>
                  <a:lnTo>
                    <a:pt x="281" y="1439"/>
                  </a:lnTo>
                  <a:lnTo>
                    <a:pt x="181" y="1699"/>
                  </a:lnTo>
                  <a:lnTo>
                    <a:pt x="81" y="1999"/>
                  </a:lnTo>
                  <a:lnTo>
                    <a:pt x="21" y="2299"/>
                  </a:lnTo>
                  <a:lnTo>
                    <a:pt x="1" y="2619"/>
                  </a:lnTo>
                  <a:lnTo>
                    <a:pt x="1" y="2919"/>
                  </a:lnTo>
                  <a:lnTo>
                    <a:pt x="21" y="3219"/>
                  </a:lnTo>
                  <a:lnTo>
                    <a:pt x="81" y="3478"/>
                  </a:lnTo>
                  <a:lnTo>
                    <a:pt x="161" y="3738"/>
                  </a:lnTo>
                  <a:lnTo>
                    <a:pt x="241" y="3978"/>
                  </a:lnTo>
                  <a:lnTo>
                    <a:pt x="341" y="4178"/>
                  </a:lnTo>
                  <a:lnTo>
                    <a:pt x="461" y="4358"/>
                  </a:lnTo>
                  <a:lnTo>
                    <a:pt x="561" y="4518"/>
                  </a:lnTo>
                  <a:lnTo>
                    <a:pt x="661" y="4658"/>
                  </a:lnTo>
                  <a:lnTo>
                    <a:pt x="761" y="4778"/>
                  </a:lnTo>
                  <a:lnTo>
                    <a:pt x="860" y="4858"/>
                  </a:lnTo>
                  <a:lnTo>
                    <a:pt x="1020" y="5018"/>
                  </a:lnTo>
                  <a:lnTo>
                    <a:pt x="1020" y="5018"/>
                  </a:lnTo>
                  <a:lnTo>
                    <a:pt x="960" y="4798"/>
                  </a:lnTo>
                  <a:lnTo>
                    <a:pt x="900" y="4538"/>
                  </a:lnTo>
                  <a:lnTo>
                    <a:pt x="880" y="4378"/>
                  </a:lnTo>
                  <a:lnTo>
                    <a:pt x="841" y="4218"/>
                  </a:lnTo>
                  <a:lnTo>
                    <a:pt x="801" y="3838"/>
                  </a:lnTo>
                  <a:lnTo>
                    <a:pt x="781" y="3398"/>
                  </a:lnTo>
                  <a:lnTo>
                    <a:pt x="821" y="2919"/>
                  </a:lnTo>
                  <a:lnTo>
                    <a:pt x="860" y="2419"/>
                  </a:lnTo>
                  <a:lnTo>
                    <a:pt x="960" y="1939"/>
                  </a:lnTo>
                  <a:lnTo>
                    <a:pt x="1060" y="1479"/>
                  </a:lnTo>
                  <a:lnTo>
                    <a:pt x="1200" y="1060"/>
                  </a:lnTo>
                  <a:lnTo>
                    <a:pt x="1360" y="700"/>
                  </a:lnTo>
                  <a:lnTo>
                    <a:pt x="1440" y="540"/>
                  </a:lnTo>
                  <a:lnTo>
                    <a:pt x="1500" y="420"/>
                  </a:lnTo>
                  <a:lnTo>
                    <a:pt x="1640" y="200"/>
                  </a:lnTo>
                  <a:lnTo>
                    <a:pt x="176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5"/>
            <p:cNvSpPr/>
            <p:nvPr/>
          </p:nvSpPr>
          <p:spPr>
            <a:xfrm>
              <a:off x="1421450" y="3696950"/>
              <a:ext cx="23000" cy="81000"/>
            </a:xfrm>
            <a:custGeom>
              <a:rect b="b" l="l" r="r" t="t"/>
              <a:pathLst>
                <a:path extrusionOk="0" h="3240" w="920">
                  <a:moveTo>
                    <a:pt x="840" y="1"/>
                  </a:moveTo>
                  <a:lnTo>
                    <a:pt x="740" y="101"/>
                  </a:lnTo>
                  <a:lnTo>
                    <a:pt x="640" y="221"/>
                  </a:lnTo>
                  <a:lnTo>
                    <a:pt x="500" y="401"/>
                  </a:lnTo>
                  <a:lnTo>
                    <a:pt x="360" y="620"/>
                  </a:lnTo>
                  <a:lnTo>
                    <a:pt x="220" y="880"/>
                  </a:lnTo>
                  <a:lnTo>
                    <a:pt x="100" y="1180"/>
                  </a:lnTo>
                  <a:lnTo>
                    <a:pt x="60" y="1360"/>
                  </a:lnTo>
                  <a:lnTo>
                    <a:pt x="40" y="1520"/>
                  </a:lnTo>
                  <a:lnTo>
                    <a:pt x="20" y="1700"/>
                  </a:lnTo>
                  <a:lnTo>
                    <a:pt x="0" y="1880"/>
                  </a:lnTo>
                  <a:lnTo>
                    <a:pt x="20" y="2200"/>
                  </a:lnTo>
                  <a:lnTo>
                    <a:pt x="80" y="2499"/>
                  </a:lnTo>
                  <a:lnTo>
                    <a:pt x="160" y="2739"/>
                  </a:lnTo>
                  <a:lnTo>
                    <a:pt x="240" y="2959"/>
                  </a:lnTo>
                  <a:lnTo>
                    <a:pt x="300" y="3099"/>
                  </a:lnTo>
                  <a:lnTo>
                    <a:pt x="380" y="3239"/>
                  </a:lnTo>
                  <a:lnTo>
                    <a:pt x="440" y="3099"/>
                  </a:lnTo>
                  <a:lnTo>
                    <a:pt x="580" y="2739"/>
                  </a:lnTo>
                  <a:lnTo>
                    <a:pt x="740" y="2240"/>
                  </a:lnTo>
                  <a:lnTo>
                    <a:pt x="820" y="1960"/>
                  </a:lnTo>
                  <a:lnTo>
                    <a:pt x="860" y="1640"/>
                  </a:lnTo>
                  <a:lnTo>
                    <a:pt x="900" y="1340"/>
                  </a:lnTo>
                  <a:lnTo>
                    <a:pt x="920" y="1040"/>
                  </a:lnTo>
                  <a:lnTo>
                    <a:pt x="900" y="521"/>
                  </a:lnTo>
                  <a:lnTo>
                    <a:pt x="860" y="141"/>
                  </a:lnTo>
                  <a:lnTo>
                    <a:pt x="84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2318475" y="4580500"/>
              <a:ext cx="82475" cy="93475"/>
            </a:xfrm>
            <a:custGeom>
              <a:rect b="b" l="l" r="r" t="t"/>
              <a:pathLst>
                <a:path extrusionOk="0" h="3739" w="3299">
                  <a:moveTo>
                    <a:pt x="1739" y="0"/>
                  </a:moveTo>
                  <a:lnTo>
                    <a:pt x="1619" y="240"/>
                  </a:lnTo>
                  <a:lnTo>
                    <a:pt x="1479" y="520"/>
                  </a:lnTo>
                  <a:lnTo>
                    <a:pt x="1280" y="880"/>
                  </a:lnTo>
                  <a:lnTo>
                    <a:pt x="1020" y="1260"/>
                  </a:lnTo>
                  <a:lnTo>
                    <a:pt x="720" y="1679"/>
                  </a:lnTo>
                  <a:lnTo>
                    <a:pt x="380" y="2079"/>
                  </a:lnTo>
                  <a:lnTo>
                    <a:pt x="200" y="2279"/>
                  </a:lnTo>
                  <a:lnTo>
                    <a:pt x="0" y="2459"/>
                  </a:lnTo>
                  <a:lnTo>
                    <a:pt x="1739" y="2279"/>
                  </a:lnTo>
                  <a:lnTo>
                    <a:pt x="0" y="3738"/>
                  </a:lnTo>
                  <a:lnTo>
                    <a:pt x="1739" y="3438"/>
                  </a:lnTo>
                  <a:lnTo>
                    <a:pt x="3019" y="1859"/>
                  </a:lnTo>
                  <a:lnTo>
                    <a:pt x="3299" y="620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5"/>
            <p:cNvSpPr/>
            <p:nvPr/>
          </p:nvSpPr>
          <p:spPr>
            <a:xfrm>
              <a:off x="1400450" y="3599500"/>
              <a:ext cx="382325" cy="361350"/>
            </a:xfrm>
            <a:custGeom>
              <a:rect b="b" l="l" r="r" t="t"/>
              <a:pathLst>
                <a:path extrusionOk="0" h="14454" w="15293">
                  <a:moveTo>
                    <a:pt x="7337" y="1"/>
                  </a:moveTo>
                  <a:lnTo>
                    <a:pt x="6717" y="2539"/>
                  </a:lnTo>
                  <a:lnTo>
                    <a:pt x="11874" y="3799"/>
                  </a:lnTo>
                  <a:lnTo>
                    <a:pt x="11994" y="3859"/>
                  </a:lnTo>
                  <a:lnTo>
                    <a:pt x="12154" y="3999"/>
                  </a:lnTo>
                  <a:lnTo>
                    <a:pt x="12254" y="4099"/>
                  </a:lnTo>
                  <a:lnTo>
                    <a:pt x="12334" y="4239"/>
                  </a:lnTo>
                  <a:lnTo>
                    <a:pt x="12434" y="4379"/>
                  </a:lnTo>
                  <a:lnTo>
                    <a:pt x="12514" y="4578"/>
                  </a:lnTo>
                  <a:lnTo>
                    <a:pt x="12574" y="4798"/>
                  </a:lnTo>
                  <a:lnTo>
                    <a:pt x="12634" y="5058"/>
                  </a:lnTo>
                  <a:lnTo>
                    <a:pt x="12654" y="5358"/>
                  </a:lnTo>
                  <a:lnTo>
                    <a:pt x="12674" y="5678"/>
                  </a:lnTo>
                  <a:lnTo>
                    <a:pt x="12634" y="6058"/>
                  </a:lnTo>
                  <a:lnTo>
                    <a:pt x="12574" y="6477"/>
                  </a:lnTo>
                  <a:lnTo>
                    <a:pt x="12474" y="6957"/>
                  </a:lnTo>
                  <a:lnTo>
                    <a:pt x="12334" y="7477"/>
                  </a:lnTo>
                  <a:lnTo>
                    <a:pt x="12094" y="8197"/>
                  </a:lnTo>
                  <a:lnTo>
                    <a:pt x="11834" y="8856"/>
                  </a:lnTo>
                  <a:lnTo>
                    <a:pt x="11594" y="9416"/>
                  </a:lnTo>
                  <a:lnTo>
                    <a:pt x="11335" y="9896"/>
                  </a:lnTo>
                  <a:lnTo>
                    <a:pt x="11075" y="10315"/>
                  </a:lnTo>
                  <a:lnTo>
                    <a:pt x="10815" y="10675"/>
                  </a:lnTo>
                  <a:lnTo>
                    <a:pt x="10555" y="10975"/>
                  </a:lnTo>
                  <a:lnTo>
                    <a:pt x="10295" y="11215"/>
                  </a:lnTo>
                  <a:lnTo>
                    <a:pt x="10015" y="11415"/>
                  </a:lnTo>
                  <a:lnTo>
                    <a:pt x="9755" y="11555"/>
                  </a:lnTo>
                  <a:lnTo>
                    <a:pt x="9476" y="11675"/>
                  </a:lnTo>
                  <a:lnTo>
                    <a:pt x="9216" y="11755"/>
                  </a:lnTo>
                  <a:lnTo>
                    <a:pt x="8936" y="11795"/>
                  </a:lnTo>
                  <a:lnTo>
                    <a:pt x="8656" y="11815"/>
                  </a:lnTo>
                  <a:lnTo>
                    <a:pt x="8376" y="11835"/>
                  </a:lnTo>
                  <a:lnTo>
                    <a:pt x="8096" y="11835"/>
                  </a:lnTo>
                  <a:lnTo>
                    <a:pt x="7337" y="11775"/>
                  </a:lnTo>
                  <a:lnTo>
                    <a:pt x="6217" y="11695"/>
                  </a:lnTo>
                  <a:lnTo>
                    <a:pt x="3499" y="11435"/>
                  </a:lnTo>
                  <a:lnTo>
                    <a:pt x="1" y="11095"/>
                  </a:lnTo>
                  <a:lnTo>
                    <a:pt x="400" y="11335"/>
                  </a:lnTo>
                  <a:lnTo>
                    <a:pt x="1120" y="11755"/>
                  </a:lnTo>
                  <a:lnTo>
                    <a:pt x="2079" y="12274"/>
                  </a:lnTo>
                  <a:lnTo>
                    <a:pt x="3219" y="12854"/>
                  </a:lnTo>
                  <a:lnTo>
                    <a:pt x="3839" y="13154"/>
                  </a:lnTo>
                  <a:lnTo>
                    <a:pt x="4458" y="13434"/>
                  </a:lnTo>
                  <a:lnTo>
                    <a:pt x="5098" y="13694"/>
                  </a:lnTo>
                  <a:lnTo>
                    <a:pt x="5718" y="13934"/>
                  </a:lnTo>
                  <a:lnTo>
                    <a:pt x="6337" y="14133"/>
                  </a:lnTo>
                  <a:lnTo>
                    <a:pt x="6917" y="14293"/>
                  </a:lnTo>
                  <a:lnTo>
                    <a:pt x="7477" y="14393"/>
                  </a:lnTo>
                  <a:lnTo>
                    <a:pt x="7736" y="14433"/>
                  </a:lnTo>
                  <a:lnTo>
                    <a:pt x="7996" y="14453"/>
                  </a:lnTo>
                  <a:lnTo>
                    <a:pt x="8336" y="14453"/>
                  </a:lnTo>
                  <a:lnTo>
                    <a:pt x="8916" y="14433"/>
                  </a:lnTo>
                  <a:lnTo>
                    <a:pt x="9196" y="14413"/>
                  </a:lnTo>
                  <a:lnTo>
                    <a:pt x="9476" y="14373"/>
                  </a:lnTo>
                  <a:lnTo>
                    <a:pt x="9735" y="14313"/>
                  </a:lnTo>
                  <a:lnTo>
                    <a:pt x="10015" y="14253"/>
                  </a:lnTo>
                  <a:lnTo>
                    <a:pt x="10255" y="14173"/>
                  </a:lnTo>
                  <a:lnTo>
                    <a:pt x="10515" y="14093"/>
                  </a:lnTo>
                  <a:lnTo>
                    <a:pt x="10755" y="13993"/>
                  </a:lnTo>
                  <a:lnTo>
                    <a:pt x="10995" y="13894"/>
                  </a:lnTo>
                  <a:lnTo>
                    <a:pt x="11215" y="13774"/>
                  </a:lnTo>
                  <a:lnTo>
                    <a:pt x="11435" y="13634"/>
                  </a:lnTo>
                  <a:lnTo>
                    <a:pt x="11654" y="13494"/>
                  </a:lnTo>
                  <a:lnTo>
                    <a:pt x="11874" y="13334"/>
                  </a:lnTo>
                  <a:lnTo>
                    <a:pt x="12074" y="13154"/>
                  </a:lnTo>
                  <a:lnTo>
                    <a:pt x="12274" y="12974"/>
                  </a:lnTo>
                  <a:lnTo>
                    <a:pt x="12474" y="12774"/>
                  </a:lnTo>
                  <a:lnTo>
                    <a:pt x="12674" y="12574"/>
                  </a:lnTo>
                  <a:lnTo>
                    <a:pt x="12854" y="12354"/>
                  </a:lnTo>
                  <a:lnTo>
                    <a:pt x="13034" y="12114"/>
                  </a:lnTo>
                  <a:lnTo>
                    <a:pt x="13374" y="11615"/>
                  </a:lnTo>
                  <a:lnTo>
                    <a:pt x="13693" y="11055"/>
                  </a:lnTo>
                  <a:lnTo>
                    <a:pt x="14013" y="10435"/>
                  </a:lnTo>
                  <a:lnTo>
                    <a:pt x="14293" y="9756"/>
                  </a:lnTo>
                  <a:lnTo>
                    <a:pt x="14573" y="9036"/>
                  </a:lnTo>
                  <a:lnTo>
                    <a:pt x="14833" y="8256"/>
                  </a:lnTo>
                  <a:lnTo>
                    <a:pt x="14953" y="7837"/>
                  </a:lnTo>
                  <a:lnTo>
                    <a:pt x="15053" y="7437"/>
                  </a:lnTo>
                  <a:lnTo>
                    <a:pt x="15133" y="7057"/>
                  </a:lnTo>
                  <a:lnTo>
                    <a:pt x="15193" y="6677"/>
                  </a:lnTo>
                  <a:lnTo>
                    <a:pt x="15253" y="6337"/>
                  </a:lnTo>
                  <a:lnTo>
                    <a:pt x="15273" y="5978"/>
                  </a:lnTo>
                  <a:lnTo>
                    <a:pt x="15293" y="5658"/>
                  </a:lnTo>
                  <a:lnTo>
                    <a:pt x="15273" y="5338"/>
                  </a:lnTo>
                  <a:lnTo>
                    <a:pt x="15253" y="5038"/>
                  </a:lnTo>
                  <a:lnTo>
                    <a:pt x="15233" y="4738"/>
                  </a:lnTo>
                  <a:lnTo>
                    <a:pt x="15193" y="4458"/>
                  </a:lnTo>
                  <a:lnTo>
                    <a:pt x="15133" y="4199"/>
                  </a:lnTo>
                  <a:lnTo>
                    <a:pt x="15053" y="3939"/>
                  </a:lnTo>
                  <a:lnTo>
                    <a:pt x="14973" y="3699"/>
                  </a:lnTo>
                  <a:lnTo>
                    <a:pt x="14893" y="3479"/>
                  </a:lnTo>
                  <a:lnTo>
                    <a:pt x="14793" y="3259"/>
                  </a:lnTo>
                  <a:lnTo>
                    <a:pt x="14693" y="3059"/>
                  </a:lnTo>
                  <a:lnTo>
                    <a:pt x="14573" y="2859"/>
                  </a:lnTo>
                  <a:lnTo>
                    <a:pt x="14333" y="2500"/>
                  </a:lnTo>
                  <a:lnTo>
                    <a:pt x="14053" y="2200"/>
                  </a:lnTo>
                  <a:lnTo>
                    <a:pt x="13793" y="1940"/>
                  </a:lnTo>
                  <a:lnTo>
                    <a:pt x="13493" y="1720"/>
                  </a:lnTo>
                  <a:lnTo>
                    <a:pt x="13214" y="1540"/>
                  </a:lnTo>
                  <a:lnTo>
                    <a:pt x="12934" y="1400"/>
                  </a:lnTo>
                  <a:lnTo>
                    <a:pt x="12674" y="1300"/>
                  </a:lnTo>
                  <a:lnTo>
                    <a:pt x="7337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5"/>
            <p:cNvSpPr/>
            <p:nvPr/>
          </p:nvSpPr>
          <p:spPr>
            <a:xfrm>
              <a:off x="1440925" y="3899850"/>
              <a:ext cx="98475" cy="51500"/>
            </a:xfrm>
            <a:custGeom>
              <a:rect b="b" l="l" r="r" t="t"/>
              <a:pathLst>
                <a:path extrusionOk="0" h="2060" w="3939">
                  <a:moveTo>
                    <a:pt x="1460" y="1"/>
                  </a:moveTo>
                  <a:lnTo>
                    <a:pt x="1" y="2059"/>
                  </a:lnTo>
                  <a:lnTo>
                    <a:pt x="1" y="2059"/>
                  </a:lnTo>
                  <a:lnTo>
                    <a:pt x="3939" y="1080"/>
                  </a:lnTo>
                  <a:lnTo>
                    <a:pt x="146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5"/>
            <p:cNvSpPr/>
            <p:nvPr/>
          </p:nvSpPr>
          <p:spPr>
            <a:xfrm>
              <a:off x="1677800" y="3519550"/>
              <a:ext cx="406825" cy="622700"/>
            </a:xfrm>
            <a:custGeom>
              <a:rect b="b" l="l" r="r" t="t"/>
              <a:pathLst>
                <a:path extrusionOk="0" h="24908" w="16273">
                  <a:moveTo>
                    <a:pt x="16272" y="0"/>
                  </a:moveTo>
                  <a:lnTo>
                    <a:pt x="11255" y="2059"/>
                  </a:lnTo>
                  <a:lnTo>
                    <a:pt x="7657" y="3559"/>
                  </a:lnTo>
                  <a:lnTo>
                    <a:pt x="6237" y="4158"/>
                  </a:lnTo>
                  <a:lnTo>
                    <a:pt x="5338" y="4558"/>
                  </a:lnTo>
                  <a:lnTo>
                    <a:pt x="5018" y="4718"/>
                  </a:lnTo>
                  <a:lnTo>
                    <a:pt x="4698" y="4898"/>
                  </a:lnTo>
                  <a:lnTo>
                    <a:pt x="4398" y="5078"/>
                  </a:lnTo>
                  <a:lnTo>
                    <a:pt x="4119" y="5258"/>
                  </a:lnTo>
                  <a:lnTo>
                    <a:pt x="3839" y="5458"/>
                  </a:lnTo>
                  <a:lnTo>
                    <a:pt x="3579" y="5678"/>
                  </a:lnTo>
                  <a:lnTo>
                    <a:pt x="3339" y="5917"/>
                  </a:lnTo>
                  <a:lnTo>
                    <a:pt x="3119" y="6177"/>
                  </a:lnTo>
                  <a:lnTo>
                    <a:pt x="2899" y="6477"/>
                  </a:lnTo>
                  <a:lnTo>
                    <a:pt x="2679" y="6797"/>
                  </a:lnTo>
                  <a:lnTo>
                    <a:pt x="2479" y="7137"/>
                  </a:lnTo>
                  <a:lnTo>
                    <a:pt x="2280" y="7537"/>
                  </a:lnTo>
                  <a:lnTo>
                    <a:pt x="2080" y="7956"/>
                  </a:lnTo>
                  <a:lnTo>
                    <a:pt x="1900" y="8436"/>
                  </a:lnTo>
                  <a:lnTo>
                    <a:pt x="1720" y="8936"/>
                  </a:lnTo>
                  <a:lnTo>
                    <a:pt x="1520" y="9516"/>
                  </a:lnTo>
                  <a:lnTo>
                    <a:pt x="1220" y="10515"/>
                  </a:lnTo>
                  <a:lnTo>
                    <a:pt x="960" y="11534"/>
                  </a:lnTo>
                  <a:lnTo>
                    <a:pt x="720" y="12594"/>
                  </a:lnTo>
                  <a:lnTo>
                    <a:pt x="520" y="13633"/>
                  </a:lnTo>
                  <a:lnTo>
                    <a:pt x="341" y="14713"/>
                  </a:lnTo>
                  <a:lnTo>
                    <a:pt x="201" y="15792"/>
                  </a:lnTo>
                  <a:lnTo>
                    <a:pt x="81" y="16892"/>
                  </a:lnTo>
                  <a:lnTo>
                    <a:pt x="21" y="17991"/>
                  </a:lnTo>
                  <a:lnTo>
                    <a:pt x="1" y="18471"/>
                  </a:lnTo>
                  <a:lnTo>
                    <a:pt x="41" y="18931"/>
                  </a:lnTo>
                  <a:lnTo>
                    <a:pt x="101" y="19350"/>
                  </a:lnTo>
                  <a:lnTo>
                    <a:pt x="181" y="19750"/>
                  </a:lnTo>
                  <a:lnTo>
                    <a:pt x="301" y="20130"/>
                  </a:lnTo>
                  <a:lnTo>
                    <a:pt x="460" y="20490"/>
                  </a:lnTo>
                  <a:lnTo>
                    <a:pt x="620" y="20830"/>
                  </a:lnTo>
                  <a:lnTo>
                    <a:pt x="800" y="21149"/>
                  </a:lnTo>
                  <a:lnTo>
                    <a:pt x="980" y="21449"/>
                  </a:lnTo>
                  <a:lnTo>
                    <a:pt x="1180" y="21729"/>
                  </a:lnTo>
                  <a:lnTo>
                    <a:pt x="1400" y="21969"/>
                  </a:lnTo>
                  <a:lnTo>
                    <a:pt x="1600" y="22209"/>
                  </a:lnTo>
                  <a:lnTo>
                    <a:pt x="2020" y="22649"/>
                  </a:lnTo>
                  <a:lnTo>
                    <a:pt x="2399" y="23008"/>
                  </a:lnTo>
                  <a:lnTo>
                    <a:pt x="2699" y="23288"/>
                  </a:lnTo>
                  <a:lnTo>
                    <a:pt x="2899" y="23508"/>
                  </a:lnTo>
                  <a:lnTo>
                    <a:pt x="3099" y="23748"/>
                  </a:lnTo>
                  <a:lnTo>
                    <a:pt x="3319" y="23968"/>
                  </a:lnTo>
                  <a:lnTo>
                    <a:pt x="3539" y="24148"/>
                  </a:lnTo>
                  <a:lnTo>
                    <a:pt x="3799" y="24288"/>
                  </a:lnTo>
                  <a:lnTo>
                    <a:pt x="4039" y="24428"/>
                  </a:lnTo>
                  <a:lnTo>
                    <a:pt x="4298" y="24548"/>
                  </a:lnTo>
                  <a:lnTo>
                    <a:pt x="4558" y="24648"/>
                  </a:lnTo>
                  <a:lnTo>
                    <a:pt x="4818" y="24708"/>
                  </a:lnTo>
                  <a:lnTo>
                    <a:pt x="5298" y="24827"/>
                  </a:lnTo>
                  <a:lnTo>
                    <a:pt x="5718" y="24887"/>
                  </a:lnTo>
                  <a:lnTo>
                    <a:pt x="6058" y="24907"/>
                  </a:lnTo>
                  <a:lnTo>
                    <a:pt x="6277" y="24907"/>
                  </a:lnTo>
                  <a:lnTo>
                    <a:pt x="6277" y="22289"/>
                  </a:lnTo>
                  <a:lnTo>
                    <a:pt x="6078" y="22289"/>
                  </a:lnTo>
                  <a:lnTo>
                    <a:pt x="5878" y="22249"/>
                  </a:lnTo>
                  <a:lnTo>
                    <a:pt x="5498" y="22169"/>
                  </a:lnTo>
                  <a:lnTo>
                    <a:pt x="5318" y="22129"/>
                  </a:lnTo>
                  <a:lnTo>
                    <a:pt x="5178" y="22069"/>
                  </a:lnTo>
                  <a:lnTo>
                    <a:pt x="5058" y="22009"/>
                  </a:lnTo>
                  <a:lnTo>
                    <a:pt x="4998" y="21949"/>
                  </a:lnTo>
                  <a:lnTo>
                    <a:pt x="4818" y="21729"/>
                  </a:lnTo>
                  <a:lnTo>
                    <a:pt x="4618" y="21509"/>
                  </a:lnTo>
                  <a:lnTo>
                    <a:pt x="4199" y="21109"/>
                  </a:lnTo>
                  <a:lnTo>
                    <a:pt x="3899" y="20810"/>
                  </a:lnTo>
                  <a:lnTo>
                    <a:pt x="3599" y="20510"/>
                  </a:lnTo>
                  <a:lnTo>
                    <a:pt x="3319" y="20190"/>
                  </a:lnTo>
                  <a:lnTo>
                    <a:pt x="3079" y="19870"/>
                  </a:lnTo>
                  <a:lnTo>
                    <a:pt x="2979" y="19690"/>
                  </a:lnTo>
                  <a:lnTo>
                    <a:pt x="2879" y="19490"/>
                  </a:lnTo>
                  <a:lnTo>
                    <a:pt x="2799" y="19290"/>
                  </a:lnTo>
                  <a:lnTo>
                    <a:pt x="2739" y="19090"/>
                  </a:lnTo>
                  <a:lnTo>
                    <a:pt x="2679" y="18871"/>
                  </a:lnTo>
                  <a:lnTo>
                    <a:pt x="2639" y="18631"/>
                  </a:lnTo>
                  <a:lnTo>
                    <a:pt x="2619" y="18391"/>
                  </a:lnTo>
                  <a:lnTo>
                    <a:pt x="2639" y="18131"/>
                  </a:lnTo>
                  <a:lnTo>
                    <a:pt x="2699" y="17112"/>
                  </a:lnTo>
                  <a:lnTo>
                    <a:pt x="2799" y="16092"/>
                  </a:lnTo>
                  <a:lnTo>
                    <a:pt x="2939" y="15093"/>
                  </a:lnTo>
                  <a:lnTo>
                    <a:pt x="3099" y="14113"/>
                  </a:lnTo>
                  <a:lnTo>
                    <a:pt x="3279" y="13134"/>
                  </a:lnTo>
                  <a:lnTo>
                    <a:pt x="3499" y="12174"/>
                  </a:lnTo>
                  <a:lnTo>
                    <a:pt x="3759" y="11235"/>
                  </a:lnTo>
                  <a:lnTo>
                    <a:pt x="4039" y="10295"/>
                  </a:lnTo>
                  <a:lnTo>
                    <a:pt x="4318" y="9456"/>
                  </a:lnTo>
                  <a:lnTo>
                    <a:pt x="4438" y="9116"/>
                  </a:lnTo>
                  <a:lnTo>
                    <a:pt x="4578" y="8796"/>
                  </a:lnTo>
                  <a:lnTo>
                    <a:pt x="4718" y="8516"/>
                  </a:lnTo>
                  <a:lnTo>
                    <a:pt x="4838" y="8276"/>
                  </a:lnTo>
                  <a:lnTo>
                    <a:pt x="4978" y="8076"/>
                  </a:lnTo>
                  <a:lnTo>
                    <a:pt x="5118" y="7876"/>
                  </a:lnTo>
                  <a:lnTo>
                    <a:pt x="5258" y="7716"/>
                  </a:lnTo>
                  <a:lnTo>
                    <a:pt x="5418" y="7577"/>
                  </a:lnTo>
                  <a:lnTo>
                    <a:pt x="5558" y="7457"/>
                  </a:lnTo>
                  <a:lnTo>
                    <a:pt x="5718" y="7337"/>
                  </a:lnTo>
                  <a:lnTo>
                    <a:pt x="6078" y="7117"/>
                  </a:lnTo>
                  <a:lnTo>
                    <a:pt x="6477" y="6917"/>
                  </a:lnTo>
                  <a:lnTo>
                    <a:pt x="6837" y="6737"/>
                  </a:lnTo>
                  <a:lnTo>
                    <a:pt x="7317" y="6417"/>
                  </a:lnTo>
                  <a:lnTo>
                    <a:pt x="7937" y="6017"/>
                  </a:lnTo>
                  <a:lnTo>
                    <a:pt x="8636" y="5538"/>
                  </a:lnTo>
                  <a:lnTo>
                    <a:pt x="10235" y="4418"/>
                  </a:lnTo>
                  <a:lnTo>
                    <a:pt x="11934" y="3199"/>
                  </a:lnTo>
                  <a:lnTo>
                    <a:pt x="14953" y="980"/>
                  </a:lnTo>
                  <a:lnTo>
                    <a:pt x="16272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5"/>
            <p:cNvSpPr/>
            <p:nvPr/>
          </p:nvSpPr>
          <p:spPr>
            <a:xfrm>
              <a:off x="1818225" y="3713950"/>
              <a:ext cx="397825" cy="564725"/>
            </a:xfrm>
            <a:custGeom>
              <a:rect b="b" l="l" r="r" t="t"/>
              <a:pathLst>
                <a:path extrusionOk="0" h="22589" w="15913">
                  <a:moveTo>
                    <a:pt x="15912" y="0"/>
                  </a:moveTo>
                  <a:lnTo>
                    <a:pt x="14373" y="620"/>
                  </a:lnTo>
                  <a:lnTo>
                    <a:pt x="12894" y="1220"/>
                  </a:lnTo>
                  <a:lnTo>
                    <a:pt x="11195" y="1919"/>
                  </a:lnTo>
                  <a:lnTo>
                    <a:pt x="9396" y="2679"/>
                  </a:lnTo>
                  <a:lnTo>
                    <a:pt x="7717" y="3419"/>
                  </a:lnTo>
                  <a:lnTo>
                    <a:pt x="6977" y="3758"/>
                  </a:lnTo>
                  <a:lnTo>
                    <a:pt x="6317" y="4078"/>
                  </a:lnTo>
                  <a:lnTo>
                    <a:pt x="5778" y="4338"/>
                  </a:lnTo>
                  <a:lnTo>
                    <a:pt x="5378" y="4578"/>
                  </a:lnTo>
                  <a:lnTo>
                    <a:pt x="5238" y="4658"/>
                  </a:lnTo>
                  <a:lnTo>
                    <a:pt x="4618" y="5038"/>
                  </a:lnTo>
                  <a:lnTo>
                    <a:pt x="4019" y="5438"/>
                  </a:lnTo>
                  <a:lnTo>
                    <a:pt x="3719" y="5637"/>
                  </a:lnTo>
                  <a:lnTo>
                    <a:pt x="3459" y="5857"/>
                  </a:lnTo>
                  <a:lnTo>
                    <a:pt x="3179" y="6077"/>
                  </a:lnTo>
                  <a:lnTo>
                    <a:pt x="2919" y="6337"/>
                  </a:lnTo>
                  <a:lnTo>
                    <a:pt x="2679" y="6597"/>
                  </a:lnTo>
                  <a:lnTo>
                    <a:pt x="2439" y="6877"/>
                  </a:lnTo>
                  <a:lnTo>
                    <a:pt x="2220" y="7177"/>
                  </a:lnTo>
                  <a:lnTo>
                    <a:pt x="2000" y="7516"/>
                  </a:lnTo>
                  <a:lnTo>
                    <a:pt x="1800" y="7876"/>
                  </a:lnTo>
                  <a:lnTo>
                    <a:pt x="1620" y="8276"/>
                  </a:lnTo>
                  <a:lnTo>
                    <a:pt x="1460" y="8716"/>
                  </a:lnTo>
                  <a:lnTo>
                    <a:pt x="1300" y="9176"/>
                  </a:lnTo>
                  <a:lnTo>
                    <a:pt x="1180" y="9635"/>
                  </a:lnTo>
                  <a:lnTo>
                    <a:pt x="1040" y="10115"/>
                  </a:lnTo>
                  <a:lnTo>
                    <a:pt x="800" y="11175"/>
                  </a:lnTo>
                  <a:lnTo>
                    <a:pt x="580" y="12314"/>
                  </a:lnTo>
                  <a:lnTo>
                    <a:pt x="401" y="13493"/>
                  </a:lnTo>
                  <a:lnTo>
                    <a:pt x="241" y="14633"/>
                  </a:lnTo>
                  <a:lnTo>
                    <a:pt x="121" y="15692"/>
                  </a:lnTo>
                  <a:lnTo>
                    <a:pt x="41" y="16612"/>
                  </a:lnTo>
                  <a:lnTo>
                    <a:pt x="1" y="17351"/>
                  </a:lnTo>
                  <a:lnTo>
                    <a:pt x="21" y="17571"/>
                  </a:lnTo>
                  <a:lnTo>
                    <a:pt x="41" y="17771"/>
                  </a:lnTo>
                  <a:lnTo>
                    <a:pt x="61" y="17971"/>
                  </a:lnTo>
                  <a:lnTo>
                    <a:pt x="101" y="18171"/>
                  </a:lnTo>
                  <a:lnTo>
                    <a:pt x="241" y="18571"/>
                  </a:lnTo>
                  <a:lnTo>
                    <a:pt x="401" y="18950"/>
                  </a:lnTo>
                  <a:lnTo>
                    <a:pt x="580" y="19310"/>
                  </a:lnTo>
                  <a:lnTo>
                    <a:pt x="820" y="19650"/>
                  </a:lnTo>
                  <a:lnTo>
                    <a:pt x="1060" y="19990"/>
                  </a:lnTo>
                  <a:lnTo>
                    <a:pt x="1340" y="20290"/>
                  </a:lnTo>
                  <a:lnTo>
                    <a:pt x="1620" y="20590"/>
                  </a:lnTo>
                  <a:lnTo>
                    <a:pt x="1920" y="20849"/>
                  </a:lnTo>
                  <a:lnTo>
                    <a:pt x="2200" y="21089"/>
                  </a:lnTo>
                  <a:lnTo>
                    <a:pt x="2499" y="21289"/>
                  </a:lnTo>
                  <a:lnTo>
                    <a:pt x="2799" y="21489"/>
                  </a:lnTo>
                  <a:lnTo>
                    <a:pt x="3059" y="21649"/>
                  </a:lnTo>
                  <a:lnTo>
                    <a:pt x="3319" y="21769"/>
                  </a:lnTo>
                  <a:lnTo>
                    <a:pt x="3559" y="21869"/>
                  </a:lnTo>
                  <a:lnTo>
                    <a:pt x="4778" y="22329"/>
                  </a:lnTo>
                  <a:lnTo>
                    <a:pt x="5418" y="22589"/>
                  </a:lnTo>
                  <a:lnTo>
                    <a:pt x="6397" y="20150"/>
                  </a:lnTo>
                  <a:lnTo>
                    <a:pt x="5718" y="19890"/>
                  </a:lnTo>
                  <a:lnTo>
                    <a:pt x="4458" y="19410"/>
                  </a:lnTo>
                  <a:lnTo>
                    <a:pt x="4239" y="19290"/>
                  </a:lnTo>
                  <a:lnTo>
                    <a:pt x="3959" y="19110"/>
                  </a:lnTo>
                  <a:lnTo>
                    <a:pt x="3659" y="18871"/>
                  </a:lnTo>
                  <a:lnTo>
                    <a:pt x="3359" y="18591"/>
                  </a:lnTo>
                  <a:lnTo>
                    <a:pt x="3079" y="18291"/>
                  </a:lnTo>
                  <a:lnTo>
                    <a:pt x="2959" y="18131"/>
                  </a:lnTo>
                  <a:lnTo>
                    <a:pt x="2839" y="17971"/>
                  </a:lnTo>
                  <a:lnTo>
                    <a:pt x="2759" y="17811"/>
                  </a:lnTo>
                  <a:lnTo>
                    <a:pt x="2679" y="17651"/>
                  </a:lnTo>
                  <a:lnTo>
                    <a:pt x="2639" y="17511"/>
                  </a:lnTo>
                  <a:lnTo>
                    <a:pt x="2639" y="17351"/>
                  </a:lnTo>
                  <a:lnTo>
                    <a:pt x="2659" y="16752"/>
                  </a:lnTo>
                  <a:lnTo>
                    <a:pt x="2719" y="15932"/>
                  </a:lnTo>
                  <a:lnTo>
                    <a:pt x="2839" y="14993"/>
                  </a:lnTo>
                  <a:lnTo>
                    <a:pt x="2979" y="13953"/>
                  </a:lnTo>
                  <a:lnTo>
                    <a:pt x="3159" y="12874"/>
                  </a:lnTo>
                  <a:lnTo>
                    <a:pt x="3359" y="11814"/>
                  </a:lnTo>
                  <a:lnTo>
                    <a:pt x="3579" y="10815"/>
                  </a:lnTo>
                  <a:lnTo>
                    <a:pt x="3699" y="10355"/>
                  </a:lnTo>
                  <a:lnTo>
                    <a:pt x="3819" y="9935"/>
                  </a:lnTo>
                  <a:lnTo>
                    <a:pt x="3919" y="9635"/>
                  </a:lnTo>
                  <a:lnTo>
                    <a:pt x="4019" y="9375"/>
                  </a:lnTo>
                  <a:lnTo>
                    <a:pt x="4119" y="9136"/>
                  </a:lnTo>
                  <a:lnTo>
                    <a:pt x="4239" y="8896"/>
                  </a:lnTo>
                  <a:lnTo>
                    <a:pt x="4378" y="8696"/>
                  </a:lnTo>
                  <a:lnTo>
                    <a:pt x="4498" y="8496"/>
                  </a:lnTo>
                  <a:lnTo>
                    <a:pt x="4658" y="8316"/>
                  </a:lnTo>
                  <a:lnTo>
                    <a:pt x="4818" y="8156"/>
                  </a:lnTo>
                  <a:lnTo>
                    <a:pt x="4998" y="7996"/>
                  </a:lnTo>
                  <a:lnTo>
                    <a:pt x="5178" y="7836"/>
                  </a:lnTo>
                  <a:lnTo>
                    <a:pt x="5578" y="7536"/>
                  </a:lnTo>
                  <a:lnTo>
                    <a:pt x="6058" y="7237"/>
                  </a:lnTo>
                  <a:lnTo>
                    <a:pt x="6597" y="6897"/>
                  </a:lnTo>
                  <a:lnTo>
                    <a:pt x="6737" y="6817"/>
                  </a:lnTo>
                  <a:lnTo>
                    <a:pt x="7077" y="6597"/>
                  </a:lnTo>
                  <a:lnTo>
                    <a:pt x="7557" y="6257"/>
                  </a:lnTo>
                  <a:lnTo>
                    <a:pt x="8796" y="5378"/>
                  </a:lnTo>
                  <a:lnTo>
                    <a:pt x="10295" y="4258"/>
                  </a:lnTo>
                  <a:lnTo>
                    <a:pt x="11875" y="3079"/>
                  </a:lnTo>
                  <a:lnTo>
                    <a:pt x="14693" y="940"/>
                  </a:lnTo>
                  <a:lnTo>
                    <a:pt x="15912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5"/>
            <p:cNvSpPr/>
            <p:nvPr/>
          </p:nvSpPr>
          <p:spPr>
            <a:xfrm>
              <a:off x="1938175" y="3926825"/>
              <a:ext cx="444775" cy="445300"/>
            </a:xfrm>
            <a:custGeom>
              <a:rect b="b" l="l" r="r" t="t"/>
              <a:pathLst>
                <a:path extrusionOk="0" h="17812" w="17791">
                  <a:moveTo>
                    <a:pt x="14952" y="1"/>
                  </a:moveTo>
                  <a:lnTo>
                    <a:pt x="13933" y="301"/>
                  </a:lnTo>
                  <a:lnTo>
                    <a:pt x="12574" y="741"/>
                  </a:lnTo>
                  <a:lnTo>
                    <a:pt x="10974" y="1240"/>
                  </a:lnTo>
                  <a:lnTo>
                    <a:pt x="9295" y="1820"/>
                  </a:lnTo>
                  <a:lnTo>
                    <a:pt x="8456" y="2140"/>
                  </a:lnTo>
                  <a:lnTo>
                    <a:pt x="7656" y="2440"/>
                  </a:lnTo>
                  <a:lnTo>
                    <a:pt x="6877" y="2760"/>
                  </a:lnTo>
                  <a:lnTo>
                    <a:pt x="6157" y="3059"/>
                  </a:lnTo>
                  <a:lnTo>
                    <a:pt x="5497" y="3359"/>
                  </a:lnTo>
                  <a:lnTo>
                    <a:pt x="4918" y="3659"/>
                  </a:lnTo>
                  <a:lnTo>
                    <a:pt x="4458" y="3959"/>
                  </a:lnTo>
                  <a:lnTo>
                    <a:pt x="4258" y="4099"/>
                  </a:lnTo>
                  <a:lnTo>
                    <a:pt x="4098" y="4219"/>
                  </a:lnTo>
                  <a:lnTo>
                    <a:pt x="3838" y="4479"/>
                  </a:lnTo>
                  <a:lnTo>
                    <a:pt x="3578" y="4778"/>
                  </a:lnTo>
                  <a:lnTo>
                    <a:pt x="3318" y="5098"/>
                  </a:lnTo>
                  <a:lnTo>
                    <a:pt x="3079" y="5438"/>
                  </a:lnTo>
                  <a:lnTo>
                    <a:pt x="2819" y="5818"/>
                  </a:lnTo>
                  <a:lnTo>
                    <a:pt x="2599" y="6198"/>
                  </a:lnTo>
                  <a:lnTo>
                    <a:pt x="2359" y="6617"/>
                  </a:lnTo>
                  <a:lnTo>
                    <a:pt x="2119" y="7057"/>
                  </a:lnTo>
                  <a:lnTo>
                    <a:pt x="1679" y="7957"/>
                  </a:lnTo>
                  <a:lnTo>
                    <a:pt x="1260" y="8916"/>
                  </a:lnTo>
                  <a:lnTo>
                    <a:pt x="860" y="9876"/>
                  </a:lnTo>
                  <a:lnTo>
                    <a:pt x="480" y="10835"/>
                  </a:lnTo>
                  <a:lnTo>
                    <a:pt x="400" y="11075"/>
                  </a:lnTo>
                  <a:lnTo>
                    <a:pt x="280" y="11415"/>
                  </a:lnTo>
                  <a:lnTo>
                    <a:pt x="160" y="11775"/>
                  </a:lnTo>
                  <a:lnTo>
                    <a:pt x="100" y="12135"/>
                  </a:lnTo>
                  <a:lnTo>
                    <a:pt x="40" y="12474"/>
                  </a:lnTo>
                  <a:lnTo>
                    <a:pt x="0" y="12814"/>
                  </a:lnTo>
                  <a:lnTo>
                    <a:pt x="0" y="13154"/>
                  </a:lnTo>
                  <a:lnTo>
                    <a:pt x="20" y="13474"/>
                  </a:lnTo>
                  <a:lnTo>
                    <a:pt x="60" y="13794"/>
                  </a:lnTo>
                  <a:lnTo>
                    <a:pt x="120" y="14114"/>
                  </a:lnTo>
                  <a:lnTo>
                    <a:pt x="200" y="14413"/>
                  </a:lnTo>
                  <a:lnTo>
                    <a:pt x="320" y="14713"/>
                  </a:lnTo>
                  <a:lnTo>
                    <a:pt x="440" y="14993"/>
                  </a:lnTo>
                  <a:lnTo>
                    <a:pt x="600" y="15273"/>
                  </a:lnTo>
                  <a:lnTo>
                    <a:pt x="780" y="15553"/>
                  </a:lnTo>
                  <a:lnTo>
                    <a:pt x="980" y="15793"/>
                  </a:lnTo>
                  <a:lnTo>
                    <a:pt x="1200" y="16033"/>
                  </a:lnTo>
                  <a:lnTo>
                    <a:pt x="1400" y="16232"/>
                  </a:lnTo>
                  <a:lnTo>
                    <a:pt x="1599" y="16392"/>
                  </a:lnTo>
                  <a:lnTo>
                    <a:pt x="1819" y="16572"/>
                  </a:lnTo>
                  <a:lnTo>
                    <a:pt x="2059" y="16732"/>
                  </a:lnTo>
                  <a:lnTo>
                    <a:pt x="2299" y="16892"/>
                  </a:lnTo>
                  <a:lnTo>
                    <a:pt x="2539" y="17032"/>
                  </a:lnTo>
                  <a:lnTo>
                    <a:pt x="2799" y="17172"/>
                  </a:lnTo>
                  <a:lnTo>
                    <a:pt x="3079" y="17312"/>
                  </a:lnTo>
                  <a:lnTo>
                    <a:pt x="3358" y="17412"/>
                  </a:lnTo>
                  <a:lnTo>
                    <a:pt x="3638" y="17512"/>
                  </a:lnTo>
                  <a:lnTo>
                    <a:pt x="3918" y="17612"/>
                  </a:lnTo>
                  <a:lnTo>
                    <a:pt x="4198" y="17692"/>
                  </a:lnTo>
                  <a:lnTo>
                    <a:pt x="4498" y="17752"/>
                  </a:lnTo>
                  <a:lnTo>
                    <a:pt x="4798" y="17792"/>
                  </a:lnTo>
                  <a:lnTo>
                    <a:pt x="5098" y="17812"/>
                  </a:lnTo>
                  <a:lnTo>
                    <a:pt x="5737" y="17812"/>
                  </a:lnTo>
                  <a:lnTo>
                    <a:pt x="6097" y="17772"/>
                  </a:lnTo>
                  <a:lnTo>
                    <a:pt x="6457" y="17692"/>
                  </a:lnTo>
                  <a:lnTo>
                    <a:pt x="6797" y="17592"/>
                  </a:lnTo>
                  <a:lnTo>
                    <a:pt x="7776" y="17232"/>
                  </a:lnTo>
                  <a:lnTo>
                    <a:pt x="8916" y="16792"/>
                  </a:lnTo>
                  <a:lnTo>
                    <a:pt x="10575" y="16172"/>
                  </a:lnTo>
                  <a:lnTo>
                    <a:pt x="11294" y="15913"/>
                  </a:lnTo>
                  <a:lnTo>
                    <a:pt x="11914" y="15713"/>
                  </a:lnTo>
                  <a:lnTo>
                    <a:pt x="12174" y="15633"/>
                  </a:lnTo>
                  <a:lnTo>
                    <a:pt x="12434" y="15533"/>
                  </a:lnTo>
                  <a:lnTo>
                    <a:pt x="12694" y="15413"/>
                  </a:lnTo>
                  <a:lnTo>
                    <a:pt x="12953" y="15273"/>
                  </a:lnTo>
                  <a:lnTo>
                    <a:pt x="13453" y="14993"/>
                  </a:lnTo>
                  <a:lnTo>
                    <a:pt x="13953" y="14673"/>
                  </a:lnTo>
                  <a:lnTo>
                    <a:pt x="14413" y="14353"/>
                  </a:lnTo>
                  <a:lnTo>
                    <a:pt x="14852" y="14034"/>
                  </a:lnTo>
                  <a:lnTo>
                    <a:pt x="15532" y="13514"/>
                  </a:lnTo>
                  <a:lnTo>
                    <a:pt x="15872" y="13234"/>
                  </a:lnTo>
                  <a:lnTo>
                    <a:pt x="16172" y="12934"/>
                  </a:lnTo>
                  <a:lnTo>
                    <a:pt x="16432" y="12614"/>
                  </a:lnTo>
                  <a:lnTo>
                    <a:pt x="16671" y="12294"/>
                  </a:lnTo>
                  <a:lnTo>
                    <a:pt x="16871" y="11935"/>
                  </a:lnTo>
                  <a:lnTo>
                    <a:pt x="17051" y="11595"/>
                  </a:lnTo>
                  <a:lnTo>
                    <a:pt x="17211" y="11255"/>
                  </a:lnTo>
                  <a:lnTo>
                    <a:pt x="17351" y="10915"/>
                  </a:lnTo>
                  <a:lnTo>
                    <a:pt x="17471" y="10595"/>
                  </a:lnTo>
                  <a:lnTo>
                    <a:pt x="17571" y="10296"/>
                  </a:lnTo>
                  <a:lnTo>
                    <a:pt x="17691" y="9796"/>
                  </a:lnTo>
                  <a:lnTo>
                    <a:pt x="17771" y="9456"/>
                  </a:lnTo>
                  <a:lnTo>
                    <a:pt x="17791" y="9336"/>
                  </a:lnTo>
                  <a:lnTo>
                    <a:pt x="17211" y="9856"/>
                  </a:lnTo>
                  <a:lnTo>
                    <a:pt x="16572" y="10395"/>
                  </a:lnTo>
                  <a:lnTo>
                    <a:pt x="15952" y="10875"/>
                  </a:lnTo>
                  <a:lnTo>
                    <a:pt x="15692" y="11075"/>
                  </a:lnTo>
                  <a:lnTo>
                    <a:pt x="15492" y="11195"/>
                  </a:lnTo>
                  <a:lnTo>
                    <a:pt x="14533" y="11695"/>
                  </a:lnTo>
                  <a:lnTo>
                    <a:pt x="13333" y="12294"/>
                  </a:lnTo>
                  <a:lnTo>
                    <a:pt x="12714" y="12574"/>
                  </a:lnTo>
                  <a:lnTo>
                    <a:pt x="12114" y="12834"/>
                  </a:lnTo>
                  <a:lnTo>
                    <a:pt x="11594" y="13054"/>
                  </a:lnTo>
                  <a:lnTo>
                    <a:pt x="11174" y="13194"/>
                  </a:lnTo>
                  <a:lnTo>
                    <a:pt x="10495" y="13414"/>
                  </a:lnTo>
                  <a:lnTo>
                    <a:pt x="9715" y="13694"/>
                  </a:lnTo>
                  <a:lnTo>
                    <a:pt x="7976" y="14353"/>
                  </a:lnTo>
                  <a:lnTo>
                    <a:pt x="6877" y="14773"/>
                  </a:lnTo>
                  <a:lnTo>
                    <a:pt x="5917" y="15113"/>
                  </a:lnTo>
                  <a:lnTo>
                    <a:pt x="5757" y="15153"/>
                  </a:lnTo>
                  <a:lnTo>
                    <a:pt x="5577" y="15193"/>
                  </a:lnTo>
                  <a:lnTo>
                    <a:pt x="5217" y="15193"/>
                  </a:lnTo>
                  <a:lnTo>
                    <a:pt x="5018" y="15173"/>
                  </a:lnTo>
                  <a:lnTo>
                    <a:pt x="4818" y="15133"/>
                  </a:lnTo>
                  <a:lnTo>
                    <a:pt x="4638" y="15093"/>
                  </a:lnTo>
                  <a:lnTo>
                    <a:pt x="4438" y="15013"/>
                  </a:lnTo>
                  <a:lnTo>
                    <a:pt x="4038" y="14853"/>
                  </a:lnTo>
                  <a:lnTo>
                    <a:pt x="3678" y="14673"/>
                  </a:lnTo>
                  <a:lnTo>
                    <a:pt x="3338" y="14433"/>
                  </a:lnTo>
                  <a:lnTo>
                    <a:pt x="3199" y="14313"/>
                  </a:lnTo>
                  <a:lnTo>
                    <a:pt x="3059" y="14193"/>
                  </a:lnTo>
                  <a:lnTo>
                    <a:pt x="2899" y="13994"/>
                  </a:lnTo>
                  <a:lnTo>
                    <a:pt x="2759" y="13774"/>
                  </a:lnTo>
                  <a:lnTo>
                    <a:pt x="2679" y="13514"/>
                  </a:lnTo>
                  <a:lnTo>
                    <a:pt x="2619" y="13254"/>
                  </a:lnTo>
                  <a:lnTo>
                    <a:pt x="2619" y="12974"/>
                  </a:lnTo>
                  <a:lnTo>
                    <a:pt x="2659" y="12674"/>
                  </a:lnTo>
                  <a:lnTo>
                    <a:pt x="2739" y="12354"/>
                  </a:lnTo>
                  <a:lnTo>
                    <a:pt x="2839" y="12015"/>
                  </a:lnTo>
                  <a:lnTo>
                    <a:pt x="2939" y="11795"/>
                  </a:lnTo>
                  <a:lnTo>
                    <a:pt x="3418" y="10575"/>
                  </a:lnTo>
                  <a:lnTo>
                    <a:pt x="3738" y="9796"/>
                  </a:lnTo>
                  <a:lnTo>
                    <a:pt x="4118" y="8936"/>
                  </a:lnTo>
                  <a:lnTo>
                    <a:pt x="4538" y="8097"/>
                  </a:lnTo>
                  <a:lnTo>
                    <a:pt x="4758" y="7697"/>
                  </a:lnTo>
                  <a:lnTo>
                    <a:pt x="4978" y="7337"/>
                  </a:lnTo>
                  <a:lnTo>
                    <a:pt x="5198" y="6977"/>
                  </a:lnTo>
                  <a:lnTo>
                    <a:pt x="5417" y="6657"/>
                  </a:lnTo>
                  <a:lnTo>
                    <a:pt x="5637" y="6398"/>
                  </a:lnTo>
                  <a:lnTo>
                    <a:pt x="5857" y="6178"/>
                  </a:lnTo>
                  <a:lnTo>
                    <a:pt x="6077" y="5998"/>
                  </a:lnTo>
                  <a:lnTo>
                    <a:pt x="6457" y="5718"/>
                  </a:lnTo>
                  <a:lnTo>
                    <a:pt x="7596" y="4918"/>
                  </a:lnTo>
                  <a:lnTo>
                    <a:pt x="9075" y="3919"/>
                  </a:lnTo>
                  <a:lnTo>
                    <a:pt x="10695" y="2839"/>
                  </a:lnTo>
                  <a:lnTo>
                    <a:pt x="13633" y="880"/>
                  </a:lnTo>
                  <a:lnTo>
                    <a:pt x="14952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5"/>
            <p:cNvSpPr/>
            <p:nvPr/>
          </p:nvSpPr>
          <p:spPr>
            <a:xfrm>
              <a:off x="2007125" y="4595975"/>
              <a:ext cx="293375" cy="101475"/>
            </a:xfrm>
            <a:custGeom>
              <a:rect b="b" l="l" r="r" t="t"/>
              <a:pathLst>
                <a:path extrusionOk="0" h="4059" w="11735">
                  <a:moveTo>
                    <a:pt x="1" y="1"/>
                  </a:moveTo>
                  <a:lnTo>
                    <a:pt x="61" y="141"/>
                  </a:lnTo>
                  <a:lnTo>
                    <a:pt x="161" y="301"/>
                  </a:lnTo>
                  <a:lnTo>
                    <a:pt x="301" y="501"/>
                  </a:lnTo>
                  <a:lnTo>
                    <a:pt x="481" y="741"/>
                  </a:lnTo>
                  <a:lnTo>
                    <a:pt x="720" y="1040"/>
                  </a:lnTo>
                  <a:lnTo>
                    <a:pt x="1000" y="1340"/>
                  </a:lnTo>
                  <a:lnTo>
                    <a:pt x="1360" y="1680"/>
                  </a:lnTo>
                  <a:lnTo>
                    <a:pt x="1780" y="2020"/>
                  </a:lnTo>
                  <a:lnTo>
                    <a:pt x="2260" y="2360"/>
                  </a:lnTo>
                  <a:lnTo>
                    <a:pt x="2819" y="2699"/>
                  </a:lnTo>
                  <a:lnTo>
                    <a:pt x="3119" y="2859"/>
                  </a:lnTo>
                  <a:lnTo>
                    <a:pt x="3439" y="3019"/>
                  </a:lnTo>
                  <a:lnTo>
                    <a:pt x="3779" y="3179"/>
                  </a:lnTo>
                  <a:lnTo>
                    <a:pt x="4159" y="3319"/>
                  </a:lnTo>
                  <a:lnTo>
                    <a:pt x="4538" y="3459"/>
                  </a:lnTo>
                  <a:lnTo>
                    <a:pt x="4938" y="3599"/>
                  </a:lnTo>
                  <a:lnTo>
                    <a:pt x="5358" y="3719"/>
                  </a:lnTo>
                  <a:lnTo>
                    <a:pt x="5818" y="3839"/>
                  </a:lnTo>
                  <a:lnTo>
                    <a:pt x="6277" y="3939"/>
                  </a:lnTo>
                  <a:lnTo>
                    <a:pt x="6777" y="4039"/>
                  </a:lnTo>
                  <a:lnTo>
                    <a:pt x="7217" y="4059"/>
                  </a:lnTo>
                  <a:lnTo>
                    <a:pt x="7617" y="4059"/>
                  </a:lnTo>
                  <a:lnTo>
                    <a:pt x="7997" y="4039"/>
                  </a:lnTo>
                  <a:lnTo>
                    <a:pt x="8356" y="4019"/>
                  </a:lnTo>
                  <a:lnTo>
                    <a:pt x="8696" y="3999"/>
                  </a:lnTo>
                  <a:lnTo>
                    <a:pt x="8996" y="3959"/>
                  </a:lnTo>
                  <a:lnTo>
                    <a:pt x="9556" y="3859"/>
                  </a:lnTo>
                  <a:lnTo>
                    <a:pt x="10036" y="3719"/>
                  </a:lnTo>
                  <a:lnTo>
                    <a:pt x="10435" y="3559"/>
                  </a:lnTo>
                  <a:lnTo>
                    <a:pt x="10775" y="3399"/>
                  </a:lnTo>
                  <a:lnTo>
                    <a:pt x="11035" y="3219"/>
                  </a:lnTo>
                  <a:lnTo>
                    <a:pt x="11255" y="3019"/>
                  </a:lnTo>
                  <a:lnTo>
                    <a:pt x="11415" y="2839"/>
                  </a:lnTo>
                  <a:lnTo>
                    <a:pt x="11535" y="2679"/>
                  </a:lnTo>
                  <a:lnTo>
                    <a:pt x="11635" y="2520"/>
                  </a:lnTo>
                  <a:lnTo>
                    <a:pt x="11675" y="2400"/>
                  </a:lnTo>
                  <a:lnTo>
                    <a:pt x="11715" y="2300"/>
                  </a:lnTo>
                  <a:lnTo>
                    <a:pt x="11735" y="2200"/>
                  </a:lnTo>
                  <a:lnTo>
                    <a:pt x="11475" y="2280"/>
                  </a:lnTo>
                  <a:lnTo>
                    <a:pt x="11175" y="2340"/>
                  </a:lnTo>
                  <a:lnTo>
                    <a:pt x="10835" y="2400"/>
                  </a:lnTo>
                  <a:lnTo>
                    <a:pt x="10495" y="2440"/>
                  </a:lnTo>
                  <a:lnTo>
                    <a:pt x="9736" y="2500"/>
                  </a:lnTo>
                  <a:lnTo>
                    <a:pt x="8956" y="2520"/>
                  </a:lnTo>
                  <a:lnTo>
                    <a:pt x="8196" y="2500"/>
                  </a:lnTo>
                  <a:lnTo>
                    <a:pt x="7497" y="2460"/>
                  </a:lnTo>
                  <a:lnTo>
                    <a:pt x="6897" y="2400"/>
                  </a:lnTo>
                  <a:lnTo>
                    <a:pt x="6437" y="2320"/>
                  </a:lnTo>
                  <a:lnTo>
                    <a:pt x="4998" y="1980"/>
                  </a:lnTo>
                  <a:lnTo>
                    <a:pt x="4259" y="1800"/>
                  </a:lnTo>
                  <a:lnTo>
                    <a:pt x="3499" y="1580"/>
                  </a:lnTo>
                  <a:lnTo>
                    <a:pt x="2699" y="1300"/>
                  </a:lnTo>
                  <a:lnTo>
                    <a:pt x="2280" y="1120"/>
                  </a:lnTo>
                  <a:lnTo>
                    <a:pt x="1840" y="940"/>
                  </a:lnTo>
                  <a:lnTo>
                    <a:pt x="1400" y="741"/>
                  </a:lnTo>
                  <a:lnTo>
                    <a:pt x="960" y="521"/>
                  </a:lnTo>
                  <a:lnTo>
                    <a:pt x="481" y="28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5"/>
            <p:cNvSpPr/>
            <p:nvPr/>
          </p:nvSpPr>
          <p:spPr>
            <a:xfrm>
              <a:off x="1895700" y="4511525"/>
              <a:ext cx="92975" cy="241900"/>
            </a:xfrm>
            <a:custGeom>
              <a:rect b="b" l="l" r="r" t="t"/>
              <a:pathLst>
                <a:path extrusionOk="0" h="9676" w="3719">
                  <a:moveTo>
                    <a:pt x="1160" y="1"/>
                  </a:moveTo>
                  <a:lnTo>
                    <a:pt x="980" y="900"/>
                  </a:lnTo>
                  <a:lnTo>
                    <a:pt x="800" y="1860"/>
                  </a:lnTo>
                  <a:lnTo>
                    <a:pt x="600" y="3079"/>
                  </a:lnTo>
                  <a:lnTo>
                    <a:pt x="400" y="4518"/>
                  </a:lnTo>
                  <a:lnTo>
                    <a:pt x="300" y="5298"/>
                  </a:lnTo>
                  <a:lnTo>
                    <a:pt x="220" y="6137"/>
                  </a:lnTo>
                  <a:lnTo>
                    <a:pt x="140" y="6977"/>
                  </a:lnTo>
                  <a:lnTo>
                    <a:pt x="80" y="7857"/>
                  </a:lnTo>
                  <a:lnTo>
                    <a:pt x="40" y="8756"/>
                  </a:lnTo>
                  <a:lnTo>
                    <a:pt x="0" y="9676"/>
                  </a:lnTo>
                  <a:lnTo>
                    <a:pt x="3718" y="580"/>
                  </a:lnTo>
                  <a:lnTo>
                    <a:pt x="116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5"/>
            <p:cNvSpPr/>
            <p:nvPr/>
          </p:nvSpPr>
          <p:spPr>
            <a:xfrm>
              <a:off x="2143550" y="4881325"/>
              <a:ext cx="150450" cy="351850"/>
            </a:xfrm>
            <a:custGeom>
              <a:rect b="b" l="l" r="r" t="t"/>
              <a:pathLst>
                <a:path extrusionOk="0" h="14074" w="6018">
                  <a:moveTo>
                    <a:pt x="6018" y="1"/>
                  </a:moveTo>
                  <a:lnTo>
                    <a:pt x="5338" y="1140"/>
                  </a:lnTo>
                  <a:lnTo>
                    <a:pt x="4698" y="2300"/>
                  </a:lnTo>
                  <a:lnTo>
                    <a:pt x="4099" y="3419"/>
                  </a:lnTo>
                  <a:lnTo>
                    <a:pt x="3539" y="4539"/>
                  </a:lnTo>
                  <a:lnTo>
                    <a:pt x="3019" y="5618"/>
                  </a:lnTo>
                  <a:lnTo>
                    <a:pt x="2520" y="6677"/>
                  </a:lnTo>
                  <a:lnTo>
                    <a:pt x="2080" y="7657"/>
                  </a:lnTo>
                  <a:lnTo>
                    <a:pt x="1660" y="8596"/>
                  </a:lnTo>
                  <a:lnTo>
                    <a:pt x="980" y="10256"/>
                  </a:lnTo>
                  <a:lnTo>
                    <a:pt x="461" y="11575"/>
                  </a:lnTo>
                  <a:lnTo>
                    <a:pt x="141" y="12454"/>
                  </a:lnTo>
                  <a:lnTo>
                    <a:pt x="1" y="12834"/>
                  </a:lnTo>
                  <a:lnTo>
                    <a:pt x="3619" y="14074"/>
                  </a:lnTo>
                  <a:lnTo>
                    <a:pt x="4818" y="7017"/>
                  </a:lnTo>
                  <a:lnTo>
                    <a:pt x="6018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5"/>
            <p:cNvSpPr/>
            <p:nvPr/>
          </p:nvSpPr>
          <p:spPr>
            <a:xfrm>
              <a:off x="2053100" y="4949300"/>
              <a:ext cx="173450" cy="217900"/>
            </a:xfrm>
            <a:custGeom>
              <a:rect b="b" l="l" r="r" t="t"/>
              <a:pathLst>
                <a:path extrusionOk="0" h="8716" w="6938">
                  <a:moveTo>
                    <a:pt x="6937" y="0"/>
                  </a:moveTo>
                  <a:lnTo>
                    <a:pt x="6238" y="600"/>
                  </a:lnTo>
                  <a:lnTo>
                    <a:pt x="5538" y="1200"/>
                  </a:lnTo>
                  <a:lnTo>
                    <a:pt x="4878" y="1800"/>
                  </a:lnTo>
                  <a:lnTo>
                    <a:pt x="4259" y="2399"/>
                  </a:lnTo>
                  <a:lnTo>
                    <a:pt x="3659" y="2999"/>
                  </a:lnTo>
                  <a:lnTo>
                    <a:pt x="3079" y="3579"/>
                  </a:lnTo>
                  <a:lnTo>
                    <a:pt x="2080" y="4658"/>
                  </a:lnTo>
                  <a:lnTo>
                    <a:pt x="1240" y="5578"/>
                  </a:lnTo>
                  <a:lnTo>
                    <a:pt x="601" y="6337"/>
                  </a:lnTo>
                  <a:lnTo>
                    <a:pt x="1" y="7057"/>
                  </a:lnTo>
                  <a:lnTo>
                    <a:pt x="2080" y="8716"/>
                  </a:lnTo>
                  <a:lnTo>
                    <a:pt x="6937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5"/>
            <p:cNvSpPr/>
            <p:nvPr/>
          </p:nvSpPr>
          <p:spPr>
            <a:xfrm>
              <a:off x="1722775" y="4379100"/>
              <a:ext cx="158450" cy="135950"/>
            </a:xfrm>
            <a:custGeom>
              <a:rect b="b" l="l" r="r" t="t"/>
              <a:pathLst>
                <a:path extrusionOk="0" h="5438" w="6338">
                  <a:moveTo>
                    <a:pt x="1000" y="0"/>
                  </a:moveTo>
                  <a:lnTo>
                    <a:pt x="1" y="2739"/>
                  </a:lnTo>
                  <a:lnTo>
                    <a:pt x="201" y="2919"/>
                  </a:lnTo>
                  <a:lnTo>
                    <a:pt x="680" y="3319"/>
                  </a:lnTo>
                  <a:lnTo>
                    <a:pt x="1000" y="3559"/>
                  </a:lnTo>
                  <a:lnTo>
                    <a:pt x="1380" y="3838"/>
                  </a:lnTo>
                  <a:lnTo>
                    <a:pt x="1800" y="4118"/>
                  </a:lnTo>
                  <a:lnTo>
                    <a:pt x="2260" y="4398"/>
                  </a:lnTo>
                  <a:lnTo>
                    <a:pt x="2739" y="4658"/>
                  </a:lnTo>
                  <a:lnTo>
                    <a:pt x="3259" y="4918"/>
                  </a:lnTo>
                  <a:lnTo>
                    <a:pt x="3779" y="5118"/>
                  </a:lnTo>
                  <a:lnTo>
                    <a:pt x="4039" y="5218"/>
                  </a:lnTo>
                  <a:lnTo>
                    <a:pt x="4299" y="5278"/>
                  </a:lnTo>
                  <a:lnTo>
                    <a:pt x="4558" y="5358"/>
                  </a:lnTo>
                  <a:lnTo>
                    <a:pt x="4838" y="5398"/>
                  </a:lnTo>
                  <a:lnTo>
                    <a:pt x="5098" y="5418"/>
                  </a:lnTo>
                  <a:lnTo>
                    <a:pt x="5358" y="5438"/>
                  </a:lnTo>
                  <a:lnTo>
                    <a:pt x="5598" y="5438"/>
                  </a:lnTo>
                  <a:lnTo>
                    <a:pt x="5858" y="5398"/>
                  </a:lnTo>
                  <a:lnTo>
                    <a:pt x="6098" y="5338"/>
                  </a:lnTo>
                  <a:lnTo>
                    <a:pt x="6337" y="5278"/>
                  </a:lnTo>
                  <a:lnTo>
                    <a:pt x="100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5"/>
            <p:cNvSpPr/>
            <p:nvPr/>
          </p:nvSpPr>
          <p:spPr>
            <a:xfrm>
              <a:off x="2132075" y="4230675"/>
              <a:ext cx="158925" cy="68000"/>
            </a:xfrm>
            <a:custGeom>
              <a:rect b="b" l="l" r="r" t="t"/>
              <a:pathLst>
                <a:path extrusionOk="0" h="2720" w="6357">
                  <a:moveTo>
                    <a:pt x="0" y="1"/>
                  </a:moveTo>
                  <a:lnTo>
                    <a:pt x="2299" y="1920"/>
                  </a:lnTo>
                  <a:lnTo>
                    <a:pt x="2299" y="1960"/>
                  </a:lnTo>
                  <a:lnTo>
                    <a:pt x="2259" y="2039"/>
                  </a:lnTo>
                  <a:lnTo>
                    <a:pt x="2239" y="2179"/>
                  </a:lnTo>
                  <a:lnTo>
                    <a:pt x="2219" y="2239"/>
                  </a:lnTo>
                  <a:lnTo>
                    <a:pt x="2239" y="2319"/>
                  </a:lnTo>
                  <a:lnTo>
                    <a:pt x="2279" y="2399"/>
                  </a:lnTo>
                  <a:lnTo>
                    <a:pt x="2339" y="2459"/>
                  </a:lnTo>
                  <a:lnTo>
                    <a:pt x="2419" y="2539"/>
                  </a:lnTo>
                  <a:lnTo>
                    <a:pt x="2539" y="2599"/>
                  </a:lnTo>
                  <a:lnTo>
                    <a:pt x="2699" y="2639"/>
                  </a:lnTo>
                  <a:lnTo>
                    <a:pt x="2919" y="2679"/>
                  </a:lnTo>
                  <a:lnTo>
                    <a:pt x="3178" y="2719"/>
                  </a:lnTo>
                  <a:lnTo>
                    <a:pt x="4238" y="2719"/>
                  </a:lnTo>
                  <a:lnTo>
                    <a:pt x="4958" y="2699"/>
                  </a:lnTo>
                  <a:lnTo>
                    <a:pt x="5677" y="2659"/>
                  </a:lnTo>
                  <a:lnTo>
                    <a:pt x="6357" y="2619"/>
                  </a:lnTo>
                  <a:lnTo>
                    <a:pt x="6117" y="1"/>
                  </a:lnTo>
                  <a:lnTo>
                    <a:pt x="5197" y="61"/>
                  </a:lnTo>
                  <a:lnTo>
                    <a:pt x="4198" y="81"/>
                  </a:lnTo>
                  <a:lnTo>
                    <a:pt x="3178" y="101"/>
                  </a:lnTo>
                  <a:lnTo>
                    <a:pt x="2199" y="81"/>
                  </a:lnTo>
                  <a:lnTo>
                    <a:pt x="640" y="2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5"/>
            <p:cNvSpPr/>
            <p:nvPr/>
          </p:nvSpPr>
          <p:spPr>
            <a:xfrm>
              <a:off x="1495400" y="3682475"/>
              <a:ext cx="197425" cy="182425"/>
            </a:xfrm>
            <a:custGeom>
              <a:rect b="b" l="l" r="r" t="t"/>
              <a:pathLst>
                <a:path extrusionOk="0" h="7297" w="7897">
                  <a:moveTo>
                    <a:pt x="3539" y="1159"/>
                  </a:moveTo>
                  <a:lnTo>
                    <a:pt x="4038" y="1179"/>
                  </a:lnTo>
                  <a:lnTo>
                    <a:pt x="4558" y="1239"/>
                  </a:lnTo>
                  <a:lnTo>
                    <a:pt x="5078" y="1319"/>
                  </a:lnTo>
                  <a:lnTo>
                    <a:pt x="5558" y="1439"/>
                  </a:lnTo>
                  <a:lnTo>
                    <a:pt x="6017" y="1539"/>
                  </a:lnTo>
                  <a:lnTo>
                    <a:pt x="6737" y="1739"/>
                  </a:lnTo>
                  <a:lnTo>
                    <a:pt x="6697" y="2119"/>
                  </a:lnTo>
                  <a:lnTo>
                    <a:pt x="6657" y="2379"/>
                  </a:lnTo>
                  <a:lnTo>
                    <a:pt x="6597" y="2659"/>
                  </a:lnTo>
                  <a:lnTo>
                    <a:pt x="6517" y="2979"/>
                  </a:lnTo>
                  <a:lnTo>
                    <a:pt x="6417" y="3318"/>
                  </a:lnTo>
                  <a:lnTo>
                    <a:pt x="6277" y="3698"/>
                  </a:lnTo>
                  <a:lnTo>
                    <a:pt x="6097" y="4118"/>
                  </a:lnTo>
                  <a:lnTo>
                    <a:pt x="5897" y="4558"/>
                  </a:lnTo>
                  <a:lnTo>
                    <a:pt x="5678" y="4937"/>
                  </a:lnTo>
                  <a:lnTo>
                    <a:pt x="5478" y="5257"/>
                  </a:lnTo>
                  <a:lnTo>
                    <a:pt x="5258" y="5517"/>
                  </a:lnTo>
                  <a:lnTo>
                    <a:pt x="5058" y="5717"/>
                  </a:lnTo>
                  <a:lnTo>
                    <a:pt x="4898" y="5877"/>
                  </a:lnTo>
                  <a:lnTo>
                    <a:pt x="4738" y="5997"/>
                  </a:lnTo>
                  <a:lnTo>
                    <a:pt x="4618" y="6057"/>
                  </a:lnTo>
                  <a:lnTo>
                    <a:pt x="4278" y="5957"/>
                  </a:lnTo>
                  <a:lnTo>
                    <a:pt x="3799" y="5777"/>
                  </a:lnTo>
                  <a:lnTo>
                    <a:pt x="3539" y="5657"/>
                  </a:lnTo>
                  <a:lnTo>
                    <a:pt x="3259" y="5517"/>
                  </a:lnTo>
                  <a:lnTo>
                    <a:pt x="2979" y="5357"/>
                  </a:lnTo>
                  <a:lnTo>
                    <a:pt x="2679" y="5177"/>
                  </a:lnTo>
                  <a:lnTo>
                    <a:pt x="2459" y="5017"/>
                  </a:lnTo>
                  <a:lnTo>
                    <a:pt x="2259" y="4878"/>
                  </a:lnTo>
                  <a:lnTo>
                    <a:pt x="2079" y="4698"/>
                  </a:lnTo>
                  <a:lnTo>
                    <a:pt x="1920" y="4538"/>
                  </a:lnTo>
                  <a:lnTo>
                    <a:pt x="1760" y="4378"/>
                  </a:lnTo>
                  <a:lnTo>
                    <a:pt x="1620" y="4198"/>
                  </a:lnTo>
                  <a:lnTo>
                    <a:pt x="1520" y="4018"/>
                  </a:lnTo>
                  <a:lnTo>
                    <a:pt x="1420" y="3838"/>
                  </a:lnTo>
                  <a:lnTo>
                    <a:pt x="1320" y="3658"/>
                  </a:lnTo>
                  <a:lnTo>
                    <a:pt x="1260" y="3458"/>
                  </a:lnTo>
                  <a:lnTo>
                    <a:pt x="1220" y="3258"/>
                  </a:lnTo>
                  <a:lnTo>
                    <a:pt x="1180" y="3058"/>
                  </a:lnTo>
                  <a:lnTo>
                    <a:pt x="1160" y="2859"/>
                  </a:lnTo>
                  <a:lnTo>
                    <a:pt x="1160" y="2639"/>
                  </a:lnTo>
                  <a:lnTo>
                    <a:pt x="1180" y="2439"/>
                  </a:lnTo>
                  <a:lnTo>
                    <a:pt x="1220" y="2219"/>
                  </a:lnTo>
                  <a:lnTo>
                    <a:pt x="1280" y="2119"/>
                  </a:lnTo>
                  <a:lnTo>
                    <a:pt x="1380" y="1979"/>
                  </a:lnTo>
                  <a:lnTo>
                    <a:pt x="1520" y="1839"/>
                  </a:lnTo>
                  <a:lnTo>
                    <a:pt x="1720" y="1679"/>
                  </a:lnTo>
                  <a:lnTo>
                    <a:pt x="1960" y="1519"/>
                  </a:lnTo>
                  <a:lnTo>
                    <a:pt x="2259" y="1379"/>
                  </a:lnTo>
                  <a:lnTo>
                    <a:pt x="2439" y="1319"/>
                  </a:lnTo>
                  <a:lnTo>
                    <a:pt x="2639" y="1259"/>
                  </a:lnTo>
                  <a:lnTo>
                    <a:pt x="2839" y="1219"/>
                  </a:lnTo>
                  <a:lnTo>
                    <a:pt x="3059" y="1179"/>
                  </a:lnTo>
                  <a:lnTo>
                    <a:pt x="3299" y="1179"/>
                  </a:lnTo>
                  <a:lnTo>
                    <a:pt x="3539" y="1159"/>
                  </a:lnTo>
                  <a:close/>
                  <a:moveTo>
                    <a:pt x="3299" y="0"/>
                  </a:moveTo>
                  <a:lnTo>
                    <a:pt x="2939" y="20"/>
                  </a:lnTo>
                  <a:lnTo>
                    <a:pt x="2559" y="80"/>
                  </a:lnTo>
                  <a:lnTo>
                    <a:pt x="2219" y="160"/>
                  </a:lnTo>
                  <a:lnTo>
                    <a:pt x="1900" y="260"/>
                  </a:lnTo>
                  <a:lnTo>
                    <a:pt x="1620" y="380"/>
                  </a:lnTo>
                  <a:lnTo>
                    <a:pt x="1360" y="520"/>
                  </a:lnTo>
                  <a:lnTo>
                    <a:pt x="1140" y="660"/>
                  </a:lnTo>
                  <a:lnTo>
                    <a:pt x="940" y="800"/>
                  </a:lnTo>
                  <a:lnTo>
                    <a:pt x="760" y="960"/>
                  </a:lnTo>
                  <a:lnTo>
                    <a:pt x="600" y="1100"/>
                  </a:lnTo>
                  <a:lnTo>
                    <a:pt x="480" y="1239"/>
                  </a:lnTo>
                  <a:lnTo>
                    <a:pt x="280" y="1499"/>
                  </a:lnTo>
                  <a:lnTo>
                    <a:pt x="180" y="1679"/>
                  </a:lnTo>
                  <a:lnTo>
                    <a:pt x="120" y="1759"/>
                  </a:lnTo>
                  <a:lnTo>
                    <a:pt x="100" y="1819"/>
                  </a:lnTo>
                  <a:lnTo>
                    <a:pt x="81" y="1899"/>
                  </a:lnTo>
                  <a:lnTo>
                    <a:pt x="41" y="2199"/>
                  </a:lnTo>
                  <a:lnTo>
                    <a:pt x="1" y="2479"/>
                  </a:lnTo>
                  <a:lnTo>
                    <a:pt x="1" y="2759"/>
                  </a:lnTo>
                  <a:lnTo>
                    <a:pt x="1" y="3038"/>
                  </a:lnTo>
                  <a:lnTo>
                    <a:pt x="41" y="3298"/>
                  </a:lnTo>
                  <a:lnTo>
                    <a:pt x="81" y="3558"/>
                  </a:lnTo>
                  <a:lnTo>
                    <a:pt x="160" y="3798"/>
                  </a:lnTo>
                  <a:lnTo>
                    <a:pt x="240" y="4038"/>
                  </a:lnTo>
                  <a:lnTo>
                    <a:pt x="340" y="4278"/>
                  </a:lnTo>
                  <a:lnTo>
                    <a:pt x="440" y="4498"/>
                  </a:lnTo>
                  <a:lnTo>
                    <a:pt x="580" y="4698"/>
                  </a:lnTo>
                  <a:lnTo>
                    <a:pt x="720" y="4898"/>
                  </a:lnTo>
                  <a:lnTo>
                    <a:pt x="860" y="5097"/>
                  </a:lnTo>
                  <a:lnTo>
                    <a:pt x="1020" y="5277"/>
                  </a:lnTo>
                  <a:lnTo>
                    <a:pt x="1200" y="5457"/>
                  </a:lnTo>
                  <a:lnTo>
                    <a:pt x="1360" y="5637"/>
                  </a:lnTo>
                  <a:lnTo>
                    <a:pt x="1740" y="5937"/>
                  </a:lnTo>
                  <a:lnTo>
                    <a:pt x="2139" y="6217"/>
                  </a:lnTo>
                  <a:lnTo>
                    <a:pt x="2559" y="6477"/>
                  </a:lnTo>
                  <a:lnTo>
                    <a:pt x="2979" y="6697"/>
                  </a:lnTo>
                  <a:lnTo>
                    <a:pt x="3399" y="6876"/>
                  </a:lnTo>
                  <a:lnTo>
                    <a:pt x="3799" y="7036"/>
                  </a:lnTo>
                  <a:lnTo>
                    <a:pt x="4178" y="7156"/>
                  </a:lnTo>
                  <a:lnTo>
                    <a:pt x="4538" y="7256"/>
                  </a:lnTo>
                  <a:lnTo>
                    <a:pt x="4698" y="7296"/>
                  </a:lnTo>
                  <a:lnTo>
                    <a:pt x="4858" y="7236"/>
                  </a:lnTo>
                  <a:lnTo>
                    <a:pt x="4958" y="7196"/>
                  </a:lnTo>
                  <a:lnTo>
                    <a:pt x="5158" y="7096"/>
                  </a:lnTo>
                  <a:lnTo>
                    <a:pt x="5418" y="6936"/>
                  </a:lnTo>
                  <a:lnTo>
                    <a:pt x="5738" y="6697"/>
                  </a:lnTo>
                  <a:lnTo>
                    <a:pt x="5897" y="6537"/>
                  </a:lnTo>
                  <a:lnTo>
                    <a:pt x="6077" y="6357"/>
                  </a:lnTo>
                  <a:lnTo>
                    <a:pt x="6257" y="6137"/>
                  </a:lnTo>
                  <a:lnTo>
                    <a:pt x="6457" y="5897"/>
                  </a:lnTo>
                  <a:lnTo>
                    <a:pt x="6637" y="5617"/>
                  </a:lnTo>
                  <a:lnTo>
                    <a:pt x="6817" y="5297"/>
                  </a:lnTo>
                  <a:lnTo>
                    <a:pt x="6997" y="4957"/>
                  </a:lnTo>
                  <a:lnTo>
                    <a:pt x="7177" y="4578"/>
                  </a:lnTo>
                  <a:lnTo>
                    <a:pt x="7337" y="4198"/>
                  </a:lnTo>
                  <a:lnTo>
                    <a:pt x="7457" y="3838"/>
                  </a:lnTo>
                  <a:lnTo>
                    <a:pt x="7577" y="3518"/>
                  </a:lnTo>
                  <a:lnTo>
                    <a:pt x="7657" y="3198"/>
                  </a:lnTo>
                  <a:lnTo>
                    <a:pt x="7796" y="2639"/>
                  </a:lnTo>
                  <a:lnTo>
                    <a:pt x="7856" y="2159"/>
                  </a:lnTo>
                  <a:lnTo>
                    <a:pt x="7896" y="1779"/>
                  </a:lnTo>
                  <a:lnTo>
                    <a:pt x="7896" y="1499"/>
                  </a:lnTo>
                  <a:lnTo>
                    <a:pt x="7876" y="1299"/>
                  </a:lnTo>
                  <a:lnTo>
                    <a:pt x="7876" y="1199"/>
                  </a:lnTo>
                  <a:lnTo>
                    <a:pt x="7816" y="880"/>
                  </a:lnTo>
                  <a:lnTo>
                    <a:pt x="7497" y="760"/>
                  </a:lnTo>
                  <a:lnTo>
                    <a:pt x="6997" y="600"/>
                  </a:lnTo>
                  <a:lnTo>
                    <a:pt x="6497" y="460"/>
                  </a:lnTo>
                  <a:lnTo>
                    <a:pt x="5877" y="300"/>
                  </a:lnTo>
                  <a:lnTo>
                    <a:pt x="5178" y="160"/>
                  </a:lnTo>
                  <a:lnTo>
                    <a:pt x="4798" y="100"/>
                  </a:lnTo>
                  <a:lnTo>
                    <a:pt x="4418" y="60"/>
                  </a:lnTo>
                  <a:lnTo>
                    <a:pt x="4038" y="20"/>
                  </a:lnTo>
                  <a:lnTo>
                    <a:pt x="365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5"/>
            <p:cNvSpPr/>
            <p:nvPr/>
          </p:nvSpPr>
          <p:spPr>
            <a:xfrm>
              <a:off x="2256000" y="4230675"/>
              <a:ext cx="165450" cy="68000"/>
            </a:xfrm>
            <a:custGeom>
              <a:rect b="b" l="l" r="r" t="t"/>
              <a:pathLst>
                <a:path extrusionOk="0" h="2720" w="6618">
                  <a:moveTo>
                    <a:pt x="3119" y="1"/>
                  </a:moveTo>
                  <a:lnTo>
                    <a:pt x="1" y="1920"/>
                  </a:lnTo>
                  <a:lnTo>
                    <a:pt x="940" y="2719"/>
                  </a:lnTo>
                  <a:lnTo>
                    <a:pt x="6617" y="1360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5"/>
            <p:cNvSpPr/>
            <p:nvPr/>
          </p:nvSpPr>
          <p:spPr>
            <a:xfrm>
              <a:off x="2297475" y="4236175"/>
              <a:ext cx="218925" cy="94975"/>
            </a:xfrm>
            <a:custGeom>
              <a:rect b="b" l="l" r="r" t="t"/>
              <a:pathLst>
                <a:path extrusionOk="0" h="3799" w="8757">
                  <a:moveTo>
                    <a:pt x="8756" y="0"/>
                  </a:moveTo>
                  <a:lnTo>
                    <a:pt x="8496" y="280"/>
                  </a:lnTo>
                  <a:lnTo>
                    <a:pt x="8156" y="580"/>
                  </a:lnTo>
                  <a:lnTo>
                    <a:pt x="7697" y="940"/>
                  </a:lnTo>
                  <a:lnTo>
                    <a:pt x="7417" y="1140"/>
                  </a:lnTo>
                  <a:lnTo>
                    <a:pt x="7097" y="1340"/>
                  </a:lnTo>
                  <a:lnTo>
                    <a:pt x="6757" y="1540"/>
                  </a:lnTo>
                  <a:lnTo>
                    <a:pt x="6397" y="1740"/>
                  </a:lnTo>
                  <a:lnTo>
                    <a:pt x="5998" y="1919"/>
                  </a:lnTo>
                  <a:lnTo>
                    <a:pt x="5598" y="2099"/>
                  </a:lnTo>
                  <a:lnTo>
                    <a:pt x="5158" y="2279"/>
                  </a:lnTo>
                  <a:lnTo>
                    <a:pt x="4698" y="2439"/>
                  </a:lnTo>
                  <a:lnTo>
                    <a:pt x="3779" y="2739"/>
                  </a:lnTo>
                  <a:lnTo>
                    <a:pt x="2919" y="2979"/>
                  </a:lnTo>
                  <a:lnTo>
                    <a:pt x="1400" y="3379"/>
                  </a:lnTo>
                  <a:lnTo>
                    <a:pt x="380" y="3659"/>
                  </a:lnTo>
                  <a:lnTo>
                    <a:pt x="1" y="3758"/>
                  </a:lnTo>
                  <a:lnTo>
                    <a:pt x="380" y="3778"/>
                  </a:lnTo>
                  <a:lnTo>
                    <a:pt x="840" y="3798"/>
                  </a:lnTo>
                  <a:lnTo>
                    <a:pt x="1460" y="3798"/>
                  </a:lnTo>
                  <a:lnTo>
                    <a:pt x="2200" y="3758"/>
                  </a:lnTo>
                  <a:lnTo>
                    <a:pt x="2619" y="3738"/>
                  </a:lnTo>
                  <a:lnTo>
                    <a:pt x="3059" y="3679"/>
                  </a:lnTo>
                  <a:lnTo>
                    <a:pt x="3519" y="3619"/>
                  </a:lnTo>
                  <a:lnTo>
                    <a:pt x="3979" y="3519"/>
                  </a:lnTo>
                  <a:lnTo>
                    <a:pt x="4478" y="3399"/>
                  </a:lnTo>
                  <a:lnTo>
                    <a:pt x="4978" y="3239"/>
                  </a:lnTo>
                  <a:lnTo>
                    <a:pt x="5458" y="3059"/>
                  </a:lnTo>
                  <a:lnTo>
                    <a:pt x="5938" y="2839"/>
                  </a:lnTo>
                  <a:lnTo>
                    <a:pt x="6357" y="2599"/>
                  </a:lnTo>
                  <a:lnTo>
                    <a:pt x="6757" y="2339"/>
                  </a:lnTo>
                  <a:lnTo>
                    <a:pt x="7117" y="2079"/>
                  </a:lnTo>
                  <a:lnTo>
                    <a:pt x="7457" y="1800"/>
                  </a:lnTo>
                  <a:lnTo>
                    <a:pt x="7737" y="1520"/>
                  </a:lnTo>
                  <a:lnTo>
                    <a:pt x="7976" y="1260"/>
                  </a:lnTo>
                  <a:lnTo>
                    <a:pt x="8176" y="1000"/>
                  </a:lnTo>
                  <a:lnTo>
                    <a:pt x="8356" y="760"/>
                  </a:lnTo>
                  <a:lnTo>
                    <a:pt x="8496" y="540"/>
                  </a:lnTo>
                  <a:lnTo>
                    <a:pt x="8596" y="360"/>
                  </a:lnTo>
                  <a:lnTo>
                    <a:pt x="8716" y="100"/>
                  </a:lnTo>
                  <a:lnTo>
                    <a:pt x="875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5"/>
            <p:cNvSpPr/>
            <p:nvPr/>
          </p:nvSpPr>
          <p:spPr>
            <a:xfrm>
              <a:off x="2396925" y="4293650"/>
              <a:ext cx="111475" cy="44000"/>
            </a:xfrm>
            <a:custGeom>
              <a:rect b="b" l="l" r="r" t="t"/>
              <a:pathLst>
                <a:path extrusionOk="0" h="1760" w="4459">
                  <a:moveTo>
                    <a:pt x="4458" y="0"/>
                  </a:moveTo>
                  <a:lnTo>
                    <a:pt x="4278" y="80"/>
                  </a:lnTo>
                  <a:lnTo>
                    <a:pt x="3819" y="300"/>
                  </a:lnTo>
                  <a:lnTo>
                    <a:pt x="3099" y="580"/>
                  </a:lnTo>
                  <a:lnTo>
                    <a:pt x="2239" y="880"/>
                  </a:lnTo>
                  <a:lnTo>
                    <a:pt x="1360" y="1200"/>
                  </a:lnTo>
                  <a:lnTo>
                    <a:pt x="660" y="1479"/>
                  </a:lnTo>
                  <a:lnTo>
                    <a:pt x="181" y="1679"/>
                  </a:lnTo>
                  <a:lnTo>
                    <a:pt x="1" y="1759"/>
                  </a:lnTo>
                  <a:lnTo>
                    <a:pt x="181" y="1739"/>
                  </a:lnTo>
                  <a:lnTo>
                    <a:pt x="700" y="1679"/>
                  </a:lnTo>
                  <a:lnTo>
                    <a:pt x="1060" y="1619"/>
                  </a:lnTo>
                  <a:lnTo>
                    <a:pt x="1460" y="1539"/>
                  </a:lnTo>
                  <a:lnTo>
                    <a:pt x="1920" y="1439"/>
                  </a:lnTo>
                  <a:lnTo>
                    <a:pt x="2379" y="1280"/>
                  </a:lnTo>
                  <a:lnTo>
                    <a:pt x="2839" y="1100"/>
                  </a:lnTo>
                  <a:lnTo>
                    <a:pt x="3259" y="900"/>
                  </a:lnTo>
                  <a:lnTo>
                    <a:pt x="3619" y="680"/>
                  </a:lnTo>
                  <a:lnTo>
                    <a:pt x="3919" y="480"/>
                  </a:lnTo>
                  <a:lnTo>
                    <a:pt x="4158" y="280"/>
                  </a:lnTo>
                  <a:lnTo>
                    <a:pt x="4318" y="140"/>
                  </a:lnTo>
                  <a:lnTo>
                    <a:pt x="4458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5"/>
            <p:cNvSpPr/>
            <p:nvPr/>
          </p:nvSpPr>
          <p:spPr>
            <a:xfrm>
              <a:off x="2405925" y="4330625"/>
              <a:ext cx="72475" cy="26000"/>
            </a:xfrm>
            <a:custGeom>
              <a:rect b="b" l="l" r="r" t="t"/>
              <a:pathLst>
                <a:path extrusionOk="0" h="1040" w="2899">
                  <a:moveTo>
                    <a:pt x="2899" y="0"/>
                  </a:moveTo>
                  <a:lnTo>
                    <a:pt x="2459" y="100"/>
                  </a:lnTo>
                  <a:lnTo>
                    <a:pt x="1979" y="220"/>
                  </a:lnTo>
                  <a:lnTo>
                    <a:pt x="1420" y="400"/>
                  </a:lnTo>
                  <a:lnTo>
                    <a:pt x="860" y="620"/>
                  </a:lnTo>
                  <a:lnTo>
                    <a:pt x="420" y="820"/>
                  </a:lnTo>
                  <a:lnTo>
                    <a:pt x="0" y="1020"/>
                  </a:lnTo>
                  <a:lnTo>
                    <a:pt x="120" y="1040"/>
                  </a:lnTo>
                  <a:lnTo>
                    <a:pt x="460" y="1020"/>
                  </a:lnTo>
                  <a:lnTo>
                    <a:pt x="700" y="1000"/>
                  </a:lnTo>
                  <a:lnTo>
                    <a:pt x="960" y="960"/>
                  </a:lnTo>
                  <a:lnTo>
                    <a:pt x="1260" y="900"/>
                  </a:lnTo>
                  <a:lnTo>
                    <a:pt x="1560" y="800"/>
                  </a:lnTo>
                  <a:lnTo>
                    <a:pt x="1859" y="680"/>
                  </a:lnTo>
                  <a:lnTo>
                    <a:pt x="2119" y="560"/>
                  </a:lnTo>
                  <a:lnTo>
                    <a:pt x="2339" y="420"/>
                  </a:lnTo>
                  <a:lnTo>
                    <a:pt x="2539" y="280"/>
                  </a:lnTo>
                  <a:lnTo>
                    <a:pt x="2799" y="80"/>
                  </a:lnTo>
                  <a:lnTo>
                    <a:pt x="289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5"/>
            <p:cNvSpPr/>
            <p:nvPr/>
          </p:nvSpPr>
          <p:spPr>
            <a:xfrm>
              <a:off x="2395425" y="4351625"/>
              <a:ext cx="87475" cy="31000"/>
            </a:xfrm>
            <a:custGeom>
              <a:rect b="b" l="l" r="r" t="t"/>
              <a:pathLst>
                <a:path extrusionOk="0" h="1240" w="3499">
                  <a:moveTo>
                    <a:pt x="3499" y="0"/>
                  </a:moveTo>
                  <a:lnTo>
                    <a:pt x="2979" y="140"/>
                  </a:lnTo>
                  <a:lnTo>
                    <a:pt x="2399" y="320"/>
                  </a:lnTo>
                  <a:lnTo>
                    <a:pt x="1720" y="540"/>
                  </a:lnTo>
                  <a:lnTo>
                    <a:pt x="1060" y="800"/>
                  </a:lnTo>
                  <a:lnTo>
                    <a:pt x="520" y="1019"/>
                  </a:lnTo>
                  <a:lnTo>
                    <a:pt x="1" y="1239"/>
                  </a:lnTo>
                  <a:lnTo>
                    <a:pt x="161" y="1239"/>
                  </a:lnTo>
                  <a:lnTo>
                    <a:pt x="560" y="1219"/>
                  </a:lnTo>
                  <a:lnTo>
                    <a:pt x="840" y="1199"/>
                  </a:lnTo>
                  <a:lnTo>
                    <a:pt x="1160" y="1139"/>
                  </a:lnTo>
                  <a:lnTo>
                    <a:pt x="1500" y="1059"/>
                  </a:lnTo>
                  <a:lnTo>
                    <a:pt x="1880" y="940"/>
                  </a:lnTo>
                  <a:lnTo>
                    <a:pt x="2219" y="800"/>
                  </a:lnTo>
                  <a:lnTo>
                    <a:pt x="2539" y="640"/>
                  </a:lnTo>
                  <a:lnTo>
                    <a:pt x="2819" y="480"/>
                  </a:lnTo>
                  <a:lnTo>
                    <a:pt x="3059" y="340"/>
                  </a:lnTo>
                  <a:lnTo>
                    <a:pt x="3379" y="80"/>
                  </a:lnTo>
                  <a:lnTo>
                    <a:pt x="349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5"/>
            <p:cNvSpPr/>
            <p:nvPr/>
          </p:nvSpPr>
          <p:spPr>
            <a:xfrm>
              <a:off x="2390925" y="4384100"/>
              <a:ext cx="56500" cy="20500"/>
            </a:xfrm>
            <a:custGeom>
              <a:rect b="b" l="l" r="r" t="t"/>
              <a:pathLst>
                <a:path extrusionOk="0" h="820" w="2260">
                  <a:moveTo>
                    <a:pt x="2160" y="0"/>
                  </a:moveTo>
                  <a:lnTo>
                    <a:pt x="1900" y="40"/>
                  </a:lnTo>
                  <a:lnTo>
                    <a:pt x="1520" y="120"/>
                  </a:lnTo>
                  <a:lnTo>
                    <a:pt x="1300" y="160"/>
                  </a:lnTo>
                  <a:lnTo>
                    <a:pt x="1080" y="240"/>
                  </a:lnTo>
                  <a:lnTo>
                    <a:pt x="860" y="340"/>
                  </a:lnTo>
                  <a:lnTo>
                    <a:pt x="640" y="420"/>
                  </a:lnTo>
                  <a:lnTo>
                    <a:pt x="301" y="600"/>
                  </a:lnTo>
                  <a:lnTo>
                    <a:pt x="81" y="760"/>
                  </a:lnTo>
                  <a:lnTo>
                    <a:pt x="1" y="800"/>
                  </a:lnTo>
                  <a:lnTo>
                    <a:pt x="101" y="820"/>
                  </a:lnTo>
                  <a:lnTo>
                    <a:pt x="361" y="820"/>
                  </a:lnTo>
                  <a:lnTo>
                    <a:pt x="560" y="800"/>
                  </a:lnTo>
                  <a:lnTo>
                    <a:pt x="760" y="760"/>
                  </a:lnTo>
                  <a:lnTo>
                    <a:pt x="980" y="720"/>
                  </a:lnTo>
                  <a:lnTo>
                    <a:pt x="1220" y="640"/>
                  </a:lnTo>
                  <a:lnTo>
                    <a:pt x="1440" y="540"/>
                  </a:lnTo>
                  <a:lnTo>
                    <a:pt x="1640" y="440"/>
                  </a:lnTo>
                  <a:lnTo>
                    <a:pt x="1820" y="340"/>
                  </a:lnTo>
                  <a:lnTo>
                    <a:pt x="1980" y="240"/>
                  </a:lnTo>
                  <a:lnTo>
                    <a:pt x="2180" y="60"/>
                  </a:lnTo>
                  <a:lnTo>
                    <a:pt x="226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5"/>
            <p:cNvSpPr/>
            <p:nvPr/>
          </p:nvSpPr>
          <p:spPr>
            <a:xfrm>
              <a:off x="2389425" y="4405075"/>
              <a:ext cx="56500" cy="22525"/>
            </a:xfrm>
            <a:custGeom>
              <a:rect b="b" l="l" r="r" t="t"/>
              <a:pathLst>
                <a:path extrusionOk="0" h="901" w="2260">
                  <a:moveTo>
                    <a:pt x="2260" y="1"/>
                  </a:moveTo>
                  <a:lnTo>
                    <a:pt x="2160" y="21"/>
                  </a:lnTo>
                  <a:lnTo>
                    <a:pt x="1900" y="41"/>
                  </a:lnTo>
                  <a:lnTo>
                    <a:pt x="1500" y="121"/>
                  </a:lnTo>
                  <a:lnTo>
                    <a:pt x="1280" y="181"/>
                  </a:lnTo>
                  <a:lnTo>
                    <a:pt x="1060" y="261"/>
                  </a:lnTo>
                  <a:lnTo>
                    <a:pt x="820" y="361"/>
                  </a:lnTo>
                  <a:lnTo>
                    <a:pt x="620" y="461"/>
                  </a:lnTo>
                  <a:lnTo>
                    <a:pt x="281" y="681"/>
                  </a:lnTo>
                  <a:lnTo>
                    <a:pt x="81" y="840"/>
                  </a:lnTo>
                  <a:lnTo>
                    <a:pt x="1" y="900"/>
                  </a:lnTo>
                  <a:lnTo>
                    <a:pt x="101" y="900"/>
                  </a:lnTo>
                  <a:lnTo>
                    <a:pt x="361" y="880"/>
                  </a:lnTo>
                  <a:lnTo>
                    <a:pt x="760" y="800"/>
                  </a:lnTo>
                  <a:lnTo>
                    <a:pt x="980" y="741"/>
                  </a:lnTo>
                  <a:lnTo>
                    <a:pt x="1200" y="661"/>
                  </a:lnTo>
                  <a:lnTo>
                    <a:pt x="1440" y="561"/>
                  </a:lnTo>
                  <a:lnTo>
                    <a:pt x="1640" y="441"/>
                  </a:lnTo>
                  <a:lnTo>
                    <a:pt x="1980" y="241"/>
                  </a:lnTo>
                  <a:lnTo>
                    <a:pt x="2200" y="81"/>
                  </a:lnTo>
                  <a:lnTo>
                    <a:pt x="226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5"/>
            <p:cNvSpPr/>
            <p:nvPr/>
          </p:nvSpPr>
          <p:spPr>
            <a:xfrm>
              <a:off x="2386425" y="4431575"/>
              <a:ext cx="42000" cy="17500"/>
            </a:xfrm>
            <a:custGeom>
              <a:rect b="b" l="l" r="r" t="t"/>
              <a:pathLst>
                <a:path extrusionOk="0" h="700" w="1680">
                  <a:moveTo>
                    <a:pt x="1380" y="0"/>
                  </a:moveTo>
                  <a:lnTo>
                    <a:pt x="1100" y="40"/>
                  </a:lnTo>
                  <a:lnTo>
                    <a:pt x="920" y="100"/>
                  </a:lnTo>
                  <a:lnTo>
                    <a:pt x="760" y="160"/>
                  </a:lnTo>
                  <a:lnTo>
                    <a:pt x="601" y="240"/>
                  </a:lnTo>
                  <a:lnTo>
                    <a:pt x="441" y="320"/>
                  </a:lnTo>
                  <a:lnTo>
                    <a:pt x="201" y="500"/>
                  </a:lnTo>
                  <a:lnTo>
                    <a:pt x="61" y="640"/>
                  </a:lnTo>
                  <a:lnTo>
                    <a:pt x="1" y="700"/>
                  </a:lnTo>
                  <a:lnTo>
                    <a:pt x="281" y="700"/>
                  </a:lnTo>
                  <a:lnTo>
                    <a:pt x="581" y="660"/>
                  </a:lnTo>
                  <a:lnTo>
                    <a:pt x="740" y="600"/>
                  </a:lnTo>
                  <a:lnTo>
                    <a:pt x="920" y="540"/>
                  </a:lnTo>
                  <a:lnTo>
                    <a:pt x="1080" y="460"/>
                  </a:lnTo>
                  <a:lnTo>
                    <a:pt x="1240" y="380"/>
                  </a:lnTo>
                  <a:lnTo>
                    <a:pt x="1460" y="200"/>
                  </a:lnTo>
                  <a:lnTo>
                    <a:pt x="1620" y="60"/>
                  </a:lnTo>
                  <a:lnTo>
                    <a:pt x="168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5"/>
            <p:cNvSpPr/>
            <p:nvPr/>
          </p:nvSpPr>
          <p:spPr>
            <a:xfrm>
              <a:off x="2383425" y="4451050"/>
              <a:ext cx="43500" cy="17025"/>
            </a:xfrm>
            <a:custGeom>
              <a:rect b="b" l="l" r="r" t="t"/>
              <a:pathLst>
                <a:path extrusionOk="0" h="681" w="1740">
                  <a:moveTo>
                    <a:pt x="1440" y="1"/>
                  </a:moveTo>
                  <a:lnTo>
                    <a:pt x="1140" y="41"/>
                  </a:lnTo>
                  <a:lnTo>
                    <a:pt x="980" y="81"/>
                  </a:lnTo>
                  <a:lnTo>
                    <a:pt x="800" y="141"/>
                  </a:lnTo>
                  <a:lnTo>
                    <a:pt x="621" y="221"/>
                  </a:lnTo>
                  <a:lnTo>
                    <a:pt x="461" y="321"/>
                  </a:lnTo>
                  <a:lnTo>
                    <a:pt x="221" y="481"/>
                  </a:lnTo>
                  <a:lnTo>
                    <a:pt x="61" y="621"/>
                  </a:lnTo>
                  <a:lnTo>
                    <a:pt x="1" y="681"/>
                  </a:lnTo>
                  <a:lnTo>
                    <a:pt x="301" y="681"/>
                  </a:lnTo>
                  <a:lnTo>
                    <a:pt x="601" y="641"/>
                  </a:lnTo>
                  <a:lnTo>
                    <a:pt x="760" y="601"/>
                  </a:lnTo>
                  <a:lnTo>
                    <a:pt x="940" y="541"/>
                  </a:lnTo>
                  <a:lnTo>
                    <a:pt x="1120" y="461"/>
                  </a:lnTo>
                  <a:lnTo>
                    <a:pt x="1280" y="381"/>
                  </a:lnTo>
                  <a:lnTo>
                    <a:pt x="1520" y="201"/>
                  </a:lnTo>
                  <a:lnTo>
                    <a:pt x="1680" y="61"/>
                  </a:lnTo>
                  <a:lnTo>
                    <a:pt x="174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5"/>
            <p:cNvSpPr/>
            <p:nvPr/>
          </p:nvSpPr>
          <p:spPr>
            <a:xfrm>
              <a:off x="2324475" y="4480550"/>
              <a:ext cx="100950" cy="31000"/>
            </a:xfrm>
            <a:custGeom>
              <a:rect b="b" l="l" r="r" t="t"/>
              <a:pathLst>
                <a:path extrusionOk="0" h="1240" w="4038">
                  <a:moveTo>
                    <a:pt x="4038" y="0"/>
                  </a:moveTo>
                  <a:lnTo>
                    <a:pt x="3418" y="160"/>
                  </a:lnTo>
                  <a:lnTo>
                    <a:pt x="2779" y="340"/>
                  </a:lnTo>
                  <a:lnTo>
                    <a:pt x="1999" y="580"/>
                  </a:lnTo>
                  <a:lnTo>
                    <a:pt x="1219" y="820"/>
                  </a:lnTo>
                  <a:lnTo>
                    <a:pt x="580" y="1020"/>
                  </a:lnTo>
                  <a:lnTo>
                    <a:pt x="0" y="1240"/>
                  </a:lnTo>
                  <a:lnTo>
                    <a:pt x="620" y="1240"/>
                  </a:lnTo>
                  <a:lnTo>
                    <a:pt x="940" y="1220"/>
                  </a:lnTo>
                  <a:lnTo>
                    <a:pt x="1299" y="1160"/>
                  </a:lnTo>
                  <a:lnTo>
                    <a:pt x="1699" y="1080"/>
                  </a:lnTo>
                  <a:lnTo>
                    <a:pt x="2119" y="980"/>
                  </a:lnTo>
                  <a:lnTo>
                    <a:pt x="2539" y="840"/>
                  </a:lnTo>
                  <a:lnTo>
                    <a:pt x="2899" y="680"/>
                  </a:lnTo>
                  <a:lnTo>
                    <a:pt x="3238" y="500"/>
                  </a:lnTo>
                  <a:lnTo>
                    <a:pt x="3498" y="360"/>
                  </a:lnTo>
                  <a:lnTo>
                    <a:pt x="3898" y="10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5"/>
            <p:cNvSpPr/>
            <p:nvPr/>
          </p:nvSpPr>
          <p:spPr>
            <a:xfrm>
              <a:off x="2050600" y="3950325"/>
              <a:ext cx="62000" cy="91475"/>
            </a:xfrm>
            <a:custGeom>
              <a:rect b="b" l="l" r="r" t="t"/>
              <a:pathLst>
                <a:path extrusionOk="0" h="3659" w="2480">
                  <a:moveTo>
                    <a:pt x="2480" y="0"/>
                  </a:moveTo>
                  <a:lnTo>
                    <a:pt x="2360" y="100"/>
                  </a:lnTo>
                  <a:lnTo>
                    <a:pt x="2000" y="440"/>
                  </a:lnTo>
                  <a:lnTo>
                    <a:pt x="1760" y="660"/>
                  </a:lnTo>
                  <a:lnTo>
                    <a:pt x="1500" y="960"/>
                  </a:lnTo>
                  <a:lnTo>
                    <a:pt x="1240" y="1280"/>
                  </a:lnTo>
                  <a:lnTo>
                    <a:pt x="980" y="1640"/>
                  </a:lnTo>
                  <a:lnTo>
                    <a:pt x="720" y="2019"/>
                  </a:lnTo>
                  <a:lnTo>
                    <a:pt x="521" y="2399"/>
                  </a:lnTo>
                  <a:lnTo>
                    <a:pt x="361" y="2739"/>
                  </a:lnTo>
                  <a:lnTo>
                    <a:pt x="221" y="3039"/>
                  </a:lnTo>
                  <a:lnTo>
                    <a:pt x="61" y="3499"/>
                  </a:lnTo>
                  <a:lnTo>
                    <a:pt x="1" y="3659"/>
                  </a:lnTo>
                  <a:lnTo>
                    <a:pt x="421" y="3139"/>
                  </a:lnTo>
                  <a:lnTo>
                    <a:pt x="820" y="2579"/>
                  </a:lnTo>
                  <a:lnTo>
                    <a:pt x="1320" y="1879"/>
                  </a:lnTo>
                  <a:lnTo>
                    <a:pt x="1780" y="1160"/>
                  </a:lnTo>
                  <a:lnTo>
                    <a:pt x="2160" y="560"/>
                  </a:lnTo>
                  <a:lnTo>
                    <a:pt x="248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5"/>
            <p:cNvSpPr/>
            <p:nvPr/>
          </p:nvSpPr>
          <p:spPr>
            <a:xfrm>
              <a:off x="2081100" y="3930325"/>
              <a:ext cx="78475" cy="105475"/>
            </a:xfrm>
            <a:custGeom>
              <a:rect b="b" l="l" r="r" t="t"/>
              <a:pathLst>
                <a:path extrusionOk="0" h="4219" w="3139">
                  <a:moveTo>
                    <a:pt x="3139" y="1"/>
                  </a:moveTo>
                  <a:lnTo>
                    <a:pt x="2979" y="141"/>
                  </a:lnTo>
                  <a:lnTo>
                    <a:pt x="2579" y="521"/>
                  </a:lnTo>
                  <a:lnTo>
                    <a:pt x="2299" y="800"/>
                  </a:lnTo>
                  <a:lnTo>
                    <a:pt x="1999" y="1140"/>
                  </a:lnTo>
                  <a:lnTo>
                    <a:pt x="1679" y="1520"/>
                  </a:lnTo>
                  <a:lnTo>
                    <a:pt x="1360" y="1940"/>
                  </a:lnTo>
                  <a:lnTo>
                    <a:pt x="1040" y="2380"/>
                  </a:lnTo>
                  <a:lnTo>
                    <a:pt x="780" y="2799"/>
                  </a:lnTo>
                  <a:lnTo>
                    <a:pt x="540" y="3179"/>
                  </a:lnTo>
                  <a:lnTo>
                    <a:pt x="360" y="3519"/>
                  </a:lnTo>
                  <a:lnTo>
                    <a:pt x="100" y="4019"/>
                  </a:lnTo>
                  <a:lnTo>
                    <a:pt x="0" y="4219"/>
                  </a:lnTo>
                  <a:lnTo>
                    <a:pt x="160" y="4059"/>
                  </a:lnTo>
                  <a:lnTo>
                    <a:pt x="520" y="3639"/>
                  </a:lnTo>
                  <a:lnTo>
                    <a:pt x="1060" y="2999"/>
                  </a:lnTo>
                  <a:lnTo>
                    <a:pt x="1380" y="2620"/>
                  </a:lnTo>
                  <a:lnTo>
                    <a:pt x="1699" y="2200"/>
                  </a:lnTo>
                  <a:lnTo>
                    <a:pt x="1999" y="1760"/>
                  </a:lnTo>
                  <a:lnTo>
                    <a:pt x="2279" y="1360"/>
                  </a:lnTo>
                  <a:lnTo>
                    <a:pt x="2739" y="661"/>
                  </a:lnTo>
                  <a:lnTo>
                    <a:pt x="3039" y="181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35"/>
            <p:cNvSpPr/>
            <p:nvPr/>
          </p:nvSpPr>
          <p:spPr>
            <a:xfrm>
              <a:off x="2112075" y="3896350"/>
              <a:ext cx="93975" cy="142450"/>
            </a:xfrm>
            <a:custGeom>
              <a:rect b="b" l="l" r="r" t="t"/>
              <a:pathLst>
                <a:path extrusionOk="0" h="5698" w="3759">
                  <a:moveTo>
                    <a:pt x="3759" y="1"/>
                  </a:moveTo>
                  <a:lnTo>
                    <a:pt x="3579" y="220"/>
                  </a:lnTo>
                  <a:lnTo>
                    <a:pt x="3119" y="780"/>
                  </a:lnTo>
                  <a:lnTo>
                    <a:pt x="2459" y="1640"/>
                  </a:lnTo>
                  <a:lnTo>
                    <a:pt x="2099" y="2159"/>
                  </a:lnTo>
                  <a:lnTo>
                    <a:pt x="1700" y="2739"/>
                  </a:lnTo>
                  <a:lnTo>
                    <a:pt x="1340" y="3299"/>
                  </a:lnTo>
                  <a:lnTo>
                    <a:pt x="1000" y="3859"/>
                  </a:lnTo>
                  <a:lnTo>
                    <a:pt x="480" y="4798"/>
                  </a:lnTo>
                  <a:lnTo>
                    <a:pt x="121" y="5438"/>
                  </a:lnTo>
                  <a:lnTo>
                    <a:pt x="1" y="5698"/>
                  </a:lnTo>
                  <a:lnTo>
                    <a:pt x="180" y="5478"/>
                  </a:lnTo>
                  <a:lnTo>
                    <a:pt x="640" y="4918"/>
                  </a:lnTo>
                  <a:lnTo>
                    <a:pt x="1300" y="4058"/>
                  </a:lnTo>
                  <a:lnTo>
                    <a:pt x="1680" y="3539"/>
                  </a:lnTo>
                  <a:lnTo>
                    <a:pt x="2060" y="2959"/>
                  </a:lnTo>
                  <a:lnTo>
                    <a:pt x="2439" y="2379"/>
                  </a:lnTo>
                  <a:lnTo>
                    <a:pt x="2759" y="1840"/>
                  </a:lnTo>
                  <a:lnTo>
                    <a:pt x="3299" y="900"/>
                  </a:lnTo>
                  <a:lnTo>
                    <a:pt x="3639" y="240"/>
                  </a:lnTo>
                  <a:lnTo>
                    <a:pt x="375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5"/>
            <p:cNvSpPr/>
            <p:nvPr/>
          </p:nvSpPr>
          <p:spPr>
            <a:xfrm>
              <a:off x="2161050" y="3888850"/>
              <a:ext cx="70000" cy="116975"/>
            </a:xfrm>
            <a:custGeom>
              <a:rect b="b" l="l" r="r" t="t"/>
              <a:pathLst>
                <a:path extrusionOk="0" h="4679" w="2800">
                  <a:moveTo>
                    <a:pt x="2799" y="1"/>
                  </a:moveTo>
                  <a:lnTo>
                    <a:pt x="2679" y="181"/>
                  </a:lnTo>
                  <a:lnTo>
                    <a:pt x="2339" y="660"/>
                  </a:lnTo>
                  <a:lnTo>
                    <a:pt x="1840" y="1380"/>
                  </a:lnTo>
                  <a:lnTo>
                    <a:pt x="1280" y="2280"/>
                  </a:lnTo>
                  <a:lnTo>
                    <a:pt x="760" y="3199"/>
                  </a:lnTo>
                  <a:lnTo>
                    <a:pt x="360" y="3959"/>
                  </a:lnTo>
                  <a:lnTo>
                    <a:pt x="101" y="4478"/>
                  </a:lnTo>
                  <a:lnTo>
                    <a:pt x="1" y="4678"/>
                  </a:lnTo>
                  <a:lnTo>
                    <a:pt x="1" y="4678"/>
                  </a:lnTo>
                  <a:lnTo>
                    <a:pt x="160" y="4518"/>
                  </a:lnTo>
                  <a:lnTo>
                    <a:pt x="540" y="4079"/>
                  </a:lnTo>
                  <a:lnTo>
                    <a:pt x="780" y="3759"/>
                  </a:lnTo>
                  <a:lnTo>
                    <a:pt x="1060" y="3379"/>
                  </a:lnTo>
                  <a:lnTo>
                    <a:pt x="1360" y="2959"/>
                  </a:lnTo>
                  <a:lnTo>
                    <a:pt x="1640" y="2479"/>
                  </a:lnTo>
                  <a:lnTo>
                    <a:pt x="1920" y="2000"/>
                  </a:lnTo>
                  <a:lnTo>
                    <a:pt x="2159" y="1560"/>
                  </a:lnTo>
                  <a:lnTo>
                    <a:pt x="2359" y="1120"/>
                  </a:lnTo>
                  <a:lnTo>
                    <a:pt x="2519" y="760"/>
                  </a:lnTo>
                  <a:lnTo>
                    <a:pt x="2719" y="201"/>
                  </a:lnTo>
                  <a:lnTo>
                    <a:pt x="279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5"/>
            <p:cNvSpPr/>
            <p:nvPr/>
          </p:nvSpPr>
          <p:spPr>
            <a:xfrm>
              <a:off x="2195525" y="3912350"/>
              <a:ext cx="52000" cy="81975"/>
            </a:xfrm>
            <a:custGeom>
              <a:rect b="b" l="l" r="r" t="t"/>
              <a:pathLst>
                <a:path extrusionOk="0" h="3279" w="2080">
                  <a:moveTo>
                    <a:pt x="2080" y="0"/>
                  </a:moveTo>
                  <a:lnTo>
                    <a:pt x="1960" y="120"/>
                  </a:lnTo>
                  <a:lnTo>
                    <a:pt x="1680" y="440"/>
                  </a:lnTo>
                  <a:lnTo>
                    <a:pt x="1280" y="920"/>
                  </a:lnTo>
                  <a:lnTo>
                    <a:pt x="1080" y="1200"/>
                  </a:lnTo>
                  <a:lnTo>
                    <a:pt x="860" y="1539"/>
                  </a:lnTo>
                  <a:lnTo>
                    <a:pt x="660" y="1859"/>
                  </a:lnTo>
                  <a:lnTo>
                    <a:pt x="481" y="2179"/>
                  </a:lnTo>
                  <a:lnTo>
                    <a:pt x="221" y="2739"/>
                  </a:lnTo>
                  <a:lnTo>
                    <a:pt x="61" y="3139"/>
                  </a:lnTo>
                  <a:lnTo>
                    <a:pt x="1" y="3279"/>
                  </a:lnTo>
                  <a:lnTo>
                    <a:pt x="121" y="3179"/>
                  </a:lnTo>
                  <a:lnTo>
                    <a:pt x="401" y="2859"/>
                  </a:lnTo>
                  <a:lnTo>
                    <a:pt x="780" y="2379"/>
                  </a:lnTo>
                  <a:lnTo>
                    <a:pt x="1000" y="2079"/>
                  </a:lnTo>
                  <a:lnTo>
                    <a:pt x="1220" y="1759"/>
                  </a:lnTo>
                  <a:lnTo>
                    <a:pt x="1420" y="1420"/>
                  </a:lnTo>
                  <a:lnTo>
                    <a:pt x="1600" y="1100"/>
                  </a:lnTo>
                  <a:lnTo>
                    <a:pt x="1860" y="540"/>
                  </a:lnTo>
                  <a:lnTo>
                    <a:pt x="2020" y="16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5"/>
            <p:cNvSpPr/>
            <p:nvPr/>
          </p:nvSpPr>
          <p:spPr>
            <a:xfrm>
              <a:off x="2240000" y="3911350"/>
              <a:ext cx="31025" cy="49000"/>
            </a:xfrm>
            <a:custGeom>
              <a:rect b="b" l="l" r="r" t="t"/>
              <a:pathLst>
                <a:path extrusionOk="0" h="1960" w="1241">
                  <a:moveTo>
                    <a:pt x="1240" y="0"/>
                  </a:moveTo>
                  <a:lnTo>
                    <a:pt x="1160" y="60"/>
                  </a:lnTo>
                  <a:lnTo>
                    <a:pt x="980" y="220"/>
                  </a:lnTo>
                  <a:lnTo>
                    <a:pt x="721" y="500"/>
                  </a:lnTo>
                  <a:lnTo>
                    <a:pt x="581" y="660"/>
                  </a:lnTo>
                  <a:lnTo>
                    <a:pt x="441" y="860"/>
                  </a:lnTo>
                  <a:lnTo>
                    <a:pt x="321" y="1060"/>
                  </a:lnTo>
                  <a:lnTo>
                    <a:pt x="241" y="1260"/>
                  </a:lnTo>
                  <a:lnTo>
                    <a:pt x="101" y="1619"/>
                  </a:lnTo>
                  <a:lnTo>
                    <a:pt x="21" y="1859"/>
                  </a:lnTo>
                  <a:lnTo>
                    <a:pt x="1" y="1959"/>
                  </a:lnTo>
                  <a:lnTo>
                    <a:pt x="1" y="1959"/>
                  </a:lnTo>
                  <a:lnTo>
                    <a:pt x="81" y="1899"/>
                  </a:lnTo>
                  <a:lnTo>
                    <a:pt x="281" y="1719"/>
                  </a:lnTo>
                  <a:lnTo>
                    <a:pt x="541" y="1460"/>
                  </a:lnTo>
                  <a:lnTo>
                    <a:pt x="681" y="1280"/>
                  </a:lnTo>
                  <a:lnTo>
                    <a:pt x="800" y="1080"/>
                  </a:lnTo>
                  <a:lnTo>
                    <a:pt x="920" y="880"/>
                  </a:lnTo>
                  <a:lnTo>
                    <a:pt x="1020" y="680"/>
                  </a:lnTo>
                  <a:lnTo>
                    <a:pt x="1160" y="340"/>
                  </a:lnTo>
                  <a:lnTo>
                    <a:pt x="1220" y="80"/>
                  </a:lnTo>
                  <a:lnTo>
                    <a:pt x="124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5"/>
            <p:cNvSpPr/>
            <p:nvPr/>
          </p:nvSpPr>
          <p:spPr>
            <a:xfrm>
              <a:off x="1883200" y="3749425"/>
              <a:ext cx="62500" cy="182425"/>
            </a:xfrm>
            <a:custGeom>
              <a:rect b="b" l="l" r="r" t="t"/>
              <a:pathLst>
                <a:path extrusionOk="0" h="7297" w="2500">
                  <a:moveTo>
                    <a:pt x="2499" y="1"/>
                  </a:moveTo>
                  <a:lnTo>
                    <a:pt x="2359" y="261"/>
                  </a:lnTo>
                  <a:lnTo>
                    <a:pt x="1999" y="1020"/>
                  </a:lnTo>
                  <a:lnTo>
                    <a:pt x="1779" y="1540"/>
                  </a:lnTo>
                  <a:lnTo>
                    <a:pt x="1520" y="2160"/>
                  </a:lnTo>
                  <a:lnTo>
                    <a:pt x="1260" y="2819"/>
                  </a:lnTo>
                  <a:lnTo>
                    <a:pt x="1000" y="3559"/>
                  </a:lnTo>
                  <a:lnTo>
                    <a:pt x="760" y="4298"/>
                  </a:lnTo>
                  <a:lnTo>
                    <a:pt x="540" y="4998"/>
                  </a:lnTo>
                  <a:lnTo>
                    <a:pt x="380" y="5638"/>
                  </a:lnTo>
                  <a:lnTo>
                    <a:pt x="240" y="6197"/>
                  </a:lnTo>
                  <a:lnTo>
                    <a:pt x="60" y="6997"/>
                  </a:lnTo>
                  <a:lnTo>
                    <a:pt x="0" y="7297"/>
                  </a:lnTo>
                  <a:lnTo>
                    <a:pt x="120" y="7017"/>
                  </a:lnTo>
                  <a:lnTo>
                    <a:pt x="440" y="6257"/>
                  </a:lnTo>
                  <a:lnTo>
                    <a:pt x="880" y="5118"/>
                  </a:lnTo>
                  <a:lnTo>
                    <a:pt x="1140" y="4438"/>
                  </a:lnTo>
                  <a:lnTo>
                    <a:pt x="1400" y="3699"/>
                  </a:lnTo>
                  <a:lnTo>
                    <a:pt x="1640" y="2959"/>
                  </a:lnTo>
                  <a:lnTo>
                    <a:pt x="1859" y="2279"/>
                  </a:lnTo>
                  <a:lnTo>
                    <a:pt x="2199" y="1100"/>
                  </a:lnTo>
                  <a:lnTo>
                    <a:pt x="2419" y="281"/>
                  </a:lnTo>
                  <a:lnTo>
                    <a:pt x="249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35"/>
            <p:cNvSpPr/>
            <p:nvPr/>
          </p:nvSpPr>
          <p:spPr>
            <a:xfrm>
              <a:off x="1920675" y="3743425"/>
              <a:ext cx="63500" cy="165950"/>
            </a:xfrm>
            <a:custGeom>
              <a:rect b="b" l="l" r="r" t="t"/>
              <a:pathLst>
                <a:path extrusionOk="0" h="6638" w="2540">
                  <a:moveTo>
                    <a:pt x="2539" y="1"/>
                  </a:moveTo>
                  <a:lnTo>
                    <a:pt x="2159" y="960"/>
                  </a:lnTo>
                  <a:lnTo>
                    <a:pt x="1740" y="2020"/>
                  </a:lnTo>
                  <a:lnTo>
                    <a:pt x="1240" y="3299"/>
                  </a:lnTo>
                  <a:lnTo>
                    <a:pt x="740" y="4598"/>
                  </a:lnTo>
                  <a:lnTo>
                    <a:pt x="360" y="5658"/>
                  </a:lnTo>
                  <a:lnTo>
                    <a:pt x="1" y="6637"/>
                  </a:lnTo>
                  <a:lnTo>
                    <a:pt x="161" y="6397"/>
                  </a:lnTo>
                  <a:lnTo>
                    <a:pt x="540" y="5738"/>
                  </a:lnTo>
                  <a:lnTo>
                    <a:pt x="800" y="5278"/>
                  </a:lnTo>
                  <a:lnTo>
                    <a:pt x="1080" y="4738"/>
                  </a:lnTo>
                  <a:lnTo>
                    <a:pt x="1360" y="4119"/>
                  </a:lnTo>
                  <a:lnTo>
                    <a:pt x="1620" y="3459"/>
                  </a:lnTo>
                  <a:lnTo>
                    <a:pt x="1860" y="2779"/>
                  </a:lnTo>
                  <a:lnTo>
                    <a:pt x="2060" y="2140"/>
                  </a:lnTo>
                  <a:lnTo>
                    <a:pt x="2219" y="1540"/>
                  </a:lnTo>
                  <a:lnTo>
                    <a:pt x="2359" y="1040"/>
                  </a:lnTo>
                  <a:lnTo>
                    <a:pt x="2499" y="281"/>
                  </a:lnTo>
                  <a:lnTo>
                    <a:pt x="253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5"/>
            <p:cNvSpPr/>
            <p:nvPr/>
          </p:nvSpPr>
          <p:spPr>
            <a:xfrm>
              <a:off x="1969150" y="3747925"/>
              <a:ext cx="48000" cy="117475"/>
            </a:xfrm>
            <a:custGeom>
              <a:rect b="b" l="l" r="r" t="t"/>
              <a:pathLst>
                <a:path extrusionOk="0" h="4699" w="1920">
                  <a:moveTo>
                    <a:pt x="1920" y="1"/>
                  </a:moveTo>
                  <a:lnTo>
                    <a:pt x="1800" y="161"/>
                  </a:lnTo>
                  <a:lnTo>
                    <a:pt x="1520" y="620"/>
                  </a:lnTo>
                  <a:lnTo>
                    <a:pt x="1320" y="960"/>
                  </a:lnTo>
                  <a:lnTo>
                    <a:pt x="1120" y="1340"/>
                  </a:lnTo>
                  <a:lnTo>
                    <a:pt x="920" y="1780"/>
                  </a:lnTo>
                  <a:lnTo>
                    <a:pt x="700" y="2240"/>
                  </a:lnTo>
                  <a:lnTo>
                    <a:pt x="520" y="2719"/>
                  </a:lnTo>
                  <a:lnTo>
                    <a:pt x="360" y="3179"/>
                  </a:lnTo>
                  <a:lnTo>
                    <a:pt x="240" y="3599"/>
                  </a:lnTo>
                  <a:lnTo>
                    <a:pt x="161" y="3959"/>
                  </a:lnTo>
                  <a:lnTo>
                    <a:pt x="41" y="4498"/>
                  </a:lnTo>
                  <a:lnTo>
                    <a:pt x="1" y="4698"/>
                  </a:lnTo>
                  <a:lnTo>
                    <a:pt x="101" y="4518"/>
                  </a:lnTo>
                  <a:lnTo>
                    <a:pt x="340" y="4039"/>
                  </a:lnTo>
                  <a:lnTo>
                    <a:pt x="700" y="3299"/>
                  </a:lnTo>
                  <a:lnTo>
                    <a:pt x="900" y="2879"/>
                  </a:lnTo>
                  <a:lnTo>
                    <a:pt x="1100" y="2399"/>
                  </a:lnTo>
                  <a:lnTo>
                    <a:pt x="1280" y="1920"/>
                  </a:lnTo>
                  <a:lnTo>
                    <a:pt x="1440" y="1480"/>
                  </a:lnTo>
                  <a:lnTo>
                    <a:pt x="1700" y="720"/>
                  </a:lnTo>
                  <a:lnTo>
                    <a:pt x="1860" y="201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5"/>
            <p:cNvSpPr/>
            <p:nvPr/>
          </p:nvSpPr>
          <p:spPr>
            <a:xfrm>
              <a:off x="2004125" y="3743425"/>
              <a:ext cx="33525" cy="91975"/>
            </a:xfrm>
            <a:custGeom>
              <a:rect b="b" l="l" r="r" t="t"/>
              <a:pathLst>
                <a:path extrusionOk="0" h="3679" w="1341">
                  <a:moveTo>
                    <a:pt x="1340" y="1"/>
                  </a:moveTo>
                  <a:lnTo>
                    <a:pt x="1260" y="121"/>
                  </a:lnTo>
                  <a:lnTo>
                    <a:pt x="1020" y="481"/>
                  </a:lnTo>
                  <a:lnTo>
                    <a:pt x="880" y="740"/>
                  </a:lnTo>
                  <a:lnTo>
                    <a:pt x="720" y="1040"/>
                  </a:lnTo>
                  <a:lnTo>
                    <a:pt x="581" y="1380"/>
                  </a:lnTo>
                  <a:lnTo>
                    <a:pt x="421" y="1760"/>
                  </a:lnTo>
                  <a:lnTo>
                    <a:pt x="301" y="2120"/>
                  </a:lnTo>
                  <a:lnTo>
                    <a:pt x="201" y="2479"/>
                  </a:lnTo>
                  <a:lnTo>
                    <a:pt x="121" y="2819"/>
                  </a:lnTo>
                  <a:lnTo>
                    <a:pt x="81" y="3099"/>
                  </a:lnTo>
                  <a:lnTo>
                    <a:pt x="21" y="3519"/>
                  </a:lnTo>
                  <a:lnTo>
                    <a:pt x="1" y="3679"/>
                  </a:lnTo>
                  <a:lnTo>
                    <a:pt x="81" y="3539"/>
                  </a:lnTo>
                  <a:lnTo>
                    <a:pt x="281" y="3159"/>
                  </a:lnTo>
                  <a:lnTo>
                    <a:pt x="541" y="2599"/>
                  </a:lnTo>
                  <a:lnTo>
                    <a:pt x="680" y="2260"/>
                  </a:lnTo>
                  <a:lnTo>
                    <a:pt x="820" y="1900"/>
                  </a:lnTo>
                  <a:lnTo>
                    <a:pt x="960" y="1520"/>
                  </a:lnTo>
                  <a:lnTo>
                    <a:pt x="1060" y="1180"/>
                  </a:lnTo>
                  <a:lnTo>
                    <a:pt x="1220" y="561"/>
                  </a:lnTo>
                  <a:lnTo>
                    <a:pt x="1320" y="161"/>
                  </a:lnTo>
                  <a:lnTo>
                    <a:pt x="134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35"/>
            <p:cNvSpPr/>
            <p:nvPr/>
          </p:nvSpPr>
          <p:spPr>
            <a:xfrm>
              <a:off x="2044125" y="3741925"/>
              <a:ext cx="23500" cy="62500"/>
            </a:xfrm>
            <a:custGeom>
              <a:rect b="b" l="l" r="r" t="t"/>
              <a:pathLst>
                <a:path extrusionOk="0" h="2500" w="940">
                  <a:moveTo>
                    <a:pt x="940" y="1"/>
                  </a:moveTo>
                  <a:lnTo>
                    <a:pt x="880" y="81"/>
                  </a:lnTo>
                  <a:lnTo>
                    <a:pt x="700" y="321"/>
                  </a:lnTo>
                  <a:lnTo>
                    <a:pt x="580" y="501"/>
                  </a:lnTo>
                  <a:lnTo>
                    <a:pt x="460" y="680"/>
                  </a:lnTo>
                  <a:lnTo>
                    <a:pt x="360" y="920"/>
                  </a:lnTo>
                  <a:lnTo>
                    <a:pt x="240" y="1160"/>
                  </a:lnTo>
                  <a:lnTo>
                    <a:pt x="160" y="1420"/>
                  </a:lnTo>
                  <a:lnTo>
                    <a:pt x="100" y="1660"/>
                  </a:lnTo>
                  <a:lnTo>
                    <a:pt x="60" y="1900"/>
                  </a:lnTo>
                  <a:lnTo>
                    <a:pt x="20" y="2100"/>
                  </a:lnTo>
                  <a:lnTo>
                    <a:pt x="0" y="2380"/>
                  </a:lnTo>
                  <a:lnTo>
                    <a:pt x="0" y="2500"/>
                  </a:lnTo>
                  <a:lnTo>
                    <a:pt x="60" y="2400"/>
                  </a:lnTo>
                  <a:lnTo>
                    <a:pt x="220" y="2160"/>
                  </a:lnTo>
                  <a:lnTo>
                    <a:pt x="440" y="1780"/>
                  </a:lnTo>
                  <a:lnTo>
                    <a:pt x="540" y="1560"/>
                  </a:lnTo>
                  <a:lnTo>
                    <a:pt x="640" y="1320"/>
                  </a:lnTo>
                  <a:lnTo>
                    <a:pt x="720" y="1060"/>
                  </a:lnTo>
                  <a:lnTo>
                    <a:pt x="800" y="820"/>
                  </a:lnTo>
                  <a:lnTo>
                    <a:pt x="880" y="401"/>
                  </a:lnTo>
                  <a:lnTo>
                    <a:pt x="940" y="121"/>
                  </a:lnTo>
                  <a:lnTo>
                    <a:pt x="94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35"/>
            <p:cNvSpPr/>
            <p:nvPr/>
          </p:nvSpPr>
          <p:spPr>
            <a:xfrm>
              <a:off x="2076600" y="3734425"/>
              <a:ext cx="16500" cy="37525"/>
            </a:xfrm>
            <a:custGeom>
              <a:rect b="b" l="l" r="r" t="t"/>
              <a:pathLst>
                <a:path extrusionOk="0" h="1501" w="660">
                  <a:moveTo>
                    <a:pt x="660" y="1"/>
                  </a:moveTo>
                  <a:lnTo>
                    <a:pt x="600" y="61"/>
                  </a:lnTo>
                  <a:lnTo>
                    <a:pt x="460" y="181"/>
                  </a:lnTo>
                  <a:lnTo>
                    <a:pt x="300" y="401"/>
                  </a:lnTo>
                  <a:lnTo>
                    <a:pt x="220" y="521"/>
                  </a:lnTo>
                  <a:lnTo>
                    <a:pt x="140" y="661"/>
                  </a:lnTo>
                  <a:lnTo>
                    <a:pt x="80" y="821"/>
                  </a:lnTo>
                  <a:lnTo>
                    <a:pt x="40" y="960"/>
                  </a:lnTo>
                  <a:lnTo>
                    <a:pt x="0" y="1240"/>
                  </a:lnTo>
                  <a:lnTo>
                    <a:pt x="0" y="1420"/>
                  </a:lnTo>
                  <a:lnTo>
                    <a:pt x="0" y="1500"/>
                  </a:lnTo>
                  <a:lnTo>
                    <a:pt x="60" y="1440"/>
                  </a:lnTo>
                  <a:lnTo>
                    <a:pt x="200" y="1320"/>
                  </a:lnTo>
                  <a:lnTo>
                    <a:pt x="380" y="1120"/>
                  </a:lnTo>
                  <a:lnTo>
                    <a:pt x="460" y="980"/>
                  </a:lnTo>
                  <a:lnTo>
                    <a:pt x="520" y="841"/>
                  </a:lnTo>
                  <a:lnTo>
                    <a:pt x="580" y="681"/>
                  </a:lnTo>
                  <a:lnTo>
                    <a:pt x="620" y="541"/>
                  </a:lnTo>
                  <a:lnTo>
                    <a:pt x="660" y="261"/>
                  </a:lnTo>
                  <a:lnTo>
                    <a:pt x="660" y="81"/>
                  </a:lnTo>
                  <a:lnTo>
                    <a:pt x="66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35"/>
            <p:cNvSpPr/>
            <p:nvPr/>
          </p:nvSpPr>
          <p:spPr>
            <a:xfrm>
              <a:off x="2099575" y="3729950"/>
              <a:ext cx="14525" cy="31000"/>
            </a:xfrm>
            <a:custGeom>
              <a:rect b="b" l="l" r="r" t="t"/>
              <a:pathLst>
                <a:path extrusionOk="0" h="1240" w="581">
                  <a:moveTo>
                    <a:pt x="561" y="0"/>
                  </a:moveTo>
                  <a:lnTo>
                    <a:pt x="521" y="40"/>
                  </a:lnTo>
                  <a:lnTo>
                    <a:pt x="381" y="140"/>
                  </a:lnTo>
                  <a:lnTo>
                    <a:pt x="241" y="320"/>
                  </a:lnTo>
                  <a:lnTo>
                    <a:pt x="161" y="420"/>
                  </a:lnTo>
                  <a:lnTo>
                    <a:pt x="101" y="540"/>
                  </a:lnTo>
                  <a:lnTo>
                    <a:pt x="41" y="660"/>
                  </a:lnTo>
                  <a:lnTo>
                    <a:pt x="21" y="800"/>
                  </a:lnTo>
                  <a:lnTo>
                    <a:pt x="1" y="1020"/>
                  </a:lnTo>
                  <a:lnTo>
                    <a:pt x="1" y="1179"/>
                  </a:lnTo>
                  <a:lnTo>
                    <a:pt x="1" y="1239"/>
                  </a:lnTo>
                  <a:lnTo>
                    <a:pt x="61" y="1219"/>
                  </a:lnTo>
                  <a:lnTo>
                    <a:pt x="181" y="1100"/>
                  </a:lnTo>
                  <a:lnTo>
                    <a:pt x="341" y="940"/>
                  </a:lnTo>
                  <a:lnTo>
                    <a:pt x="421" y="840"/>
                  </a:lnTo>
                  <a:lnTo>
                    <a:pt x="481" y="720"/>
                  </a:lnTo>
                  <a:lnTo>
                    <a:pt x="521" y="580"/>
                  </a:lnTo>
                  <a:lnTo>
                    <a:pt x="561" y="460"/>
                  </a:lnTo>
                  <a:lnTo>
                    <a:pt x="581" y="240"/>
                  </a:lnTo>
                  <a:lnTo>
                    <a:pt x="581" y="80"/>
                  </a:lnTo>
                  <a:lnTo>
                    <a:pt x="56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35"/>
            <p:cNvSpPr/>
            <p:nvPr/>
          </p:nvSpPr>
          <p:spPr>
            <a:xfrm>
              <a:off x="2120075" y="3718450"/>
              <a:ext cx="17525" cy="43000"/>
            </a:xfrm>
            <a:custGeom>
              <a:rect b="b" l="l" r="r" t="t"/>
              <a:pathLst>
                <a:path extrusionOk="0" h="1720" w="701">
                  <a:moveTo>
                    <a:pt x="700" y="0"/>
                  </a:moveTo>
                  <a:lnTo>
                    <a:pt x="640" y="40"/>
                  </a:lnTo>
                  <a:lnTo>
                    <a:pt x="480" y="200"/>
                  </a:lnTo>
                  <a:lnTo>
                    <a:pt x="380" y="300"/>
                  </a:lnTo>
                  <a:lnTo>
                    <a:pt x="280" y="440"/>
                  </a:lnTo>
                  <a:lnTo>
                    <a:pt x="200" y="580"/>
                  </a:lnTo>
                  <a:lnTo>
                    <a:pt x="120" y="760"/>
                  </a:lnTo>
                  <a:lnTo>
                    <a:pt x="60" y="940"/>
                  </a:lnTo>
                  <a:lnTo>
                    <a:pt x="20" y="1120"/>
                  </a:lnTo>
                  <a:lnTo>
                    <a:pt x="0" y="1280"/>
                  </a:lnTo>
                  <a:lnTo>
                    <a:pt x="0" y="1420"/>
                  </a:lnTo>
                  <a:lnTo>
                    <a:pt x="20" y="1639"/>
                  </a:lnTo>
                  <a:lnTo>
                    <a:pt x="40" y="1719"/>
                  </a:lnTo>
                  <a:lnTo>
                    <a:pt x="80" y="1659"/>
                  </a:lnTo>
                  <a:lnTo>
                    <a:pt x="200" y="1480"/>
                  </a:lnTo>
                  <a:lnTo>
                    <a:pt x="360" y="1220"/>
                  </a:lnTo>
                  <a:lnTo>
                    <a:pt x="440" y="1080"/>
                  </a:lnTo>
                  <a:lnTo>
                    <a:pt x="520" y="920"/>
                  </a:lnTo>
                  <a:lnTo>
                    <a:pt x="580" y="740"/>
                  </a:lnTo>
                  <a:lnTo>
                    <a:pt x="620" y="580"/>
                  </a:lnTo>
                  <a:lnTo>
                    <a:pt x="680" y="280"/>
                  </a:lnTo>
                  <a:lnTo>
                    <a:pt x="700" y="80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35"/>
            <p:cNvSpPr/>
            <p:nvPr/>
          </p:nvSpPr>
          <p:spPr>
            <a:xfrm>
              <a:off x="2148050" y="3708950"/>
              <a:ext cx="21525" cy="45000"/>
            </a:xfrm>
            <a:custGeom>
              <a:rect b="b" l="l" r="r" t="t"/>
              <a:pathLst>
                <a:path extrusionOk="0" h="1800" w="861">
                  <a:moveTo>
                    <a:pt x="860" y="1"/>
                  </a:moveTo>
                  <a:lnTo>
                    <a:pt x="800" y="60"/>
                  </a:lnTo>
                  <a:lnTo>
                    <a:pt x="640" y="220"/>
                  </a:lnTo>
                  <a:lnTo>
                    <a:pt x="441" y="480"/>
                  </a:lnTo>
                  <a:lnTo>
                    <a:pt x="341" y="640"/>
                  </a:lnTo>
                  <a:lnTo>
                    <a:pt x="241" y="820"/>
                  </a:lnTo>
                  <a:lnTo>
                    <a:pt x="161" y="1000"/>
                  </a:lnTo>
                  <a:lnTo>
                    <a:pt x="101" y="1180"/>
                  </a:lnTo>
                  <a:lnTo>
                    <a:pt x="41" y="1500"/>
                  </a:lnTo>
                  <a:lnTo>
                    <a:pt x="1" y="1720"/>
                  </a:lnTo>
                  <a:lnTo>
                    <a:pt x="1" y="1800"/>
                  </a:lnTo>
                  <a:lnTo>
                    <a:pt x="61" y="1740"/>
                  </a:lnTo>
                  <a:lnTo>
                    <a:pt x="221" y="1580"/>
                  </a:lnTo>
                  <a:lnTo>
                    <a:pt x="421" y="1340"/>
                  </a:lnTo>
                  <a:lnTo>
                    <a:pt x="521" y="1180"/>
                  </a:lnTo>
                  <a:lnTo>
                    <a:pt x="621" y="1000"/>
                  </a:lnTo>
                  <a:lnTo>
                    <a:pt x="700" y="820"/>
                  </a:lnTo>
                  <a:lnTo>
                    <a:pt x="760" y="640"/>
                  </a:lnTo>
                  <a:lnTo>
                    <a:pt x="820" y="320"/>
                  </a:lnTo>
                  <a:lnTo>
                    <a:pt x="860" y="100"/>
                  </a:lnTo>
                  <a:lnTo>
                    <a:pt x="86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5"/>
            <p:cNvSpPr/>
            <p:nvPr/>
          </p:nvSpPr>
          <p:spPr>
            <a:xfrm>
              <a:off x="1711775" y="3607500"/>
              <a:ext cx="50000" cy="92975"/>
            </a:xfrm>
            <a:custGeom>
              <a:rect b="b" l="l" r="r" t="t"/>
              <a:pathLst>
                <a:path extrusionOk="0" h="3719" w="2000">
                  <a:moveTo>
                    <a:pt x="2000" y="1"/>
                  </a:moveTo>
                  <a:lnTo>
                    <a:pt x="1880" y="121"/>
                  </a:lnTo>
                  <a:lnTo>
                    <a:pt x="1580" y="460"/>
                  </a:lnTo>
                  <a:lnTo>
                    <a:pt x="1380" y="720"/>
                  </a:lnTo>
                  <a:lnTo>
                    <a:pt x="1160" y="1000"/>
                  </a:lnTo>
                  <a:lnTo>
                    <a:pt x="941" y="1340"/>
                  </a:lnTo>
                  <a:lnTo>
                    <a:pt x="721" y="1720"/>
                  </a:lnTo>
                  <a:lnTo>
                    <a:pt x="521" y="2100"/>
                  </a:lnTo>
                  <a:lnTo>
                    <a:pt x="381" y="2459"/>
                  </a:lnTo>
                  <a:lnTo>
                    <a:pt x="241" y="2799"/>
                  </a:lnTo>
                  <a:lnTo>
                    <a:pt x="161" y="3099"/>
                  </a:lnTo>
                  <a:lnTo>
                    <a:pt x="41" y="3559"/>
                  </a:lnTo>
                  <a:lnTo>
                    <a:pt x="1" y="3719"/>
                  </a:lnTo>
                  <a:lnTo>
                    <a:pt x="341" y="3199"/>
                  </a:lnTo>
                  <a:lnTo>
                    <a:pt x="701" y="2619"/>
                  </a:lnTo>
                  <a:lnTo>
                    <a:pt x="1100" y="1920"/>
                  </a:lnTo>
                  <a:lnTo>
                    <a:pt x="1460" y="1180"/>
                  </a:lnTo>
                  <a:lnTo>
                    <a:pt x="1740" y="580"/>
                  </a:lnTo>
                  <a:lnTo>
                    <a:pt x="200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35"/>
            <p:cNvSpPr/>
            <p:nvPr/>
          </p:nvSpPr>
          <p:spPr>
            <a:xfrm>
              <a:off x="1725275" y="3614500"/>
              <a:ext cx="56500" cy="103475"/>
            </a:xfrm>
            <a:custGeom>
              <a:rect b="b" l="l" r="r" t="t"/>
              <a:pathLst>
                <a:path extrusionOk="0" h="4139" w="2260">
                  <a:moveTo>
                    <a:pt x="2260" y="1"/>
                  </a:moveTo>
                  <a:lnTo>
                    <a:pt x="2140" y="140"/>
                  </a:lnTo>
                  <a:lnTo>
                    <a:pt x="1820" y="560"/>
                  </a:lnTo>
                  <a:lnTo>
                    <a:pt x="1400" y="1180"/>
                  </a:lnTo>
                  <a:lnTo>
                    <a:pt x="1180" y="1560"/>
                  </a:lnTo>
                  <a:lnTo>
                    <a:pt x="940" y="1979"/>
                  </a:lnTo>
                  <a:lnTo>
                    <a:pt x="720" y="2399"/>
                  </a:lnTo>
                  <a:lnTo>
                    <a:pt x="520" y="2799"/>
                  </a:lnTo>
                  <a:lnTo>
                    <a:pt x="221" y="3499"/>
                  </a:lnTo>
                  <a:lnTo>
                    <a:pt x="61" y="3958"/>
                  </a:lnTo>
                  <a:lnTo>
                    <a:pt x="1" y="4138"/>
                  </a:lnTo>
                  <a:lnTo>
                    <a:pt x="101" y="3998"/>
                  </a:lnTo>
                  <a:lnTo>
                    <a:pt x="420" y="3599"/>
                  </a:lnTo>
                  <a:lnTo>
                    <a:pt x="840" y="2959"/>
                  </a:lnTo>
                  <a:lnTo>
                    <a:pt x="1080" y="2579"/>
                  </a:lnTo>
                  <a:lnTo>
                    <a:pt x="1300" y="2179"/>
                  </a:lnTo>
                  <a:lnTo>
                    <a:pt x="1520" y="1760"/>
                  </a:lnTo>
                  <a:lnTo>
                    <a:pt x="1720" y="1360"/>
                  </a:lnTo>
                  <a:lnTo>
                    <a:pt x="2020" y="660"/>
                  </a:lnTo>
                  <a:lnTo>
                    <a:pt x="2200" y="180"/>
                  </a:lnTo>
                  <a:lnTo>
                    <a:pt x="226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35"/>
            <p:cNvSpPr/>
            <p:nvPr/>
          </p:nvSpPr>
          <p:spPr>
            <a:xfrm>
              <a:off x="1747275" y="3583025"/>
              <a:ext cx="75475" cy="118950"/>
            </a:xfrm>
            <a:custGeom>
              <a:rect b="b" l="l" r="r" t="t"/>
              <a:pathLst>
                <a:path extrusionOk="0" h="4758" w="3019">
                  <a:moveTo>
                    <a:pt x="3019" y="0"/>
                  </a:moveTo>
                  <a:lnTo>
                    <a:pt x="2879" y="180"/>
                  </a:lnTo>
                  <a:lnTo>
                    <a:pt x="2499" y="640"/>
                  </a:lnTo>
                  <a:lnTo>
                    <a:pt x="1959" y="1359"/>
                  </a:lnTo>
                  <a:lnTo>
                    <a:pt x="1659" y="1799"/>
                  </a:lnTo>
                  <a:lnTo>
                    <a:pt x="1340" y="2259"/>
                  </a:lnTo>
                  <a:lnTo>
                    <a:pt x="1040" y="2759"/>
                  </a:lnTo>
                  <a:lnTo>
                    <a:pt x="780" y="3218"/>
                  </a:lnTo>
                  <a:lnTo>
                    <a:pt x="360" y="3998"/>
                  </a:lnTo>
                  <a:lnTo>
                    <a:pt x="100" y="4558"/>
                  </a:lnTo>
                  <a:lnTo>
                    <a:pt x="0" y="4758"/>
                  </a:lnTo>
                  <a:lnTo>
                    <a:pt x="0" y="4758"/>
                  </a:lnTo>
                  <a:lnTo>
                    <a:pt x="160" y="4578"/>
                  </a:lnTo>
                  <a:lnTo>
                    <a:pt x="540" y="4118"/>
                  </a:lnTo>
                  <a:lnTo>
                    <a:pt x="1080" y="3398"/>
                  </a:lnTo>
                  <a:lnTo>
                    <a:pt x="1380" y="2959"/>
                  </a:lnTo>
                  <a:lnTo>
                    <a:pt x="1699" y="2499"/>
                  </a:lnTo>
                  <a:lnTo>
                    <a:pt x="1999" y="2019"/>
                  </a:lnTo>
                  <a:lnTo>
                    <a:pt x="2259" y="1559"/>
                  </a:lnTo>
                  <a:lnTo>
                    <a:pt x="2679" y="760"/>
                  </a:lnTo>
                  <a:lnTo>
                    <a:pt x="2939" y="220"/>
                  </a:lnTo>
                  <a:lnTo>
                    <a:pt x="301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35"/>
            <p:cNvSpPr/>
            <p:nvPr/>
          </p:nvSpPr>
          <p:spPr>
            <a:xfrm>
              <a:off x="1770750" y="3569025"/>
              <a:ext cx="81000" cy="131450"/>
            </a:xfrm>
            <a:custGeom>
              <a:rect b="b" l="l" r="r" t="t"/>
              <a:pathLst>
                <a:path extrusionOk="0" h="5258" w="3240">
                  <a:moveTo>
                    <a:pt x="3239" y="0"/>
                  </a:moveTo>
                  <a:lnTo>
                    <a:pt x="3079" y="180"/>
                  </a:lnTo>
                  <a:lnTo>
                    <a:pt x="2679" y="700"/>
                  </a:lnTo>
                  <a:lnTo>
                    <a:pt x="2100" y="1500"/>
                  </a:lnTo>
                  <a:lnTo>
                    <a:pt x="1780" y="1979"/>
                  </a:lnTo>
                  <a:lnTo>
                    <a:pt x="1440" y="2519"/>
                  </a:lnTo>
                  <a:lnTo>
                    <a:pt x="1120" y="3039"/>
                  </a:lnTo>
                  <a:lnTo>
                    <a:pt x="840" y="3559"/>
                  </a:lnTo>
                  <a:lnTo>
                    <a:pt x="401" y="4418"/>
                  </a:lnTo>
                  <a:lnTo>
                    <a:pt x="101" y="5038"/>
                  </a:lnTo>
                  <a:lnTo>
                    <a:pt x="1" y="5258"/>
                  </a:lnTo>
                  <a:lnTo>
                    <a:pt x="161" y="5058"/>
                  </a:lnTo>
                  <a:lnTo>
                    <a:pt x="580" y="4538"/>
                  </a:lnTo>
                  <a:lnTo>
                    <a:pt x="1140" y="3738"/>
                  </a:lnTo>
                  <a:lnTo>
                    <a:pt x="1480" y="3259"/>
                  </a:lnTo>
                  <a:lnTo>
                    <a:pt x="1800" y="2739"/>
                  </a:lnTo>
                  <a:lnTo>
                    <a:pt x="2120" y="2199"/>
                  </a:lnTo>
                  <a:lnTo>
                    <a:pt x="2399" y="1700"/>
                  </a:lnTo>
                  <a:lnTo>
                    <a:pt x="2859" y="820"/>
                  </a:lnTo>
                  <a:lnTo>
                    <a:pt x="3139" y="220"/>
                  </a:lnTo>
                  <a:lnTo>
                    <a:pt x="323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35"/>
            <p:cNvSpPr/>
            <p:nvPr/>
          </p:nvSpPr>
          <p:spPr>
            <a:xfrm>
              <a:off x="1815725" y="3540050"/>
              <a:ext cx="83500" cy="132950"/>
            </a:xfrm>
            <a:custGeom>
              <a:rect b="b" l="l" r="r" t="t"/>
              <a:pathLst>
                <a:path extrusionOk="0" h="5318" w="3340">
                  <a:moveTo>
                    <a:pt x="3339" y="0"/>
                  </a:moveTo>
                  <a:lnTo>
                    <a:pt x="3179" y="180"/>
                  </a:lnTo>
                  <a:lnTo>
                    <a:pt x="2759" y="720"/>
                  </a:lnTo>
                  <a:lnTo>
                    <a:pt x="2180" y="1519"/>
                  </a:lnTo>
                  <a:lnTo>
                    <a:pt x="1840" y="2019"/>
                  </a:lnTo>
                  <a:lnTo>
                    <a:pt x="1500" y="2539"/>
                  </a:lnTo>
                  <a:lnTo>
                    <a:pt x="1160" y="3098"/>
                  </a:lnTo>
                  <a:lnTo>
                    <a:pt x="860" y="3598"/>
                  </a:lnTo>
                  <a:lnTo>
                    <a:pt x="401" y="4478"/>
                  </a:lnTo>
                  <a:lnTo>
                    <a:pt x="101" y="5097"/>
                  </a:lnTo>
                  <a:lnTo>
                    <a:pt x="1" y="5317"/>
                  </a:lnTo>
                  <a:lnTo>
                    <a:pt x="161" y="5137"/>
                  </a:lnTo>
                  <a:lnTo>
                    <a:pt x="581" y="4598"/>
                  </a:lnTo>
                  <a:lnTo>
                    <a:pt x="1160" y="3798"/>
                  </a:lnTo>
                  <a:lnTo>
                    <a:pt x="1500" y="3298"/>
                  </a:lnTo>
                  <a:lnTo>
                    <a:pt x="1860" y="2779"/>
                  </a:lnTo>
                  <a:lnTo>
                    <a:pt x="2180" y="2239"/>
                  </a:lnTo>
                  <a:lnTo>
                    <a:pt x="2480" y="1719"/>
                  </a:lnTo>
                  <a:lnTo>
                    <a:pt x="2939" y="840"/>
                  </a:lnTo>
                  <a:lnTo>
                    <a:pt x="3239" y="220"/>
                  </a:lnTo>
                  <a:lnTo>
                    <a:pt x="333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35"/>
            <p:cNvSpPr/>
            <p:nvPr/>
          </p:nvSpPr>
          <p:spPr>
            <a:xfrm>
              <a:off x="1888700" y="3534550"/>
              <a:ext cx="43000" cy="69975"/>
            </a:xfrm>
            <a:custGeom>
              <a:rect b="b" l="l" r="r" t="t"/>
              <a:pathLst>
                <a:path extrusionOk="0" h="2799" w="1720">
                  <a:moveTo>
                    <a:pt x="1719" y="0"/>
                  </a:moveTo>
                  <a:lnTo>
                    <a:pt x="1619" y="80"/>
                  </a:lnTo>
                  <a:lnTo>
                    <a:pt x="1360" y="340"/>
                  </a:lnTo>
                  <a:lnTo>
                    <a:pt x="1180" y="520"/>
                  </a:lnTo>
                  <a:lnTo>
                    <a:pt x="1020" y="740"/>
                  </a:lnTo>
                  <a:lnTo>
                    <a:pt x="820" y="980"/>
                  </a:lnTo>
                  <a:lnTo>
                    <a:pt x="640" y="1260"/>
                  </a:lnTo>
                  <a:lnTo>
                    <a:pt x="480" y="1559"/>
                  </a:lnTo>
                  <a:lnTo>
                    <a:pt x="340" y="1839"/>
                  </a:lnTo>
                  <a:lnTo>
                    <a:pt x="240" y="2099"/>
                  </a:lnTo>
                  <a:lnTo>
                    <a:pt x="140" y="2319"/>
                  </a:lnTo>
                  <a:lnTo>
                    <a:pt x="40" y="2659"/>
                  </a:lnTo>
                  <a:lnTo>
                    <a:pt x="0" y="2799"/>
                  </a:lnTo>
                  <a:lnTo>
                    <a:pt x="100" y="2699"/>
                  </a:lnTo>
                  <a:lnTo>
                    <a:pt x="340" y="2419"/>
                  </a:lnTo>
                  <a:lnTo>
                    <a:pt x="660" y="2019"/>
                  </a:lnTo>
                  <a:lnTo>
                    <a:pt x="820" y="1759"/>
                  </a:lnTo>
                  <a:lnTo>
                    <a:pt x="1000" y="1479"/>
                  </a:lnTo>
                  <a:lnTo>
                    <a:pt x="1160" y="1200"/>
                  </a:lnTo>
                  <a:lnTo>
                    <a:pt x="1320" y="940"/>
                  </a:lnTo>
                  <a:lnTo>
                    <a:pt x="1539" y="460"/>
                  </a:lnTo>
                  <a:lnTo>
                    <a:pt x="1659" y="120"/>
                  </a:lnTo>
                  <a:lnTo>
                    <a:pt x="171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5"/>
            <p:cNvSpPr/>
            <p:nvPr/>
          </p:nvSpPr>
          <p:spPr>
            <a:xfrm>
              <a:off x="1922175" y="3533050"/>
              <a:ext cx="46000" cy="75475"/>
            </a:xfrm>
            <a:custGeom>
              <a:rect b="b" l="l" r="r" t="t"/>
              <a:pathLst>
                <a:path extrusionOk="0" h="3019" w="1840">
                  <a:moveTo>
                    <a:pt x="1840" y="0"/>
                  </a:moveTo>
                  <a:lnTo>
                    <a:pt x="1740" y="100"/>
                  </a:lnTo>
                  <a:lnTo>
                    <a:pt x="1480" y="380"/>
                  </a:lnTo>
                  <a:lnTo>
                    <a:pt x="1120" y="820"/>
                  </a:lnTo>
                  <a:lnTo>
                    <a:pt x="940" y="1100"/>
                  </a:lnTo>
                  <a:lnTo>
                    <a:pt x="740" y="1399"/>
                  </a:lnTo>
                  <a:lnTo>
                    <a:pt x="560" y="1699"/>
                  </a:lnTo>
                  <a:lnTo>
                    <a:pt x="420" y="1999"/>
                  </a:lnTo>
                  <a:lnTo>
                    <a:pt x="180" y="2519"/>
                  </a:lnTo>
                  <a:lnTo>
                    <a:pt x="41" y="2879"/>
                  </a:lnTo>
                  <a:lnTo>
                    <a:pt x="1" y="3019"/>
                  </a:lnTo>
                  <a:lnTo>
                    <a:pt x="101" y="2919"/>
                  </a:lnTo>
                  <a:lnTo>
                    <a:pt x="360" y="2639"/>
                  </a:lnTo>
                  <a:lnTo>
                    <a:pt x="720" y="2179"/>
                  </a:lnTo>
                  <a:lnTo>
                    <a:pt x="920" y="1919"/>
                  </a:lnTo>
                  <a:lnTo>
                    <a:pt x="1100" y="1619"/>
                  </a:lnTo>
                  <a:lnTo>
                    <a:pt x="1280" y="1300"/>
                  </a:lnTo>
                  <a:lnTo>
                    <a:pt x="1440" y="1000"/>
                  </a:lnTo>
                  <a:lnTo>
                    <a:pt x="1660" y="500"/>
                  </a:lnTo>
                  <a:lnTo>
                    <a:pt x="1800" y="120"/>
                  </a:lnTo>
                  <a:lnTo>
                    <a:pt x="184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35"/>
            <p:cNvSpPr/>
            <p:nvPr/>
          </p:nvSpPr>
          <p:spPr>
            <a:xfrm>
              <a:off x="1955150" y="3517550"/>
              <a:ext cx="58500" cy="83475"/>
            </a:xfrm>
            <a:custGeom>
              <a:rect b="b" l="l" r="r" t="t"/>
              <a:pathLst>
                <a:path extrusionOk="0" h="3339" w="2340">
                  <a:moveTo>
                    <a:pt x="2340" y="1"/>
                  </a:moveTo>
                  <a:lnTo>
                    <a:pt x="2220" y="100"/>
                  </a:lnTo>
                  <a:lnTo>
                    <a:pt x="1880" y="400"/>
                  </a:lnTo>
                  <a:lnTo>
                    <a:pt x="1660" y="600"/>
                  </a:lnTo>
                  <a:lnTo>
                    <a:pt x="1420" y="860"/>
                  </a:lnTo>
                  <a:lnTo>
                    <a:pt x="1180" y="1160"/>
                  </a:lnTo>
                  <a:lnTo>
                    <a:pt x="920" y="1500"/>
                  </a:lnTo>
                  <a:lnTo>
                    <a:pt x="701" y="1840"/>
                  </a:lnTo>
                  <a:lnTo>
                    <a:pt x="501" y="2179"/>
                  </a:lnTo>
                  <a:lnTo>
                    <a:pt x="341" y="2499"/>
                  </a:lnTo>
                  <a:lnTo>
                    <a:pt x="221" y="2779"/>
                  </a:lnTo>
                  <a:lnTo>
                    <a:pt x="41" y="3179"/>
                  </a:lnTo>
                  <a:lnTo>
                    <a:pt x="1" y="3339"/>
                  </a:lnTo>
                  <a:lnTo>
                    <a:pt x="381" y="2879"/>
                  </a:lnTo>
                  <a:lnTo>
                    <a:pt x="800" y="2379"/>
                  </a:lnTo>
                  <a:lnTo>
                    <a:pt x="1260" y="1740"/>
                  </a:lnTo>
                  <a:lnTo>
                    <a:pt x="1700" y="1080"/>
                  </a:lnTo>
                  <a:lnTo>
                    <a:pt x="2040" y="520"/>
                  </a:lnTo>
                  <a:lnTo>
                    <a:pt x="234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35"/>
            <p:cNvSpPr/>
            <p:nvPr/>
          </p:nvSpPr>
          <p:spPr>
            <a:xfrm>
              <a:off x="2007125" y="3516550"/>
              <a:ext cx="32025" cy="56500"/>
            </a:xfrm>
            <a:custGeom>
              <a:rect b="b" l="l" r="r" t="t"/>
              <a:pathLst>
                <a:path extrusionOk="0" h="2260" w="1281">
                  <a:moveTo>
                    <a:pt x="1280" y="1"/>
                  </a:moveTo>
                  <a:lnTo>
                    <a:pt x="1200" y="61"/>
                  </a:lnTo>
                  <a:lnTo>
                    <a:pt x="1000" y="280"/>
                  </a:lnTo>
                  <a:lnTo>
                    <a:pt x="740" y="600"/>
                  </a:lnTo>
                  <a:lnTo>
                    <a:pt x="600" y="800"/>
                  </a:lnTo>
                  <a:lnTo>
                    <a:pt x="461" y="1020"/>
                  </a:lnTo>
                  <a:lnTo>
                    <a:pt x="341" y="1260"/>
                  </a:lnTo>
                  <a:lnTo>
                    <a:pt x="221" y="1480"/>
                  </a:lnTo>
                  <a:lnTo>
                    <a:pt x="81" y="1880"/>
                  </a:lnTo>
                  <a:lnTo>
                    <a:pt x="21" y="2159"/>
                  </a:lnTo>
                  <a:lnTo>
                    <a:pt x="1" y="2259"/>
                  </a:lnTo>
                  <a:lnTo>
                    <a:pt x="61" y="2179"/>
                  </a:lnTo>
                  <a:lnTo>
                    <a:pt x="281" y="1980"/>
                  </a:lnTo>
                  <a:lnTo>
                    <a:pt x="541" y="1660"/>
                  </a:lnTo>
                  <a:lnTo>
                    <a:pt x="680" y="1460"/>
                  </a:lnTo>
                  <a:lnTo>
                    <a:pt x="820" y="1240"/>
                  </a:lnTo>
                  <a:lnTo>
                    <a:pt x="940" y="1000"/>
                  </a:lnTo>
                  <a:lnTo>
                    <a:pt x="1040" y="780"/>
                  </a:lnTo>
                  <a:lnTo>
                    <a:pt x="1180" y="380"/>
                  </a:lnTo>
                  <a:lnTo>
                    <a:pt x="1260" y="101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5"/>
            <p:cNvSpPr/>
            <p:nvPr/>
          </p:nvSpPr>
          <p:spPr>
            <a:xfrm>
              <a:off x="1406950" y="3858375"/>
              <a:ext cx="118450" cy="11025"/>
            </a:xfrm>
            <a:custGeom>
              <a:rect b="b" l="l" r="r" t="t"/>
              <a:pathLst>
                <a:path extrusionOk="0" h="441" w="4738">
                  <a:moveTo>
                    <a:pt x="2359" y="0"/>
                  </a:moveTo>
                  <a:lnTo>
                    <a:pt x="1440" y="60"/>
                  </a:lnTo>
                  <a:lnTo>
                    <a:pt x="680" y="120"/>
                  </a:lnTo>
                  <a:lnTo>
                    <a:pt x="180" y="180"/>
                  </a:lnTo>
                  <a:lnTo>
                    <a:pt x="0" y="200"/>
                  </a:lnTo>
                  <a:lnTo>
                    <a:pt x="180" y="240"/>
                  </a:lnTo>
                  <a:lnTo>
                    <a:pt x="680" y="320"/>
                  </a:lnTo>
                  <a:lnTo>
                    <a:pt x="1040" y="380"/>
                  </a:lnTo>
                  <a:lnTo>
                    <a:pt x="1440" y="400"/>
                  </a:lnTo>
                  <a:lnTo>
                    <a:pt x="1899" y="440"/>
                  </a:lnTo>
                  <a:lnTo>
                    <a:pt x="2379" y="440"/>
                  </a:lnTo>
                  <a:lnTo>
                    <a:pt x="2859" y="400"/>
                  </a:lnTo>
                  <a:lnTo>
                    <a:pt x="3299" y="360"/>
                  </a:lnTo>
                  <a:lnTo>
                    <a:pt x="3698" y="320"/>
                  </a:lnTo>
                  <a:lnTo>
                    <a:pt x="4058" y="260"/>
                  </a:lnTo>
                  <a:lnTo>
                    <a:pt x="4558" y="160"/>
                  </a:lnTo>
                  <a:lnTo>
                    <a:pt x="4738" y="100"/>
                  </a:lnTo>
                  <a:lnTo>
                    <a:pt x="4558" y="80"/>
                  </a:lnTo>
                  <a:lnTo>
                    <a:pt x="4038" y="40"/>
                  </a:lnTo>
                  <a:lnTo>
                    <a:pt x="3279" y="20"/>
                  </a:lnTo>
                  <a:lnTo>
                    <a:pt x="235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35"/>
            <p:cNvSpPr/>
            <p:nvPr/>
          </p:nvSpPr>
          <p:spPr>
            <a:xfrm>
              <a:off x="1425950" y="3838375"/>
              <a:ext cx="65475" cy="11025"/>
            </a:xfrm>
            <a:custGeom>
              <a:rect b="b" l="l" r="r" t="t"/>
              <a:pathLst>
                <a:path extrusionOk="0" h="441" w="2619">
                  <a:moveTo>
                    <a:pt x="1299" y="1"/>
                  </a:moveTo>
                  <a:lnTo>
                    <a:pt x="1039" y="41"/>
                  </a:lnTo>
                  <a:lnTo>
                    <a:pt x="780" y="81"/>
                  </a:lnTo>
                  <a:lnTo>
                    <a:pt x="380" y="181"/>
                  </a:lnTo>
                  <a:lnTo>
                    <a:pt x="100" y="261"/>
                  </a:lnTo>
                  <a:lnTo>
                    <a:pt x="0" y="301"/>
                  </a:lnTo>
                  <a:lnTo>
                    <a:pt x="100" y="341"/>
                  </a:lnTo>
                  <a:lnTo>
                    <a:pt x="400" y="381"/>
                  </a:lnTo>
                  <a:lnTo>
                    <a:pt x="820" y="421"/>
                  </a:lnTo>
                  <a:lnTo>
                    <a:pt x="1059" y="441"/>
                  </a:lnTo>
                  <a:lnTo>
                    <a:pt x="1319" y="421"/>
                  </a:lnTo>
                  <a:lnTo>
                    <a:pt x="1579" y="401"/>
                  </a:lnTo>
                  <a:lnTo>
                    <a:pt x="1819" y="361"/>
                  </a:lnTo>
                  <a:lnTo>
                    <a:pt x="2239" y="261"/>
                  </a:lnTo>
                  <a:lnTo>
                    <a:pt x="2519" y="161"/>
                  </a:lnTo>
                  <a:lnTo>
                    <a:pt x="2619" y="121"/>
                  </a:lnTo>
                  <a:lnTo>
                    <a:pt x="2499" y="101"/>
                  </a:lnTo>
                  <a:lnTo>
                    <a:pt x="2219" y="41"/>
                  </a:lnTo>
                  <a:lnTo>
                    <a:pt x="179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35"/>
            <p:cNvSpPr/>
            <p:nvPr/>
          </p:nvSpPr>
          <p:spPr>
            <a:xfrm>
              <a:off x="1437925" y="3816900"/>
              <a:ext cx="49000" cy="10525"/>
            </a:xfrm>
            <a:custGeom>
              <a:rect b="b" l="l" r="r" t="t"/>
              <a:pathLst>
                <a:path extrusionOk="0" h="421" w="1960">
                  <a:moveTo>
                    <a:pt x="780" y="0"/>
                  </a:moveTo>
                  <a:lnTo>
                    <a:pt x="600" y="40"/>
                  </a:lnTo>
                  <a:lnTo>
                    <a:pt x="281" y="100"/>
                  </a:lnTo>
                  <a:lnTo>
                    <a:pt x="81" y="180"/>
                  </a:lnTo>
                  <a:lnTo>
                    <a:pt x="1" y="200"/>
                  </a:lnTo>
                  <a:lnTo>
                    <a:pt x="81" y="240"/>
                  </a:lnTo>
                  <a:lnTo>
                    <a:pt x="281" y="320"/>
                  </a:lnTo>
                  <a:lnTo>
                    <a:pt x="600" y="380"/>
                  </a:lnTo>
                  <a:lnTo>
                    <a:pt x="780" y="420"/>
                  </a:lnTo>
                  <a:lnTo>
                    <a:pt x="1180" y="420"/>
                  </a:lnTo>
                  <a:lnTo>
                    <a:pt x="1360" y="380"/>
                  </a:lnTo>
                  <a:lnTo>
                    <a:pt x="1660" y="320"/>
                  </a:lnTo>
                  <a:lnTo>
                    <a:pt x="1880" y="240"/>
                  </a:lnTo>
                  <a:lnTo>
                    <a:pt x="1960" y="200"/>
                  </a:lnTo>
                  <a:lnTo>
                    <a:pt x="1880" y="180"/>
                  </a:lnTo>
                  <a:lnTo>
                    <a:pt x="1660" y="100"/>
                  </a:lnTo>
                  <a:lnTo>
                    <a:pt x="1360" y="40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35"/>
            <p:cNvSpPr/>
            <p:nvPr/>
          </p:nvSpPr>
          <p:spPr>
            <a:xfrm>
              <a:off x="1534375" y="3870375"/>
              <a:ext cx="47500" cy="10500"/>
            </a:xfrm>
            <a:custGeom>
              <a:rect b="b" l="l" r="r" t="t"/>
              <a:pathLst>
                <a:path extrusionOk="0" h="420" w="1900">
                  <a:moveTo>
                    <a:pt x="940" y="0"/>
                  </a:moveTo>
                  <a:lnTo>
                    <a:pt x="580" y="20"/>
                  </a:lnTo>
                  <a:lnTo>
                    <a:pt x="281" y="40"/>
                  </a:lnTo>
                  <a:lnTo>
                    <a:pt x="1" y="100"/>
                  </a:lnTo>
                  <a:lnTo>
                    <a:pt x="61" y="160"/>
                  </a:lnTo>
                  <a:lnTo>
                    <a:pt x="261" y="260"/>
                  </a:lnTo>
                  <a:lnTo>
                    <a:pt x="381" y="320"/>
                  </a:lnTo>
                  <a:lnTo>
                    <a:pt x="560" y="360"/>
                  </a:lnTo>
                  <a:lnTo>
                    <a:pt x="740" y="400"/>
                  </a:lnTo>
                  <a:lnTo>
                    <a:pt x="940" y="420"/>
                  </a:lnTo>
                  <a:lnTo>
                    <a:pt x="1140" y="420"/>
                  </a:lnTo>
                  <a:lnTo>
                    <a:pt x="1320" y="380"/>
                  </a:lnTo>
                  <a:lnTo>
                    <a:pt x="1480" y="340"/>
                  </a:lnTo>
                  <a:lnTo>
                    <a:pt x="1620" y="280"/>
                  </a:lnTo>
                  <a:lnTo>
                    <a:pt x="1820" y="180"/>
                  </a:lnTo>
                  <a:lnTo>
                    <a:pt x="1900" y="140"/>
                  </a:lnTo>
                  <a:lnTo>
                    <a:pt x="1600" y="80"/>
                  </a:lnTo>
                  <a:lnTo>
                    <a:pt x="1300" y="20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35"/>
            <p:cNvSpPr/>
            <p:nvPr/>
          </p:nvSpPr>
          <p:spPr>
            <a:xfrm>
              <a:off x="1595350" y="3728950"/>
              <a:ext cx="60000" cy="103950"/>
            </a:xfrm>
            <a:custGeom>
              <a:rect b="b" l="l" r="r" t="t"/>
              <a:pathLst>
                <a:path extrusionOk="0" h="4158" w="2400">
                  <a:moveTo>
                    <a:pt x="2339" y="0"/>
                  </a:moveTo>
                  <a:lnTo>
                    <a:pt x="2319" y="20"/>
                  </a:lnTo>
                  <a:lnTo>
                    <a:pt x="2359" y="40"/>
                  </a:lnTo>
                  <a:lnTo>
                    <a:pt x="2359" y="80"/>
                  </a:lnTo>
                  <a:lnTo>
                    <a:pt x="2339" y="160"/>
                  </a:lnTo>
                  <a:lnTo>
                    <a:pt x="2139" y="640"/>
                  </a:lnTo>
                  <a:lnTo>
                    <a:pt x="1999" y="980"/>
                  </a:lnTo>
                  <a:lnTo>
                    <a:pt x="1819" y="1339"/>
                  </a:lnTo>
                  <a:lnTo>
                    <a:pt x="1620" y="1739"/>
                  </a:lnTo>
                  <a:lnTo>
                    <a:pt x="1380" y="2179"/>
                  </a:lnTo>
                  <a:lnTo>
                    <a:pt x="1140" y="2579"/>
                  </a:lnTo>
                  <a:lnTo>
                    <a:pt x="900" y="2959"/>
                  </a:lnTo>
                  <a:lnTo>
                    <a:pt x="660" y="3298"/>
                  </a:lnTo>
                  <a:lnTo>
                    <a:pt x="460" y="3598"/>
                  </a:lnTo>
                  <a:lnTo>
                    <a:pt x="120" y="3998"/>
                  </a:lnTo>
                  <a:lnTo>
                    <a:pt x="0" y="4158"/>
                  </a:lnTo>
                  <a:lnTo>
                    <a:pt x="160" y="4058"/>
                  </a:lnTo>
                  <a:lnTo>
                    <a:pt x="360" y="3918"/>
                  </a:lnTo>
                  <a:lnTo>
                    <a:pt x="600" y="3738"/>
                  </a:lnTo>
                  <a:lnTo>
                    <a:pt x="880" y="3498"/>
                  </a:lnTo>
                  <a:lnTo>
                    <a:pt x="1180" y="3178"/>
                  </a:lnTo>
                  <a:lnTo>
                    <a:pt x="1480" y="2819"/>
                  </a:lnTo>
                  <a:lnTo>
                    <a:pt x="1620" y="2599"/>
                  </a:lnTo>
                  <a:lnTo>
                    <a:pt x="1760" y="2379"/>
                  </a:lnTo>
                  <a:lnTo>
                    <a:pt x="1879" y="2159"/>
                  </a:lnTo>
                  <a:lnTo>
                    <a:pt x="1979" y="1919"/>
                  </a:lnTo>
                  <a:lnTo>
                    <a:pt x="2159" y="1479"/>
                  </a:lnTo>
                  <a:lnTo>
                    <a:pt x="2279" y="1060"/>
                  </a:lnTo>
                  <a:lnTo>
                    <a:pt x="2339" y="700"/>
                  </a:lnTo>
                  <a:lnTo>
                    <a:pt x="2379" y="400"/>
                  </a:lnTo>
                  <a:lnTo>
                    <a:pt x="2399" y="160"/>
                  </a:lnTo>
                  <a:lnTo>
                    <a:pt x="2399" y="80"/>
                  </a:lnTo>
                  <a:lnTo>
                    <a:pt x="2379" y="40"/>
                  </a:lnTo>
                  <a:lnTo>
                    <a:pt x="2359" y="20"/>
                  </a:lnTo>
                  <a:lnTo>
                    <a:pt x="233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35"/>
            <p:cNvSpPr/>
            <p:nvPr/>
          </p:nvSpPr>
          <p:spPr>
            <a:xfrm>
              <a:off x="1612850" y="3727450"/>
              <a:ext cx="24500" cy="51500"/>
            </a:xfrm>
            <a:custGeom>
              <a:rect b="b" l="l" r="r" t="t"/>
              <a:pathLst>
                <a:path extrusionOk="0" h="2060" w="980">
                  <a:moveTo>
                    <a:pt x="960" y="0"/>
                  </a:moveTo>
                  <a:lnTo>
                    <a:pt x="780" y="300"/>
                  </a:lnTo>
                  <a:lnTo>
                    <a:pt x="620" y="620"/>
                  </a:lnTo>
                  <a:lnTo>
                    <a:pt x="420" y="1000"/>
                  </a:lnTo>
                  <a:lnTo>
                    <a:pt x="260" y="1399"/>
                  </a:lnTo>
                  <a:lnTo>
                    <a:pt x="120" y="1739"/>
                  </a:lnTo>
                  <a:lnTo>
                    <a:pt x="0" y="2059"/>
                  </a:lnTo>
                  <a:lnTo>
                    <a:pt x="80" y="2019"/>
                  </a:lnTo>
                  <a:lnTo>
                    <a:pt x="300" y="1859"/>
                  </a:lnTo>
                  <a:lnTo>
                    <a:pt x="420" y="1739"/>
                  </a:lnTo>
                  <a:lnTo>
                    <a:pt x="560" y="1579"/>
                  </a:lnTo>
                  <a:lnTo>
                    <a:pt x="700" y="1399"/>
                  </a:lnTo>
                  <a:lnTo>
                    <a:pt x="800" y="1180"/>
                  </a:lnTo>
                  <a:lnTo>
                    <a:pt x="900" y="960"/>
                  </a:lnTo>
                  <a:lnTo>
                    <a:pt x="960" y="740"/>
                  </a:lnTo>
                  <a:lnTo>
                    <a:pt x="980" y="540"/>
                  </a:lnTo>
                  <a:lnTo>
                    <a:pt x="980" y="360"/>
                  </a:lnTo>
                  <a:lnTo>
                    <a:pt x="980" y="80"/>
                  </a:lnTo>
                  <a:lnTo>
                    <a:pt x="96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35"/>
            <p:cNvSpPr/>
            <p:nvPr/>
          </p:nvSpPr>
          <p:spPr>
            <a:xfrm>
              <a:off x="1604350" y="3725950"/>
              <a:ext cx="16000" cy="32500"/>
            </a:xfrm>
            <a:custGeom>
              <a:rect b="b" l="l" r="r" t="t"/>
              <a:pathLst>
                <a:path extrusionOk="0" h="1300" w="640">
                  <a:moveTo>
                    <a:pt x="640" y="0"/>
                  </a:moveTo>
                  <a:lnTo>
                    <a:pt x="580" y="20"/>
                  </a:lnTo>
                  <a:lnTo>
                    <a:pt x="440" y="120"/>
                  </a:lnTo>
                  <a:lnTo>
                    <a:pt x="340" y="200"/>
                  </a:lnTo>
                  <a:lnTo>
                    <a:pt x="260" y="300"/>
                  </a:lnTo>
                  <a:lnTo>
                    <a:pt x="180" y="400"/>
                  </a:lnTo>
                  <a:lnTo>
                    <a:pt x="100" y="540"/>
                  </a:lnTo>
                  <a:lnTo>
                    <a:pt x="60" y="680"/>
                  </a:lnTo>
                  <a:lnTo>
                    <a:pt x="20" y="820"/>
                  </a:lnTo>
                  <a:lnTo>
                    <a:pt x="20" y="940"/>
                  </a:lnTo>
                  <a:lnTo>
                    <a:pt x="0" y="1060"/>
                  </a:lnTo>
                  <a:lnTo>
                    <a:pt x="20" y="1240"/>
                  </a:lnTo>
                  <a:lnTo>
                    <a:pt x="40" y="1299"/>
                  </a:lnTo>
                  <a:lnTo>
                    <a:pt x="100" y="1260"/>
                  </a:lnTo>
                  <a:lnTo>
                    <a:pt x="200" y="1140"/>
                  </a:lnTo>
                  <a:lnTo>
                    <a:pt x="360" y="960"/>
                  </a:lnTo>
                  <a:lnTo>
                    <a:pt x="420" y="840"/>
                  </a:lnTo>
                  <a:lnTo>
                    <a:pt x="500" y="720"/>
                  </a:lnTo>
                  <a:lnTo>
                    <a:pt x="540" y="580"/>
                  </a:lnTo>
                  <a:lnTo>
                    <a:pt x="580" y="460"/>
                  </a:lnTo>
                  <a:lnTo>
                    <a:pt x="620" y="220"/>
                  </a:lnTo>
                  <a:lnTo>
                    <a:pt x="640" y="60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35"/>
            <p:cNvSpPr/>
            <p:nvPr/>
          </p:nvSpPr>
          <p:spPr>
            <a:xfrm>
              <a:off x="1581350" y="3726950"/>
              <a:ext cx="11525" cy="25500"/>
            </a:xfrm>
            <a:custGeom>
              <a:rect b="b" l="l" r="r" t="t"/>
              <a:pathLst>
                <a:path extrusionOk="0" h="1020" w="461">
                  <a:moveTo>
                    <a:pt x="421" y="0"/>
                  </a:moveTo>
                  <a:lnTo>
                    <a:pt x="361" y="20"/>
                  </a:lnTo>
                  <a:lnTo>
                    <a:pt x="261" y="100"/>
                  </a:lnTo>
                  <a:lnTo>
                    <a:pt x="181" y="160"/>
                  </a:lnTo>
                  <a:lnTo>
                    <a:pt x="121" y="240"/>
                  </a:lnTo>
                  <a:lnTo>
                    <a:pt x="61" y="340"/>
                  </a:lnTo>
                  <a:lnTo>
                    <a:pt x="21" y="440"/>
                  </a:lnTo>
                  <a:lnTo>
                    <a:pt x="1" y="560"/>
                  </a:lnTo>
                  <a:lnTo>
                    <a:pt x="1" y="660"/>
                  </a:lnTo>
                  <a:lnTo>
                    <a:pt x="21" y="760"/>
                  </a:lnTo>
                  <a:lnTo>
                    <a:pt x="41" y="860"/>
                  </a:lnTo>
                  <a:lnTo>
                    <a:pt x="101" y="980"/>
                  </a:lnTo>
                  <a:lnTo>
                    <a:pt x="141" y="1020"/>
                  </a:lnTo>
                  <a:lnTo>
                    <a:pt x="261" y="880"/>
                  </a:lnTo>
                  <a:lnTo>
                    <a:pt x="361" y="740"/>
                  </a:lnTo>
                  <a:lnTo>
                    <a:pt x="401" y="660"/>
                  </a:lnTo>
                  <a:lnTo>
                    <a:pt x="441" y="560"/>
                  </a:lnTo>
                  <a:lnTo>
                    <a:pt x="461" y="460"/>
                  </a:lnTo>
                  <a:lnTo>
                    <a:pt x="461" y="360"/>
                  </a:lnTo>
                  <a:lnTo>
                    <a:pt x="441" y="180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5"/>
            <p:cNvSpPr/>
            <p:nvPr/>
          </p:nvSpPr>
          <p:spPr>
            <a:xfrm>
              <a:off x="1705800" y="4339625"/>
              <a:ext cx="222900" cy="92475"/>
            </a:xfrm>
            <a:custGeom>
              <a:rect b="b" l="l" r="r" t="t"/>
              <a:pathLst>
                <a:path extrusionOk="0" h="3699" w="8916">
                  <a:moveTo>
                    <a:pt x="0" y="0"/>
                  </a:moveTo>
                  <a:lnTo>
                    <a:pt x="240" y="320"/>
                  </a:lnTo>
                  <a:lnTo>
                    <a:pt x="520" y="680"/>
                  </a:lnTo>
                  <a:lnTo>
                    <a:pt x="940" y="1140"/>
                  </a:lnTo>
                  <a:lnTo>
                    <a:pt x="1199" y="1400"/>
                  </a:lnTo>
                  <a:lnTo>
                    <a:pt x="1479" y="1679"/>
                  </a:lnTo>
                  <a:lnTo>
                    <a:pt x="1799" y="1939"/>
                  </a:lnTo>
                  <a:lnTo>
                    <a:pt x="2159" y="2219"/>
                  </a:lnTo>
                  <a:lnTo>
                    <a:pt x="2559" y="2479"/>
                  </a:lnTo>
                  <a:lnTo>
                    <a:pt x="2979" y="2739"/>
                  </a:lnTo>
                  <a:lnTo>
                    <a:pt x="3418" y="2979"/>
                  </a:lnTo>
                  <a:lnTo>
                    <a:pt x="3918" y="3199"/>
                  </a:lnTo>
                  <a:lnTo>
                    <a:pt x="4418" y="3359"/>
                  </a:lnTo>
                  <a:lnTo>
                    <a:pt x="4898" y="3498"/>
                  </a:lnTo>
                  <a:lnTo>
                    <a:pt x="5397" y="3598"/>
                  </a:lnTo>
                  <a:lnTo>
                    <a:pt x="5857" y="3658"/>
                  </a:lnTo>
                  <a:lnTo>
                    <a:pt x="6317" y="3698"/>
                  </a:lnTo>
                  <a:lnTo>
                    <a:pt x="6737" y="3698"/>
                  </a:lnTo>
                  <a:lnTo>
                    <a:pt x="7136" y="3658"/>
                  </a:lnTo>
                  <a:lnTo>
                    <a:pt x="7496" y="3618"/>
                  </a:lnTo>
                  <a:lnTo>
                    <a:pt x="7816" y="3558"/>
                  </a:lnTo>
                  <a:lnTo>
                    <a:pt x="8096" y="3498"/>
                  </a:lnTo>
                  <a:lnTo>
                    <a:pt x="8356" y="3418"/>
                  </a:lnTo>
                  <a:lnTo>
                    <a:pt x="8556" y="3359"/>
                  </a:lnTo>
                  <a:lnTo>
                    <a:pt x="8915" y="3219"/>
                  </a:lnTo>
                  <a:lnTo>
                    <a:pt x="8536" y="3299"/>
                  </a:lnTo>
                  <a:lnTo>
                    <a:pt x="8076" y="3359"/>
                  </a:lnTo>
                  <a:lnTo>
                    <a:pt x="7796" y="3398"/>
                  </a:lnTo>
                  <a:lnTo>
                    <a:pt x="7476" y="3398"/>
                  </a:lnTo>
                  <a:lnTo>
                    <a:pt x="7116" y="3418"/>
                  </a:lnTo>
                  <a:lnTo>
                    <a:pt x="6737" y="3398"/>
                  </a:lnTo>
                  <a:lnTo>
                    <a:pt x="6337" y="3359"/>
                  </a:lnTo>
                  <a:lnTo>
                    <a:pt x="5897" y="3299"/>
                  </a:lnTo>
                  <a:lnTo>
                    <a:pt x="5457" y="3219"/>
                  </a:lnTo>
                  <a:lnTo>
                    <a:pt x="4997" y="3119"/>
                  </a:lnTo>
                  <a:lnTo>
                    <a:pt x="4538" y="2979"/>
                  </a:lnTo>
                  <a:lnTo>
                    <a:pt x="4058" y="2799"/>
                  </a:lnTo>
                  <a:lnTo>
                    <a:pt x="3598" y="2599"/>
                  </a:lnTo>
                  <a:lnTo>
                    <a:pt x="3158" y="2379"/>
                  </a:lnTo>
                  <a:lnTo>
                    <a:pt x="2759" y="2159"/>
                  </a:lnTo>
                  <a:lnTo>
                    <a:pt x="2359" y="1919"/>
                  </a:lnTo>
                  <a:lnTo>
                    <a:pt x="1999" y="1679"/>
                  </a:lnTo>
                  <a:lnTo>
                    <a:pt x="1659" y="1440"/>
                  </a:lnTo>
                  <a:lnTo>
                    <a:pt x="1359" y="1220"/>
                  </a:lnTo>
                  <a:lnTo>
                    <a:pt x="1080" y="1000"/>
                  </a:lnTo>
                  <a:lnTo>
                    <a:pt x="620" y="600"/>
                  </a:lnTo>
                  <a:lnTo>
                    <a:pt x="280" y="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5"/>
            <p:cNvSpPr/>
            <p:nvPr/>
          </p:nvSpPr>
          <p:spPr>
            <a:xfrm>
              <a:off x="1639325" y="4259650"/>
              <a:ext cx="182425" cy="94975"/>
            </a:xfrm>
            <a:custGeom>
              <a:rect b="b" l="l" r="r" t="t"/>
              <a:pathLst>
                <a:path extrusionOk="0" h="3799" w="7297">
                  <a:moveTo>
                    <a:pt x="1" y="1"/>
                  </a:moveTo>
                  <a:lnTo>
                    <a:pt x="180" y="281"/>
                  </a:lnTo>
                  <a:lnTo>
                    <a:pt x="280" y="441"/>
                  </a:lnTo>
                  <a:lnTo>
                    <a:pt x="400" y="601"/>
                  </a:lnTo>
                  <a:lnTo>
                    <a:pt x="540" y="821"/>
                  </a:lnTo>
                  <a:lnTo>
                    <a:pt x="720" y="1020"/>
                  </a:lnTo>
                  <a:lnTo>
                    <a:pt x="920" y="1260"/>
                  </a:lnTo>
                  <a:lnTo>
                    <a:pt x="1160" y="1500"/>
                  </a:lnTo>
                  <a:lnTo>
                    <a:pt x="1420" y="1760"/>
                  </a:lnTo>
                  <a:lnTo>
                    <a:pt x="1700" y="2000"/>
                  </a:lnTo>
                  <a:lnTo>
                    <a:pt x="1999" y="2260"/>
                  </a:lnTo>
                  <a:lnTo>
                    <a:pt x="2339" y="2500"/>
                  </a:lnTo>
                  <a:lnTo>
                    <a:pt x="2719" y="2720"/>
                  </a:lnTo>
                  <a:lnTo>
                    <a:pt x="3099" y="2939"/>
                  </a:lnTo>
                  <a:lnTo>
                    <a:pt x="3499" y="3139"/>
                  </a:lnTo>
                  <a:lnTo>
                    <a:pt x="3898" y="3299"/>
                  </a:lnTo>
                  <a:lnTo>
                    <a:pt x="4298" y="3439"/>
                  </a:lnTo>
                  <a:lnTo>
                    <a:pt x="4678" y="3559"/>
                  </a:lnTo>
                  <a:lnTo>
                    <a:pt x="5058" y="3639"/>
                  </a:lnTo>
                  <a:lnTo>
                    <a:pt x="5398" y="3699"/>
                  </a:lnTo>
                  <a:lnTo>
                    <a:pt x="5738" y="3759"/>
                  </a:lnTo>
                  <a:lnTo>
                    <a:pt x="6037" y="3779"/>
                  </a:lnTo>
                  <a:lnTo>
                    <a:pt x="6317" y="3799"/>
                  </a:lnTo>
                  <a:lnTo>
                    <a:pt x="6957" y="3799"/>
                  </a:lnTo>
                  <a:lnTo>
                    <a:pt x="7297" y="3779"/>
                  </a:lnTo>
                  <a:lnTo>
                    <a:pt x="6957" y="3739"/>
                  </a:lnTo>
                  <a:lnTo>
                    <a:pt x="6577" y="3679"/>
                  </a:lnTo>
                  <a:lnTo>
                    <a:pt x="6337" y="3639"/>
                  </a:lnTo>
                  <a:lnTo>
                    <a:pt x="6077" y="3579"/>
                  </a:lnTo>
                  <a:lnTo>
                    <a:pt x="5458" y="3419"/>
                  </a:lnTo>
                  <a:lnTo>
                    <a:pt x="4778" y="3219"/>
                  </a:lnTo>
                  <a:lnTo>
                    <a:pt x="4418" y="3079"/>
                  </a:lnTo>
                  <a:lnTo>
                    <a:pt x="4058" y="2919"/>
                  </a:lnTo>
                  <a:lnTo>
                    <a:pt x="3679" y="2760"/>
                  </a:lnTo>
                  <a:lnTo>
                    <a:pt x="3299" y="2560"/>
                  </a:lnTo>
                  <a:lnTo>
                    <a:pt x="2919" y="2360"/>
                  </a:lnTo>
                  <a:lnTo>
                    <a:pt x="2559" y="2160"/>
                  </a:lnTo>
                  <a:lnTo>
                    <a:pt x="2239" y="1940"/>
                  </a:lnTo>
                  <a:lnTo>
                    <a:pt x="1920" y="1720"/>
                  </a:lnTo>
                  <a:lnTo>
                    <a:pt x="1340" y="1280"/>
                  </a:lnTo>
                  <a:lnTo>
                    <a:pt x="880" y="880"/>
                  </a:lnTo>
                  <a:lnTo>
                    <a:pt x="680" y="701"/>
                  </a:lnTo>
                  <a:lnTo>
                    <a:pt x="500" y="521"/>
                  </a:lnTo>
                  <a:lnTo>
                    <a:pt x="240" y="24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5"/>
            <p:cNvSpPr/>
            <p:nvPr/>
          </p:nvSpPr>
          <p:spPr>
            <a:xfrm>
              <a:off x="1830725" y="4441575"/>
              <a:ext cx="109475" cy="14500"/>
            </a:xfrm>
            <a:custGeom>
              <a:rect b="b" l="l" r="r" t="t"/>
              <a:pathLst>
                <a:path extrusionOk="0" h="580" w="4379">
                  <a:moveTo>
                    <a:pt x="4378" y="0"/>
                  </a:moveTo>
                  <a:lnTo>
                    <a:pt x="3739" y="40"/>
                  </a:lnTo>
                  <a:lnTo>
                    <a:pt x="2179" y="140"/>
                  </a:lnTo>
                  <a:lnTo>
                    <a:pt x="640" y="280"/>
                  </a:lnTo>
                  <a:lnTo>
                    <a:pt x="0" y="340"/>
                  </a:lnTo>
                  <a:lnTo>
                    <a:pt x="160" y="380"/>
                  </a:lnTo>
                  <a:lnTo>
                    <a:pt x="640" y="480"/>
                  </a:lnTo>
                  <a:lnTo>
                    <a:pt x="960" y="540"/>
                  </a:lnTo>
                  <a:lnTo>
                    <a:pt x="1340" y="580"/>
                  </a:lnTo>
                  <a:lnTo>
                    <a:pt x="1760" y="580"/>
                  </a:lnTo>
                  <a:lnTo>
                    <a:pt x="2219" y="560"/>
                  </a:lnTo>
                  <a:lnTo>
                    <a:pt x="2679" y="520"/>
                  </a:lnTo>
                  <a:lnTo>
                    <a:pt x="3079" y="440"/>
                  </a:lnTo>
                  <a:lnTo>
                    <a:pt x="3459" y="340"/>
                  </a:lnTo>
                  <a:lnTo>
                    <a:pt x="3779" y="240"/>
                  </a:lnTo>
                  <a:lnTo>
                    <a:pt x="4218" y="60"/>
                  </a:lnTo>
                  <a:lnTo>
                    <a:pt x="4378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35"/>
            <p:cNvSpPr/>
            <p:nvPr/>
          </p:nvSpPr>
          <p:spPr>
            <a:xfrm>
              <a:off x="1873700" y="4459550"/>
              <a:ext cx="49000" cy="11025"/>
            </a:xfrm>
            <a:custGeom>
              <a:rect b="b" l="l" r="r" t="t"/>
              <a:pathLst>
                <a:path extrusionOk="0" h="441" w="1960">
                  <a:moveTo>
                    <a:pt x="1340" y="1"/>
                  </a:moveTo>
                  <a:lnTo>
                    <a:pt x="960" y="21"/>
                  </a:lnTo>
                  <a:lnTo>
                    <a:pt x="600" y="81"/>
                  </a:lnTo>
                  <a:lnTo>
                    <a:pt x="300" y="141"/>
                  </a:lnTo>
                  <a:lnTo>
                    <a:pt x="1" y="241"/>
                  </a:lnTo>
                  <a:lnTo>
                    <a:pt x="81" y="281"/>
                  </a:lnTo>
                  <a:lnTo>
                    <a:pt x="280" y="361"/>
                  </a:lnTo>
                  <a:lnTo>
                    <a:pt x="440" y="401"/>
                  </a:lnTo>
                  <a:lnTo>
                    <a:pt x="600" y="421"/>
                  </a:lnTo>
                  <a:lnTo>
                    <a:pt x="800" y="441"/>
                  </a:lnTo>
                  <a:lnTo>
                    <a:pt x="1000" y="441"/>
                  </a:lnTo>
                  <a:lnTo>
                    <a:pt x="1200" y="401"/>
                  </a:lnTo>
                  <a:lnTo>
                    <a:pt x="1400" y="361"/>
                  </a:lnTo>
                  <a:lnTo>
                    <a:pt x="1560" y="301"/>
                  </a:lnTo>
                  <a:lnTo>
                    <a:pt x="1700" y="221"/>
                  </a:lnTo>
                  <a:lnTo>
                    <a:pt x="1900" y="121"/>
                  </a:lnTo>
                  <a:lnTo>
                    <a:pt x="1960" y="61"/>
                  </a:lnTo>
                  <a:lnTo>
                    <a:pt x="1660" y="21"/>
                  </a:lnTo>
                  <a:lnTo>
                    <a:pt x="134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35"/>
            <p:cNvSpPr/>
            <p:nvPr/>
          </p:nvSpPr>
          <p:spPr>
            <a:xfrm>
              <a:off x="1888700" y="4478050"/>
              <a:ext cx="41500" cy="11025"/>
            </a:xfrm>
            <a:custGeom>
              <a:rect b="b" l="l" r="r" t="t"/>
              <a:pathLst>
                <a:path extrusionOk="0" h="441" w="1660">
                  <a:moveTo>
                    <a:pt x="820" y="0"/>
                  </a:moveTo>
                  <a:lnTo>
                    <a:pt x="660" y="20"/>
                  </a:lnTo>
                  <a:lnTo>
                    <a:pt x="500" y="60"/>
                  </a:lnTo>
                  <a:lnTo>
                    <a:pt x="240" y="120"/>
                  </a:lnTo>
                  <a:lnTo>
                    <a:pt x="0" y="220"/>
                  </a:lnTo>
                  <a:lnTo>
                    <a:pt x="60" y="240"/>
                  </a:lnTo>
                  <a:lnTo>
                    <a:pt x="240" y="340"/>
                  </a:lnTo>
                  <a:lnTo>
                    <a:pt x="360" y="380"/>
                  </a:lnTo>
                  <a:lnTo>
                    <a:pt x="500" y="420"/>
                  </a:lnTo>
                  <a:lnTo>
                    <a:pt x="660" y="440"/>
                  </a:lnTo>
                  <a:lnTo>
                    <a:pt x="840" y="420"/>
                  </a:lnTo>
                  <a:lnTo>
                    <a:pt x="1020" y="400"/>
                  </a:lnTo>
                  <a:lnTo>
                    <a:pt x="1180" y="360"/>
                  </a:lnTo>
                  <a:lnTo>
                    <a:pt x="1320" y="300"/>
                  </a:lnTo>
                  <a:lnTo>
                    <a:pt x="1440" y="240"/>
                  </a:lnTo>
                  <a:lnTo>
                    <a:pt x="1599" y="140"/>
                  </a:lnTo>
                  <a:lnTo>
                    <a:pt x="1659" y="80"/>
                  </a:lnTo>
                  <a:lnTo>
                    <a:pt x="1400" y="40"/>
                  </a:lnTo>
                  <a:lnTo>
                    <a:pt x="112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35"/>
            <p:cNvSpPr/>
            <p:nvPr/>
          </p:nvSpPr>
          <p:spPr>
            <a:xfrm>
              <a:off x="2172050" y="4809375"/>
              <a:ext cx="109475" cy="21000"/>
            </a:xfrm>
            <a:custGeom>
              <a:rect b="b" l="l" r="r" t="t"/>
              <a:pathLst>
                <a:path extrusionOk="0" h="840" w="4379">
                  <a:moveTo>
                    <a:pt x="4378" y="0"/>
                  </a:moveTo>
                  <a:lnTo>
                    <a:pt x="3738" y="120"/>
                  </a:lnTo>
                  <a:lnTo>
                    <a:pt x="3039" y="260"/>
                  </a:lnTo>
                  <a:lnTo>
                    <a:pt x="2199" y="380"/>
                  </a:lnTo>
                  <a:lnTo>
                    <a:pt x="1360" y="480"/>
                  </a:lnTo>
                  <a:lnTo>
                    <a:pt x="660" y="540"/>
                  </a:lnTo>
                  <a:lnTo>
                    <a:pt x="0" y="580"/>
                  </a:lnTo>
                  <a:lnTo>
                    <a:pt x="160" y="640"/>
                  </a:lnTo>
                  <a:lnTo>
                    <a:pt x="380" y="700"/>
                  </a:lnTo>
                  <a:lnTo>
                    <a:pt x="640" y="760"/>
                  </a:lnTo>
                  <a:lnTo>
                    <a:pt x="980" y="800"/>
                  </a:lnTo>
                  <a:lnTo>
                    <a:pt x="1360" y="840"/>
                  </a:lnTo>
                  <a:lnTo>
                    <a:pt x="1799" y="840"/>
                  </a:lnTo>
                  <a:lnTo>
                    <a:pt x="2259" y="800"/>
                  </a:lnTo>
                  <a:lnTo>
                    <a:pt x="2719" y="720"/>
                  </a:lnTo>
                  <a:lnTo>
                    <a:pt x="3119" y="600"/>
                  </a:lnTo>
                  <a:lnTo>
                    <a:pt x="3498" y="460"/>
                  </a:lnTo>
                  <a:lnTo>
                    <a:pt x="3798" y="320"/>
                  </a:lnTo>
                  <a:lnTo>
                    <a:pt x="4058" y="200"/>
                  </a:lnTo>
                  <a:lnTo>
                    <a:pt x="4238" y="100"/>
                  </a:lnTo>
                  <a:lnTo>
                    <a:pt x="4378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35"/>
            <p:cNvSpPr/>
            <p:nvPr/>
          </p:nvSpPr>
          <p:spPr>
            <a:xfrm>
              <a:off x="2210525" y="4833350"/>
              <a:ext cx="56500" cy="12525"/>
            </a:xfrm>
            <a:custGeom>
              <a:rect b="b" l="l" r="r" t="t"/>
              <a:pathLst>
                <a:path extrusionOk="0" h="501" w="2260">
                  <a:moveTo>
                    <a:pt x="1540" y="1"/>
                  </a:moveTo>
                  <a:lnTo>
                    <a:pt x="1320" y="21"/>
                  </a:lnTo>
                  <a:lnTo>
                    <a:pt x="1100" y="41"/>
                  </a:lnTo>
                  <a:lnTo>
                    <a:pt x="860" y="81"/>
                  </a:lnTo>
                  <a:lnTo>
                    <a:pt x="660" y="141"/>
                  </a:lnTo>
                  <a:lnTo>
                    <a:pt x="300" y="281"/>
                  </a:lnTo>
                  <a:lnTo>
                    <a:pt x="80" y="381"/>
                  </a:lnTo>
                  <a:lnTo>
                    <a:pt x="1" y="441"/>
                  </a:lnTo>
                  <a:lnTo>
                    <a:pt x="80" y="461"/>
                  </a:lnTo>
                  <a:lnTo>
                    <a:pt x="340" y="481"/>
                  </a:lnTo>
                  <a:lnTo>
                    <a:pt x="720" y="501"/>
                  </a:lnTo>
                  <a:lnTo>
                    <a:pt x="940" y="481"/>
                  </a:lnTo>
                  <a:lnTo>
                    <a:pt x="1160" y="461"/>
                  </a:lnTo>
                  <a:lnTo>
                    <a:pt x="1380" y="421"/>
                  </a:lnTo>
                  <a:lnTo>
                    <a:pt x="1600" y="361"/>
                  </a:lnTo>
                  <a:lnTo>
                    <a:pt x="1939" y="221"/>
                  </a:lnTo>
                  <a:lnTo>
                    <a:pt x="2179" y="121"/>
                  </a:lnTo>
                  <a:lnTo>
                    <a:pt x="2259" y="61"/>
                  </a:lnTo>
                  <a:lnTo>
                    <a:pt x="2159" y="41"/>
                  </a:lnTo>
                  <a:lnTo>
                    <a:pt x="1920" y="21"/>
                  </a:lnTo>
                  <a:lnTo>
                    <a:pt x="154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35"/>
            <p:cNvSpPr/>
            <p:nvPr/>
          </p:nvSpPr>
          <p:spPr>
            <a:xfrm>
              <a:off x="2236000" y="4850850"/>
              <a:ext cx="27525" cy="11025"/>
            </a:xfrm>
            <a:custGeom>
              <a:rect b="b" l="l" r="r" t="t"/>
              <a:pathLst>
                <a:path extrusionOk="0" h="441" w="1101">
                  <a:moveTo>
                    <a:pt x="501" y="1"/>
                  </a:moveTo>
                  <a:lnTo>
                    <a:pt x="401" y="41"/>
                  </a:lnTo>
                  <a:lnTo>
                    <a:pt x="301" y="81"/>
                  </a:lnTo>
                  <a:lnTo>
                    <a:pt x="141" y="180"/>
                  </a:lnTo>
                  <a:lnTo>
                    <a:pt x="41" y="280"/>
                  </a:lnTo>
                  <a:lnTo>
                    <a:pt x="1" y="320"/>
                  </a:lnTo>
                  <a:lnTo>
                    <a:pt x="41" y="340"/>
                  </a:lnTo>
                  <a:lnTo>
                    <a:pt x="181" y="400"/>
                  </a:lnTo>
                  <a:lnTo>
                    <a:pt x="361" y="420"/>
                  </a:lnTo>
                  <a:lnTo>
                    <a:pt x="481" y="440"/>
                  </a:lnTo>
                  <a:lnTo>
                    <a:pt x="581" y="420"/>
                  </a:lnTo>
                  <a:lnTo>
                    <a:pt x="701" y="380"/>
                  </a:lnTo>
                  <a:lnTo>
                    <a:pt x="801" y="340"/>
                  </a:lnTo>
                  <a:lnTo>
                    <a:pt x="960" y="240"/>
                  </a:lnTo>
                  <a:lnTo>
                    <a:pt x="1060" y="140"/>
                  </a:lnTo>
                  <a:lnTo>
                    <a:pt x="1100" y="100"/>
                  </a:lnTo>
                  <a:lnTo>
                    <a:pt x="1040" y="81"/>
                  </a:lnTo>
                  <a:lnTo>
                    <a:pt x="920" y="41"/>
                  </a:lnTo>
                  <a:lnTo>
                    <a:pt x="72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35"/>
            <p:cNvSpPr/>
            <p:nvPr/>
          </p:nvSpPr>
          <p:spPr>
            <a:xfrm>
              <a:off x="2215525" y="4139725"/>
              <a:ext cx="144950" cy="75475"/>
            </a:xfrm>
            <a:custGeom>
              <a:rect b="b" l="l" r="r" t="t"/>
              <a:pathLst>
                <a:path extrusionOk="0" h="3019" w="5798">
                  <a:moveTo>
                    <a:pt x="5797" y="0"/>
                  </a:moveTo>
                  <a:lnTo>
                    <a:pt x="5617" y="180"/>
                  </a:lnTo>
                  <a:lnTo>
                    <a:pt x="5378" y="380"/>
                  </a:lnTo>
                  <a:lnTo>
                    <a:pt x="5058" y="640"/>
                  </a:lnTo>
                  <a:lnTo>
                    <a:pt x="4678" y="920"/>
                  </a:lnTo>
                  <a:lnTo>
                    <a:pt x="4198" y="1240"/>
                  </a:lnTo>
                  <a:lnTo>
                    <a:pt x="3678" y="1580"/>
                  </a:lnTo>
                  <a:lnTo>
                    <a:pt x="3099" y="1899"/>
                  </a:lnTo>
                  <a:lnTo>
                    <a:pt x="2519" y="2179"/>
                  </a:lnTo>
                  <a:lnTo>
                    <a:pt x="1939" y="2419"/>
                  </a:lnTo>
                  <a:lnTo>
                    <a:pt x="1420" y="2619"/>
                  </a:lnTo>
                  <a:lnTo>
                    <a:pt x="960" y="2759"/>
                  </a:lnTo>
                  <a:lnTo>
                    <a:pt x="560" y="2879"/>
                  </a:lnTo>
                  <a:lnTo>
                    <a:pt x="260" y="2939"/>
                  </a:lnTo>
                  <a:lnTo>
                    <a:pt x="0" y="2999"/>
                  </a:lnTo>
                  <a:lnTo>
                    <a:pt x="260" y="3019"/>
                  </a:lnTo>
                  <a:lnTo>
                    <a:pt x="580" y="2999"/>
                  </a:lnTo>
                  <a:lnTo>
                    <a:pt x="1000" y="2979"/>
                  </a:lnTo>
                  <a:lnTo>
                    <a:pt x="1500" y="2899"/>
                  </a:lnTo>
                  <a:lnTo>
                    <a:pt x="1759" y="2839"/>
                  </a:lnTo>
                  <a:lnTo>
                    <a:pt x="2059" y="2759"/>
                  </a:lnTo>
                  <a:lnTo>
                    <a:pt x="2359" y="2659"/>
                  </a:lnTo>
                  <a:lnTo>
                    <a:pt x="2679" y="2559"/>
                  </a:lnTo>
                  <a:lnTo>
                    <a:pt x="2979" y="2419"/>
                  </a:lnTo>
                  <a:lnTo>
                    <a:pt x="3299" y="2259"/>
                  </a:lnTo>
                  <a:lnTo>
                    <a:pt x="3619" y="2099"/>
                  </a:lnTo>
                  <a:lnTo>
                    <a:pt x="3898" y="1919"/>
                  </a:lnTo>
                  <a:lnTo>
                    <a:pt x="4158" y="1720"/>
                  </a:lnTo>
                  <a:lnTo>
                    <a:pt x="4418" y="1540"/>
                  </a:lnTo>
                  <a:lnTo>
                    <a:pt x="4638" y="1340"/>
                  </a:lnTo>
                  <a:lnTo>
                    <a:pt x="4858" y="1160"/>
                  </a:lnTo>
                  <a:lnTo>
                    <a:pt x="5198" y="780"/>
                  </a:lnTo>
                  <a:lnTo>
                    <a:pt x="5478" y="460"/>
                  </a:lnTo>
                  <a:lnTo>
                    <a:pt x="5657" y="220"/>
                  </a:lnTo>
                  <a:lnTo>
                    <a:pt x="5797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35"/>
            <p:cNvSpPr/>
            <p:nvPr/>
          </p:nvSpPr>
          <p:spPr>
            <a:xfrm>
              <a:off x="2250500" y="4144225"/>
              <a:ext cx="89475" cy="41500"/>
            </a:xfrm>
            <a:custGeom>
              <a:rect b="b" l="l" r="r" t="t"/>
              <a:pathLst>
                <a:path extrusionOk="0" h="1660" w="3579">
                  <a:moveTo>
                    <a:pt x="3579" y="0"/>
                  </a:moveTo>
                  <a:lnTo>
                    <a:pt x="3039" y="220"/>
                  </a:lnTo>
                  <a:lnTo>
                    <a:pt x="2459" y="460"/>
                  </a:lnTo>
                  <a:lnTo>
                    <a:pt x="1760" y="780"/>
                  </a:lnTo>
                  <a:lnTo>
                    <a:pt x="1080" y="1100"/>
                  </a:lnTo>
                  <a:lnTo>
                    <a:pt x="520" y="1380"/>
                  </a:lnTo>
                  <a:lnTo>
                    <a:pt x="1" y="1660"/>
                  </a:lnTo>
                  <a:lnTo>
                    <a:pt x="1" y="1660"/>
                  </a:lnTo>
                  <a:lnTo>
                    <a:pt x="161" y="1640"/>
                  </a:lnTo>
                  <a:lnTo>
                    <a:pt x="600" y="1580"/>
                  </a:lnTo>
                  <a:lnTo>
                    <a:pt x="880" y="1520"/>
                  </a:lnTo>
                  <a:lnTo>
                    <a:pt x="1220" y="1440"/>
                  </a:lnTo>
                  <a:lnTo>
                    <a:pt x="1580" y="1320"/>
                  </a:lnTo>
                  <a:lnTo>
                    <a:pt x="1940" y="1160"/>
                  </a:lnTo>
                  <a:lnTo>
                    <a:pt x="2299" y="980"/>
                  </a:lnTo>
                  <a:lnTo>
                    <a:pt x="2619" y="780"/>
                  </a:lnTo>
                  <a:lnTo>
                    <a:pt x="2899" y="580"/>
                  </a:lnTo>
                  <a:lnTo>
                    <a:pt x="3139" y="400"/>
                  </a:lnTo>
                  <a:lnTo>
                    <a:pt x="3459" y="100"/>
                  </a:lnTo>
                  <a:lnTo>
                    <a:pt x="357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5"/>
            <p:cNvSpPr/>
            <p:nvPr/>
          </p:nvSpPr>
          <p:spPr>
            <a:xfrm>
              <a:off x="2268500" y="4125225"/>
              <a:ext cx="50500" cy="28025"/>
            </a:xfrm>
            <a:custGeom>
              <a:rect b="b" l="l" r="r" t="t"/>
              <a:pathLst>
                <a:path extrusionOk="0" h="1121" w="2020">
                  <a:moveTo>
                    <a:pt x="2019" y="1"/>
                  </a:moveTo>
                  <a:lnTo>
                    <a:pt x="1919" y="21"/>
                  </a:lnTo>
                  <a:lnTo>
                    <a:pt x="1679" y="81"/>
                  </a:lnTo>
                  <a:lnTo>
                    <a:pt x="1320" y="201"/>
                  </a:lnTo>
                  <a:lnTo>
                    <a:pt x="1120" y="281"/>
                  </a:lnTo>
                  <a:lnTo>
                    <a:pt x="900" y="381"/>
                  </a:lnTo>
                  <a:lnTo>
                    <a:pt x="700" y="501"/>
                  </a:lnTo>
                  <a:lnTo>
                    <a:pt x="520" y="620"/>
                  </a:lnTo>
                  <a:lnTo>
                    <a:pt x="240" y="860"/>
                  </a:lnTo>
                  <a:lnTo>
                    <a:pt x="60" y="1040"/>
                  </a:lnTo>
                  <a:lnTo>
                    <a:pt x="0" y="1120"/>
                  </a:lnTo>
                  <a:lnTo>
                    <a:pt x="100" y="1100"/>
                  </a:lnTo>
                  <a:lnTo>
                    <a:pt x="340" y="1040"/>
                  </a:lnTo>
                  <a:lnTo>
                    <a:pt x="700" y="940"/>
                  </a:lnTo>
                  <a:lnTo>
                    <a:pt x="900" y="860"/>
                  </a:lnTo>
                  <a:lnTo>
                    <a:pt x="1120" y="740"/>
                  </a:lnTo>
                  <a:lnTo>
                    <a:pt x="1320" y="620"/>
                  </a:lnTo>
                  <a:lnTo>
                    <a:pt x="1480" y="501"/>
                  </a:lnTo>
                  <a:lnTo>
                    <a:pt x="1779" y="261"/>
                  </a:lnTo>
                  <a:lnTo>
                    <a:pt x="1959" y="81"/>
                  </a:lnTo>
                  <a:lnTo>
                    <a:pt x="201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35"/>
            <p:cNvSpPr/>
            <p:nvPr/>
          </p:nvSpPr>
          <p:spPr>
            <a:xfrm>
              <a:off x="2283475" y="4105250"/>
              <a:ext cx="33025" cy="20000"/>
            </a:xfrm>
            <a:custGeom>
              <a:rect b="b" l="l" r="r" t="t"/>
              <a:pathLst>
                <a:path extrusionOk="0" h="800" w="1321">
                  <a:moveTo>
                    <a:pt x="1260" y="0"/>
                  </a:moveTo>
                  <a:lnTo>
                    <a:pt x="1080" y="20"/>
                  </a:lnTo>
                  <a:lnTo>
                    <a:pt x="821" y="100"/>
                  </a:lnTo>
                  <a:lnTo>
                    <a:pt x="681" y="140"/>
                  </a:lnTo>
                  <a:lnTo>
                    <a:pt x="561" y="220"/>
                  </a:lnTo>
                  <a:lnTo>
                    <a:pt x="421" y="320"/>
                  </a:lnTo>
                  <a:lnTo>
                    <a:pt x="321" y="400"/>
                  </a:lnTo>
                  <a:lnTo>
                    <a:pt x="141" y="600"/>
                  </a:lnTo>
                  <a:lnTo>
                    <a:pt x="41" y="740"/>
                  </a:lnTo>
                  <a:lnTo>
                    <a:pt x="1" y="800"/>
                  </a:lnTo>
                  <a:lnTo>
                    <a:pt x="81" y="800"/>
                  </a:lnTo>
                  <a:lnTo>
                    <a:pt x="261" y="780"/>
                  </a:lnTo>
                  <a:lnTo>
                    <a:pt x="501" y="720"/>
                  </a:lnTo>
                  <a:lnTo>
                    <a:pt x="641" y="660"/>
                  </a:lnTo>
                  <a:lnTo>
                    <a:pt x="781" y="580"/>
                  </a:lnTo>
                  <a:lnTo>
                    <a:pt x="901" y="500"/>
                  </a:lnTo>
                  <a:lnTo>
                    <a:pt x="1020" y="400"/>
                  </a:lnTo>
                  <a:lnTo>
                    <a:pt x="1180" y="200"/>
                  </a:lnTo>
                  <a:lnTo>
                    <a:pt x="1280" y="60"/>
                  </a:lnTo>
                  <a:lnTo>
                    <a:pt x="132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35"/>
            <p:cNvSpPr/>
            <p:nvPr/>
          </p:nvSpPr>
          <p:spPr>
            <a:xfrm>
              <a:off x="2288975" y="4084750"/>
              <a:ext cx="22025" cy="20525"/>
            </a:xfrm>
            <a:custGeom>
              <a:rect b="b" l="l" r="r" t="t"/>
              <a:pathLst>
                <a:path extrusionOk="0" h="821" w="881">
                  <a:moveTo>
                    <a:pt x="820" y="1"/>
                  </a:moveTo>
                  <a:lnTo>
                    <a:pt x="681" y="21"/>
                  </a:lnTo>
                  <a:lnTo>
                    <a:pt x="581" y="41"/>
                  </a:lnTo>
                  <a:lnTo>
                    <a:pt x="481" y="81"/>
                  </a:lnTo>
                  <a:lnTo>
                    <a:pt x="361" y="141"/>
                  </a:lnTo>
                  <a:lnTo>
                    <a:pt x="261" y="221"/>
                  </a:lnTo>
                  <a:lnTo>
                    <a:pt x="181" y="320"/>
                  </a:lnTo>
                  <a:lnTo>
                    <a:pt x="121" y="420"/>
                  </a:lnTo>
                  <a:lnTo>
                    <a:pt x="61" y="520"/>
                  </a:lnTo>
                  <a:lnTo>
                    <a:pt x="41" y="620"/>
                  </a:lnTo>
                  <a:lnTo>
                    <a:pt x="1" y="760"/>
                  </a:lnTo>
                  <a:lnTo>
                    <a:pt x="1" y="820"/>
                  </a:lnTo>
                  <a:lnTo>
                    <a:pt x="41" y="800"/>
                  </a:lnTo>
                  <a:lnTo>
                    <a:pt x="181" y="760"/>
                  </a:lnTo>
                  <a:lnTo>
                    <a:pt x="361" y="680"/>
                  </a:lnTo>
                  <a:lnTo>
                    <a:pt x="461" y="600"/>
                  </a:lnTo>
                  <a:lnTo>
                    <a:pt x="561" y="540"/>
                  </a:lnTo>
                  <a:lnTo>
                    <a:pt x="641" y="440"/>
                  </a:lnTo>
                  <a:lnTo>
                    <a:pt x="700" y="360"/>
                  </a:lnTo>
                  <a:lnTo>
                    <a:pt x="800" y="181"/>
                  </a:lnTo>
                  <a:lnTo>
                    <a:pt x="860" y="41"/>
                  </a:lnTo>
                  <a:lnTo>
                    <a:pt x="88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5"/>
            <p:cNvSpPr/>
            <p:nvPr/>
          </p:nvSpPr>
          <p:spPr>
            <a:xfrm>
              <a:off x="1650325" y="3963825"/>
              <a:ext cx="168425" cy="224900"/>
            </a:xfrm>
            <a:custGeom>
              <a:rect b="b" l="l" r="r" t="t"/>
              <a:pathLst>
                <a:path extrusionOk="0" h="8996" w="6737">
                  <a:moveTo>
                    <a:pt x="20" y="0"/>
                  </a:moveTo>
                  <a:lnTo>
                    <a:pt x="20" y="120"/>
                  </a:lnTo>
                  <a:lnTo>
                    <a:pt x="0" y="260"/>
                  </a:lnTo>
                  <a:lnTo>
                    <a:pt x="0" y="460"/>
                  </a:lnTo>
                  <a:lnTo>
                    <a:pt x="0" y="700"/>
                  </a:lnTo>
                  <a:lnTo>
                    <a:pt x="20" y="1000"/>
                  </a:lnTo>
                  <a:lnTo>
                    <a:pt x="60" y="1339"/>
                  </a:lnTo>
                  <a:lnTo>
                    <a:pt x="140" y="1719"/>
                  </a:lnTo>
                  <a:lnTo>
                    <a:pt x="240" y="2139"/>
                  </a:lnTo>
                  <a:lnTo>
                    <a:pt x="380" y="2579"/>
                  </a:lnTo>
                  <a:lnTo>
                    <a:pt x="560" y="3039"/>
                  </a:lnTo>
                  <a:lnTo>
                    <a:pt x="780" y="3498"/>
                  </a:lnTo>
                  <a:lnTo>
                    <a:pt x="1040" y="3998"/>
                  </a:lnTo>
                  <a:lnTo>
                    <a:pt x="1340" y="4478"/>
                  </a:lnTo>
                  <a:lnTo>
                    <a:pt x="1679" y="4958"/>
                  </a:lnTo>
                  <a:lnTo>
                    <a:pt x="2059" y="5437"/>
                  </a:lnTo>
                  <a:lnTo>
                    <a:pt x="2439" y="5917"/>
                  </a:lnTo>
                  <a:lnTo>
                    <a:pt x="2859" y="6337"/>
                  </a:lnTo>
                  <a:lnTo>
                    <a:pt x="3259" y="6737"/>
                  </a:lnTo>
                  <a:lnTo>
                    <a:pt x="3678" y="7096"/>
                  </a:lnTo>
                  <a:lnTo>
                    <a:pt x="4078" y="7416"/>
                  </a:lnTo>
                  <a:lnTo>
                    <a:pt x="4478" y="7716"/>
                  </a:lnTo>
                  <a:lnTo>
                    <a:pt x="4858" y="7976"/>
                  </a:lnTo>
                  <a:lnTo>
                    <a:pt x="5198" y="8196"/>
                  </a:lnTo>
                  <a:lnTo>
                    <a:pt x="5837" y="8556"/>
                  </a:lnTo>
                  <a:lnTo>
                    <a:pt x="6317" y="8816"/>
                  </a:lnTo>
                  <a:lnTo>
                    <a:pt x="6737" y="8995"/>
                  </a:lnTo>
                  <a:lnTo>
                    <a:pt x="6357" y="8756"/>
                  </a:lnTo>
                  <a:lnTo>
                    <a:pt x="5897" y="8456"/>
                  </a:lnTo>
                  <a:lnTo>
                    <a:pt x="5317" y="8036"/>
                  </a:lnTo>
                  <a:lnTo>
                    <a:pt x="4998" y="7776"/>
                  </a:lnTo>
                  <a:lnTo>
                    <a:pt x="4658" y="7496"/>
                  </a:lnTo>
                  <a:lnTo>
                    <a:pt x="4278" y="7176"/>
                  </a:lnTo>
                  <a:lnTo>
                    <a:pt x="3918" y="6837"/>
                  </a:lnTo>
                  <a:lnTo>
                    <a:pt x="3538" y="6457"/>
                  </a:lnTo>
                  <a:lnTo>
                    <a:pt x="3139" y="6057"/>
                  </a:lnTo>
                  <a:lnTo>
                    <a:pt x="2759" y="5637"/>
                  </a:lnTo>
                  <a:lnTo>
                    <a:pt x="2379" y="5177"/>
                  </a:lnTo>
                  <a:lnTo>
                    <a:pt x="2019" y="4718"/>
                  </a:lnTo>
                  <a:lnTo>
                    <a:pt x="1679" y="4258"/>
                  </a:lnTo>
                  <a:lnTo>
                    <a:pt x="1380" y="3798"/>
                  </a:lnTo>
                  <a:lnTo>
                    <a:pt x="1100" y="3338"/>
                  </a:lnTo>
                  <a:lnTo>
                    <a:pt x="860" y="2899"/>
                  </a:lnTo>
                  <a:lnTo>
                    <a:pt x="640" y="2459"/>
                  </a:lnTo>
                  <a:lnTo>
                    <a:pt x="480" y="2059"/>
                  </a:lnTo>
                  <a:lnTo>
                    <a:pt x="340" y="1659"/>
                  </a:lnTo>
                  <a:lnTo>
                    <a:pt x="240" y="1299"/>
                  </a:lnTo>
                  <a:lnTo>
                    <a:pt x="160" y="980"/>
                  </a:lnTo>
                  <a:lnTo>
                    <a:pt x="100" y="700"/>
                  </a:lnTo>
                  <a:lnTo>
                    <a:pt x="60" y="460"/>
                  </a:lnTo>
                  <a:lnTo>
                    <a:pt x="40" y="1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5"/>
            <p:cNvSpPr/>
            <p:nvPr/>
          </p:nvSpPr>
          <p:spPr>
            <a:xfrm>
              <a:off x="1634825" y="4031775"/>
              <a:ext cx="87975" cy="108975"/>
            </a:xfrm>
            <a:custGeom>
              <a:rect b="b" l="l" r="r" t="t"/>
              <a:pathLst>
                <a:path extrusionOk="0" h="4359" w="3519">
                  <a:moveTo>
                    <a:pt x="1" y="1"/>
                  </a:moveTo>
                  <a:lnTo>
                    <a:pt x="41" y="221"/>
                  </a:lnTo>
                  <a:lnTo>
                    <a:pt x="81" y="500"/>
                  </a:lnTo>
                  <a:lnTo>
                    <a:pt x="181" y="840"/>
                  </a:lnTo>
                  <a:lnTo>
                    <a:pt x="300" y="1260"/>
                  </a:lnTo>
                  <a:lnTo>
                    <a:pt x="400" y="1480"/>
                  </a:lnTo>
                  <a:lnTo>
                    <a:pt x="520" y="1720"/>
                  </a:lnTo>
                  <a:lnTo>
                    <a:pt x="640" y="1960"/>
                  </a:lnTo>
                  <a:lnTo>
                    <a:pt x="780" y="2200"/>
                  </a:lnTo>
                  <a:lnTo>
                    <a:pt x="940" y="2459"/>
                  </a:lnTo>
                  <a:lnTo>
                    <a:pt x="1120" y="2699"/>
                  </a:lnTo>
                  <a:lnTo>
                    <a:pt x="1320" y="2919"/>
                  </a:lnTo>
                  <a:lnTo>
                    <a:pt x="1540" y="3139"/>
                  </a:lnTo>
                  <a:lnTo>
                    <a:pt x="1740" y="3339"/>
                  </a:lnTo>
                  <a:lnTo>
                    <a:pt x="1940" y="3499"/>
                  </a:lnTo>
                  <a:lnTo>
                    <a:pt x="2159" y="3659"/>
                  </a:lnTo>
                  <a:lnTo>
                    <a:pt x="2359" y="3799"/>
                  </a:lnTo>
                  <a:lnTo>
                    <a:pt x="2719" y="4019"/>
                  </a:lnTo>
                  <a:lnTo>
                    <a:pt x="3059" y="4179"/>
                  </a:lnTo>
                  <a:lnTo>
                    <a:pt x="3299" y="4298"/>
                  </a:lnTo>
                  <a:lnTo>
                    <a:pt x="3519" y="4358"/>
                  </a:lnTo>
                  <a:lnTo>
                    <a:pt x="3519" y="4358"/>
                  </a:lnTo>
                  <a:lnTo>
                    <a:pt x="3339" y="4239"/>
                  </a:lnTo>
                  <a:lnTo>
                    <a:pt x="2839" y="3859"/>
                  </a:lnTo>
                  <a:lnTo>
                    <a:pt x="2539" y="3579"/>
                  </a:lnTo>
                  <a:lnTo>
                    <a:pt x="2179" y="3239"/>
                  </a:lnTo>
                  <a:lnTo>
                    <a:pt x="1820" y="2859"/>
                  </a:lnTo>
                  <a:lnTo>
                    <a:pt x="1460" y="2419"/>
                  </a:lnTo>
                  <a:lnTo>
                    <a:pt x="1120" y="1980"/>
                  </a:lnTo>
                  <a:lnTo>
                    <a:pt x="820" y="1540"/>
                  </a:lnTo>
                  <a:lnTo>
                    <a:pt x="580" y="1140"/>
                  </a:lnTo>
                  <a:lnTo>
                    <a:pt x="360" y="760"/>
                  </a:lnTo>
                  <a:lnTo>
                    <a:pt x="101" y="2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5"/>
            <p:cNvSpPr/>
            <p:nvPr/>
          </p:nvSpPr>
          <p:spPr>
            <a:xfrm>
              <a:off x="1621325" y="4080250"/>
              <a:ext cx="41525" cy="52000"/>
            </a:xfrm>
            <a:custGeom>
              <a:rect b="b" l="l" r="r" t="t"/>
              <a:pathLst>
                <a:path extrusionOk="0" h="2080" w="1661">
                  <a:moveTo>
                    <a:pt x="1" y="1"/>
                  </a:moveTo>
                  <a:lnTo>
                    <a:pt x="1" y="101"/>
                  </a:lnTo>
                  <a:lnTo>
                    <a:pt x="81" y="401"/>
                  </a:lnTo>
                  <a:lnTo>
                    <a:pt x="141" y="600"/>
                  </a:lnTo>
                  <a:lnTo>
                    <a:pt x="241" y="820"/>
                  </a:lnTo>
                  <a:lnTo>
                    <a:pt x="361" y="1040"/>
                  </a:lnTo>
                  <a:lnTo>
                    <a:pt x="521" y="1280"/>
                  </a:lnTo>
                  <a:lnTo>
                    <a:pt x="721" y="1480"/>
                  </a:lnTo>
                  <a:lnTo>
                    <a:pt x="920" y="1660"/>
                  </a:lnTo>
                  <a:lnTo>
                    <a:pt x="1100" y="1800"/>
                  </a:lnTo>
                  <a:lnTo>
                    <a:pt x="1280" y="1920"/>
                  </a:lnTo>
                  <a:lnTo>
                    <a:pt x="1560" y="2040"/>
                  </a:lnTo>
                  <a:lnTo>
                    <a:pt x="1660" y="2080"/>
                  </a:lnTo>
                  <a:lnTo>
                    <a:pt x="1420" y="1760"/>
                  </a:lnTo>
                  <a:lnTo>
                    <a:pt x="1160" y="1420"/>
                  </a:lnTo>
                  <a:lnTo>
                    <a:pt x="860" y="1020"/>
                  </a:lnTo>
                  <a:lnTo>
                    <a:pt x="541" y="620"/>
                  </a:lnTo>
                  <a:lnTo>
                    <a:pt x="261" y="3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5"/>
            <p:cNvSpPr/>
            <p:nvPr/>
          </p:nvSpPr>
          <p:spPr>
            <a:xfrm>
              <a:off x="1910675" y="4321625"/>
              <a:ext cx="130475" cy="68000"/>
            </a:xfrm>
            <a:custGeom>
              <a:rect b="b" l="l" r="r" t="t"/>
              <a:pathLst>
                <a:path extrusionOk="0" h="2720" w="5219">
                  <a:moveTo>
                    <a:pt x="1" y="1"/>
                  </a:moveTo>
                  <a:lnTo>
                    <a:pt x="161" y="181"/>
                  </a:lnTo>
                  <a:lnTo>
                    <a:pt x="341" y="380"/>
                  </a:lnTo>
                  <a:lnTo>
                    <a:pt x="601" y="640"/>
                  </a:lnTo>
                  <a:lnTo>
                    <a:pt x="940" y="940"/>
                  </a:lnTo>
                  <a:lnTo>
                    <a:pt x="1340" y="1260"/>
                  </a:lnTo>
                  <a:lnTo>
                    <a:pt x="1820" y="1580"/>
                  </a:lnTo>
                  <a:lnTo>
                    <a:pt x="2060" y="1740"/>
                  </a:lnTo>
                  <a:lnTo>
                    <a:pt x="2340" y="1880"/>
                  </a:lnTo>
                  <a:lnTo>
                    <a:pt x="2619" y="2020"/>
                  </a:lnTo>
                  <a:lnTo>
                    <a:pt x="2899" y="2140"/>
                  </a:lnTo>
                  <a:lnTo>
                    <a:pt x="3419" y="2359"/>
                  </a:lnTo>
                  <a:lnTo>
                    <a:pt x="3919" y="2499"/>
                  </a:lnTo>
                  <a:lnTo>
                    <a:pt x="4359" y="2599"/>
                  </a:lnTo>
                  <a:lnTo>
                    <a:pt x="4718" y="2659"/>
                  </a:lnTo>
                  <a:lnTo>
                    <a:pt x="4998" y="2699"/>
                  </a:lnTo>
                  <a:lnTo>
                    <a:pt x="5218" y="2719"/>
                  </a:lnTo>
                  <a:lnTo>
                    <a:pt x="5218" y="2719"/>
                  </a:lnTo>
                  <a:lnTo>
                    <a:pt x="4998" y="2639"/>
                  </a:lnTo>
                  <a:lnTo>
                    <a:pt x="4418" y="2399"/>
                  </a:lnTo>
                  <a:lnTo>
                    <a:pt x="3559" y="2020"/>
                  </a:lnTo>
                  <a:lnTo>
                    <a:pt x="3059" y="1780"/>
                  </a:lnTo>
                  <a:lnTo>
                    <a:pt x="2539" y="1520"/>
                  </a:lnTo>
                  <a:lnTo>
                    <a:pt x="2020" y="1240"/>
                  </a:lnTo>
                  <a:lnTo>
                    <a:pt x="1540" y="960"/>
                  </a:lnTo>
                  <a:lnTo>
                    <a:pt x="740" y="480"/>
                  </a:lnTo>
                  <a:lnTo>
                    <a:pt x="201" y="1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35"/>
            <p:cNvSpPr/>
            <p:nvPr/>
          </p:nvSpPr>
          <p:spPr>
            <a:xfrm>
              <a:off x="1967650" y="4392600"/>
              <a:ext cx="56000" cy="14000"/>
            </a:xfrm>
            <a:custGeom>
              <a:rect b="b" l="l" r="r" t="t"/>
              <a:pathLst>
                <a:path extrusionOk="0" h="560" w="2240">
                  <a:moveTo>
                    <a:pt x="360" y="0"/>
                  </a:moveTo>
                  <a:lnTo>
                    <a:pt x="101" y="20"/>
                  </a:lnTo>
                  <a:lnTo>
                    <a:pt x="1" y="40"/>
                  </a:lnTo>
                  <a:lnTo>
                    <a:pt x="81" y="80"/>
                  </a:lnTo>
                  <a:lnTo>
                    <a:pt x="320" y="200"/>
                  </a:lnTo>
                  <a:lnTo>
                    <a:pt x="640" y="360"/>
                  </a:lnTo>
                  <a:lnTo>
                    <a:pt x="860" y="420"/>
                  </a:lnTo>
                  <a:lnTo>
                    <a:pt x="1080" y="480"/>
                  </a:lnTo>
                  <a:lnTo>
                    <a:pt x="1300" y="520"/>
                  </a:lnTo>
                  <a:lnTo>
                    <a:pt x="1520" y="540"/>
                  </a:lnTo>
                  <a:lnTo>
                    <a:pt x="1880" y="560"/>
                  </a:lnTo>
                  <a:lnTo>
                    <a:pt x="2139" y="540"/>
                  </a:lnTo>
                  <a:lnTo>
                    <a:pt x="2239" y="520"/>
                  </a:lnTo>
                  <a:lnTo>
                    <a:pt x="2159" y="460"/>
                  </a:lnTo>
                  <a:lnTo>
                    <a:pt x="1940" y="340"/>
                  </a:lnTo>
                  <a:lnTo>
                    <a:pt x="1600" y="200"/>
                  </a:lnTo>
                  <a:lnTo>
                    <a:pt x="1380" y="120"/>
                  </a:lnTo>
                  <a:lnTo>
                    <a:pt x="1160" y="80"/>
                  </a:lnTo>
                  <a:lnTo>
                    <a:pt x="940" y="40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5"/>
            <p:cNvSpPr/>
            <p:nvPr/>
          </p:nvSpPr>
          <p:spPr>
            <a:xfrm>
              <a:off x="1993150" y="4417075"/>
              <a:ext cx="30500" cy="10525"/>
            </a:xfrm>
            <a:custGeom>
              <a:rect b="b" l="l" r="r" t="t"/>
              <a:pathLst>
                <a:path extrusionOk="0" h="421" w="1220">
                  <a:moveTo>
                    <a:pt x="500" y="1"/>
                  </a:moveTo>
                  <a:lnTo>
                    <a:pt x="380" y="21"/>
                  </a:lnTo>
                  <a:lnTo>
                    <a:pt x="180" y="61"/>
                  </a:lnTo>
                  <a:lnTo>
                    <a:pt x="40" y="141"/>
                  </a:lnTo>
                  <a:lnTo>
                    <a:pt x="0" y="161"/>
                  </a:lnTo>
                  <a:lnTo>
                    <a:pt x="40" y="201"/>
                  </a:lnTo>
                  <a:lnTo>
                    <a:pt x="160" y="281"/>
                  </a:lnTo>
                  <a:lnTo>
                    <a:pt x="360" y="360"/>
                  </a:lnTo>
                  <a:lnTo>
                    <a:pt x="460" y="400"/>
                  </a:lnTo>
                  <a:lnTo>
                    <a:pt x="580" y="420"/>
                  </a:lnTo>
                  <a:lnTo>
                    <a:pt x="720" y="420"/>
                  </a:lnTo>
                  <a:lnTo>
                    <a:pt x="820" y="400"/>
                  </a:lnTo>
                  <a:lnTo>
                    <a:pt x="1020" y="360"/>
                  </a:lnTo>
                  <a:lnTo>
                    <a:pt x="1159" y="300"/>
                  </a:lnTo>
                  <a:lnTo>
                    <a:pt x="1219" y="261"/>
                  </a:lnTo>
                  <a:lnTo>
                    <a:pt x="1159" y="221"/>
                  </a:lnTo>
                  <a:lnTo>
                    <a:pt x="1040" y="141"/>
                  </a:lnTo>
                  <a:lnTo>
                    <a:pt x="860" y="61"/>
                  </a:lnTo>
                  <a:lnTo>
                    <a:pt x="740" y="21"/>
                  </a:lnTo>
                  <a:lnTo>
                    <a:pt x="62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7" name="Google Shape;457;p35"/>
          <p:cNvGrpSpPr/>
          <p:nvPr/>
        </p:nvGrpSpPr>
        <p:grpSpPr>
          <a:xfrm>
            <a:off x="3256277" y="3617032"/>
            <a:ext cx="1130439" cy="1627578"/>
            <a:chOff x="3154125" y="3046250"/>
            <a:chExt cx="1520225" cy="2184375"/>
          </a:xfrm>
        </p:grpSpPr>
        <p:sp>
          <p:nvSpPr>
            <p:cNvPr id="458" name="Google Shape;458;p35"/>
            <p:cNvSpPr/>
            <p:nvPr/>
          </p:nvSpPr>
          <p:spPr>
            <a:xfrm>
              <a:off x="3154125" y="3046250"/>
              <a:ext cx="1520225" cy="2184375"/>
            </a:xfrm>
            <a:custGeom>
              <a:rect b="b" l="l" r="r" t="t"/>
              <a:pathLst>
                <a:path extrusionOk="0" h="87375" w="60809">
                  <a:moveTo>
                    <a:pt x="32784" y="0"/>
                  </a:moveTo>
                  <a:lnTo>
                    <a:pt x="32104" y="40"/>
                  </a:lnTo>
                  <a:lnTo>
                    <a:pt x="31364" y="140"/>
                  </a:lnTo>
                  <a:lnTo>
                    <a:pt x="30645" y="260"/>
                  </a:lnTo>
                  <a:lnTo>
                    <a:pt x="29985" y="420"/>
                  </a:lnTo>
                  <a:lnTo>
                    <a:pt x="29386" y="580"/>
                  </a:lnTo>
                  <a:lnTo>
                    <a:pt x="28826" y="760"/>
                  </a:lnTo>
                  <a:lnTo>
                    <a:pt x="28326" y="960"/>
                  </a:lnTo>
                  <a:lnTo>
                    <a:pt x="27866" y="1180"/>
                  </a:lnTo>
                  <a:lnTo>
                    <a:pt x="27447" y="1400"/>
                  </a:lnTo>
                  <a:lnTo>
                    <a:pt x="27067" y="1639"/>
                  </a:lnTo>
                  <a:lnTo>
                    <a:pt x="26727" y="1899"/>
                  </a:lnTo>
                  <a:lnTo>
                    <a:pt x="26427" y="2179"/>
                  </a:lnTo>
                  <a:lnTo>
                    <a:pt x="26147" y="2459"/>
                  </a:lnTo>
                  <a:lnTo>
                    <a:pt x="25887" y="2759"/>
                  </a:lnTo>
                  <a:lnTo>
                    <a:pt x="25667" y="3059"/>
                  </a:lnTo>
                  <a:lnTo>
                    <a:pt x="25448" y="3378"/>
                  </a:lnTo>
                  <a:lnTo>
                    <a:pt x="25268" y="3718"/>
                  </a:lnTo>
                  <a:lnTo>
                    <a:pt x="25088" y="4058"/>
                  </a:lnTo>
                  <a:lnTo>
                    <a:pt x="24828" y="3918"/>
                  </a:lnTo>
                  <a:lnTo>
                    <a:pt x="24568" y="3778"/>
                  </a:lnTo>
                  <a:lnTo>
                    <a:pt x="24288" y="3658"/>
                  </a:lnTo>
                  <a:lnTo>
                    <a:pt x="23988" y="3538"/>
                  </a:lnTo>
                  <a:lnTo>
                    <a:pt x="23689" y="3418"/>
                  </a:lnTo>
                  <a:lnTo>
                    <a:pt x="23369" y="3338"/>
                  </a:lnTo>
                  <a:lnTo>
                    <a:pt x="23049" y="3239"/>
                  </a:lnTo>
                  <a:lnTo>
                    <a:pt x="22709" y="3159"/>
                  </a:lnTo>
                  <a:lnTo>
                    <a:pt x="22369" y="3099"/>
                  </a:lnTo>
                  <a:lnTo>
                    <a:pt x="22029" y="3039"/>
                  </a:lnTo>
                  <a:lnTo>
                    <a:pt x="21670" y="3019"/>
                  </a:lnTo>
                  <a:lnTo>
                    <a:pt x="21290" y="2979"/>
                  </a:lnTo>
                  <a:lnTo>
                    <a:pt x="20550" y="2979"/>
                  </a:lnTo>
                  <a:lnTo>
                    <a:pt x="20170" y="2999"/>
                  </a:lnTo>
                  <a:lnTo>
                    <a:pt x="19791" y="3039"/>
                  </a:lnTo>
                  <a:lnTo>
                    <a:pt x="19411" y="3099"/>
                  </a:lnTo>
                  <a:lnTo>
                    <a:pt x="19031" y="3159"/>
                  </a:lnTo>
                  <a:lnTo>
                    <a:pt x="18651" y="3259"/>
                  </a:lnTo>
                  <a:lnTo>
                    <a:pt x="18251" y="3358"/>
                  </a:lnTo>
                  <a:lnTo>
                    <a:pt x="17872" y="3478"/>
                  </a:lnTo>
                  <a:lnTo>
                    <a:pt x="17512" y="3638"/>
                  </a:lnTo>
                  <a:lnTo>
                    <a:pt x="17132" y="3798"/>
                  </a:lnTo>
                  <a:lnTo>
                    <a:pt x="16752" y="3998"/>
                  </a:lnTo>
                  <a:lnTo>
                    <a:pt x="16392" y="4198"/>
                  </a:lnTo>
                  <a:lnTo>
                    <a:pt x="16033" y="4438"/>
                  </a:lnTo>
                  <a:lnTo>
                    <a:pt x="15693" y="4698"/>
                  </a:lnTo>
                  <a:lnTo>
                    <a:pt x="15353" y="4978"/>
                  </a:lnTo>
                  <a:lnTo>
                    <a:pt x="15013" y="5277"/>
                  </a:lnTo>
                  <a:lnTo>
                    <a:pt x="14693" y="5617"/>
                  </a:lnTo>
                  <a:lnTo>
                    <a:pt x="14373" y="5957"/>
                  </a:lnTo>
                  <a:lnTo>
                    <a:pt x="14074" y="6357"/>
                  </a:lnTo>
                  <a:lnTo>
                    <a:pt x="13694" y="6197"/>
                  </a:lnTo>
                  <a:lnTo>
                    <a:pt x="13234" y="6017"/>
                  </a:lnTo>
                  <a:lnTo>
                    <a:pt x="12714" y="5857"/>
                  </a:lnTo>
                  <a:lnTo>
                    <a:pt x="12135" y="5697"/>
                  </a:lnTo>
                  <a:lnTo>
                    <a:pt x="11495" y="5557"/>
                  </a:lnTo>
                  <a:lnTo>
                    <a:pt x="11175" y="5497"/>
                  </a:lnTo>
                  <a:lnTo>
                    <a:pt x="10815" y="5457"/>
                  </a:lnTo>
                  <a:lnTo>
                    <a:pt x="10475" y="5417"/>
                  </a:lnTo>
                  <a:lnTo>
                    <a:pt x="10116" y="5397"/>
                  </a:lnTo>
                  <a:lnTo>
                    <a:pt x="9756" y="5397"/>
                  </a:lnTo>
                  <a:lnTo>
                    <a:pt x="9376" y="5417"/>
                  </a:lnTo>
                  <a:lnTo>
                    <a:pt x="9016" y="5437"/>
                  </a:lnTo>
                  <a:lnTo>
                    <a:pt x="8636" y="5497"/>
                  </a:lnTo>
                  <a:lnTo>
                    <a:pt x="8257" y="5557"/>
                  </a:lnTo>
                  <a:lnTo>
                    <a:pt x="7877" y="5657"/>
                  </a:lnTo>
                  <a:lnTo>
                    <a:pt x="7497" y="5777"/>
                  </a:lnTo>
                  <a:lnTo>
                    <a:pt x="7097" y="5917"/>
                  </a:lnTo>
                  <a:lnTo>
                    <a:pt x="6717" y="6097"/>
                  </a:lnTo>
                  <a:lnTo>
                    <a:pt x="6338" y="6297"/>
                  </a:lnTo>
                  <a:lnTo>
                    <a:pt x="5978" y="6537"/>
                  </a:lnTo>
                  <a:lnTo>
                    <a:pt x="5598" y="6797"/>
                  </a:lnTo>
                  <a:lnTo>
                    <a:pt x="5238" y="7097"/>
                  </a:lnTo>
                  <a:lnTo>
                    <a:pt x="4878" y="7416"/>
                  </a:lnTo>
                  <a:lnTo>
                    <a:pt x="4519" y="7796"/>
                  </a:lnTo>
                  <a:lnTo>
                    <a:pt x="4179" y="8196"/>
                  </a:lnTo>
                  <a:lnTo>
                    <a:pt x="3839" y="8656"/>
                  </a:lnTo>
                  <a:lnTo>
                    <a:pt x="3499" y="9135"/>
                  </a:lnTo>
                  <a:lnTo>
                    <a:pt x="3199" y="9655"/>
                  </a:lnTo>
                  <a:lnTo>
                    <a:pt x="2899" y="10215"/>
                  </a:lnTo>
                  <a:lnTo>
                    <a:pt x="2620" y="10815"/>
                  </a:lnTo>
                  <a:lnTo>
                    <a:pt x="2360" y="11414"/>
                  </a:lnTo>
                  <a:lnTo>
                    <a:pt x="2120" y="12074"/>
                  </a:lnTo>
                  <a:lnTo>
                    <a:pt x="1900" y="12734"/>
                  </a:lnTo>
                  <a:lnTo>
                    <a:pt x="1680" y="13413"/>
                  </a:lnTo>
                  <a:lnTo>
                    <a:pt x="1480" y="14133"/>
                  </a:lnTo>
                  <a:lnTo>
                    <a:pt x="1300" y="14852"/>
                  </a:lnTo>
                  <a:lnTo>
                    <a:pt x="1140" y="15592"/>
                  </a:lnTo>
                  <a:lnTo>
                    <a:pt x="980" y="16352"/>
                  </a:lnTo>
                  <a:lnTo>
                    <a:pt x="841" y="17111"/>
                  </a:lnTo>
                  <a:lnTo>
                    <a:pt x="721" y="17891"/>
                  </a:lnTo>
                  <a:lnTo>
                    <a:pt x="601" y="18670"/>
                  </a:lnTo>
                  <a:lnTo>
                    <a:pt x="401" y="20230"/>
                  </a:lnTo>
                  <a:lnTo>
                    <a:pt x="241" y="21809"/>
                  </a:lnTo>
                  <a:lnTo>
                    <a:pt x="141" y="23368"/>
                  </a:lnTo>
                  <a:lnTo>
                    <a:pt x="61" y="24907"/>
                  </a:lnTo>
                  <a:lnTo>
                    <a:pt x="21" y="26386"/>
                  </a:lnTo>
                  <a:lnTo>
                    <a:pt x="1" y="27806"/>
                  </a:lnTo>
                  <a:lnTo>
                    <a:pt x="1" y="29145"/>
                  </a:lnTo>
                  <a:lnTo>
                    <a:pt x="41" y="30364"/>
                  </a:lnTo>
                  <a:lnTo>
                    <a:pt x="81" y="31484"/>
                  </a:lnTo>
                  <a:lnTo>
                    <a:pt x="161" y="32603"/>
                  </a:lnTo>
                  <a:lnTo>
                    <a:pt x="261" y="33862"/>
                  </a:lnTo>
                  <a:lnTo>
                    <a:pt x="401" y="35202"/>
                  </a:lnTo>
                  <a:lnTo>
                    <a:pt x="581" y="36641"/>
                  </a:lnTo>
                  <a:lnTo>
                    <a:pt x="781" y="38120"/>
                  </a:lnTo>
                  <a:lnTo>
                    <a:pt x="980" y="39639"/>
                  </a:lnTo>
                  <a:lnTo>
                    <a:pt x="1440" y="42698"/>
                  </a:lnTo>
                  <a:lnTo>
                    <a:pt x="1900" y="45616"/>
                  </a:lnTo>
                  <a:lnTo>
                    <a:pt x="2320" y="48235"/>
                  </a:lnTo>
                  <a:lnTo>
                    <a:pt x="2939" y="51773"/>
                  </a:lnTo>
                  <a:lnTo>
                    <a:pt x="3039" y="52453"/>
                  </a:lnTo>
                  <a:lnTo>
                    <a:pt x="3139" y="53432"/>
                  </a:lnTo>
                  <a:lnTo>
                    <a:pt x="3279" y="54692"/>
                  </a:lnTo>
                  <a:lnTo>
                    <a:pt x="3399" y="56191"/>
                  </a:lnTo>
                  <a:lnTo>
                    <a:pt x="3539" y="57890"/>
                  </a:lnTo>
                  <a:lnTo>
                    <a:pt x="3659" y="59789"/>
                  </a:lnTo>
                  <a:lnTo>
                    <a:pt x="3779" y="61828"/>
                  </a:lnTo>
                  <a:lnTo>
                    <a:pt x="3879" y="64007"/>
                  </a:lnTo>
                  <a:lnTo>
                    <a:pt x="3959" y="66265"/>
                  </a:lnTo>
                  <a:lnTo>
                    <a:pt x="4019" y="68584"/>
                  </a:lnTo>
                  <a:lnTo>
                    <a:pt x="4059" y="70963"/>
                  </a:lnTo>
                  <a:lnTo>
                    <a:pt x="4059" y="73322"/>
                  </a:lnTo>
                  <a:lnTo>
                    <a:pt x="4019" y="75661"/>
                  </a:lnTo>
                  <a:lnTo>
                    <a:pt x="3979" y="76820"/>
                  </a:lnTo>
                  <a:lnTo>
                    <a:pt x="3919" y="77959"/>
                  </a:lnTo>
                  <a:lnTo>
                    <a:pt x="3859" y="79059"/>
                  </a:lnTo>
                  <a:lnTo>
                    <a:pt x="3799" y="80158"/>
                  </a:lnTo>
                  <a:lnTo>
                    <a:pt x="3719" y="81218"/>
                  </a:lnTo>
                  <a:lnTo>
                    <a:pt x="3619" y="82237"/>
                  </a:lnTo>
                  <a:lnTo>
                    <a:pt x="3859" y="82317"/>
                  </a:lnTo>
                  <a:lnTo>
                    <a:pt x="4679" y="82577"/>
                  </a:lnTo>
                  <a:lnTo>
                    <a:pt x="6038" y="82977"/>
                  </a:lnTo>
                  <a:lnTo>
                    <a:pt x="7817" y="83476"/>
                  </a:lnTo>
                  <a:lnTo>
                    <a:pt x="9956" y="84056"/>
                  </a:lnTo>
                  <a:lnTo>
                    <a:pt x="12414" y="84676"/>
                  </a:lnTo>
                  <a:lnTo>
                    <a:pt x="13714" y="84996"/>
                  </a:lnTo>
                  <a:lnTo>
                    <a:pt x="15073" y="85315"/>
                  </a:lnTo>
                  <a:lnTo>
                    <a:pt x="16472" y="85615"/>
                  </a:lnTo>
                  <a:lnTo>
                    <a:pt x="17892" y="85915"/>
                  </a:lnTo>
                  <a:lnTo>
                    <a:pt x="19331" y="86195"/>
                  </a:lnTo>
                  <a:lnTo>
                    <a:pt x="20790" y="86455"/>
                  </a:lnTo>
                  <a:lnTo>
                    <a:pt x="22249" y="86675"/>
                  </a:lnTo>
                  <a:lnTo>
                    <a:pt x="23709" y="86895"/>
                  </a:lnTo>
                  <a:lnTo>
                    <a:pt x="25128" y="87075"/>
                  </a:lnTo>
                  <a:lnTo>
                    <a:pt x="26547" y="87214"/>
                  </a:lnTo>
                  <a:lnTo>
                    <a:pt x="27926" y="87314"/>
                  </a:lnTo>
                  <a:lnTo>
                    <a:pt x="29266" y="87354"/>
                  </a:lnTo>
                  <a:lnTo>
                    <a:pt x="29905" y="87374"/>
                  </a:lnTo>
                  <a:lnTo>
                    <a:pt x="30545" y="87374"/>
                  </a:lnTo>
                  <a:lnTo>
                    <a:pt x="31165" y="87354"/>
                  </a:lnTo>
                  <a:lnTo>
                    <a:pt x="31764" y="87314"/>
                  </a:lnTo>
                  <a:lnTo>
                    <a:pt x="32344" y="87274"/>
                  </a:lnTo>
                  <a:lnTo>
                    <a:pt x="32924" y="87214"/>
                  </a:lnTo>
                  <a:lnTo>
                    <a:pt x="33463" y="87135"/>
                  </a:lnTo>
                  <a:lnTo>
                    <a:pt x="34003" y="87055"/>
                  </a:lnTo>
                  <a:lnTo>
                    <a:pt x="34503" y="86935"/>
                  </a:lnTo>
                  <a:lnTo>
                    <a:pt x="34983" y="86815"/>
                  </a:lnTo>
                  <a:lnTo>
                    <a:pt x="35442" y="86675"/>
                  </a:lnTo>
                  <a:lnTo>
                    <a:pt x="35882" y="86515"/>
                  </a:lnTo>
                  <a:lnTo>
                    <a:pt x="36282" y="86335"/>
                  </a:lnTo>
                  <a:lnTo>
                    <a:pt x="36662" y="86135"/>
                  </a:lnTo>
                  <a:lnTo>
                    <a:pt x="37022" y="85915"/>
                  </a:lnTo>
                  <a:lnTo>
                    <a:pt x="37341" y="85675"/>
                  </a:lnTo>
                  <a:lnTo>
                    <a:pt x="37641" y="85415"/>
                  </a:lnTo>
                  <a:lnTo>
                    <a:pt x="37901" y="85136"/>
                  </a:lnTo>
                  <a:lnTo>
                    <a:pt x="38121" y="84836"/>
                  </a:lnTo>
                  <a:lnTo>
                    <a:pt x="38321" y="84516"/>
                  </a:lnTo>
                  <a:lnTo>
                    <a:pt x="38461" y="84216"/>
                  </a:lnTo>
                  <a:lnTo>
                    <a:pt x="38661" y="83716"/>
                  </a:lnTo>
                  <a:lnTo>
                    <a:pt x="38521" y="81837"/>
                  </a:lnTo>
                  <a:lnTo>
                    <a:pt x="38321" y="78939"/>
                  </a:lnTo>
                  <a:lnTo>
                    <a:pt x="38101" y="75361"/>
                  </a:lnTo>
                  <a:lnTo>
                    <a:pt x="37981" y="73422"/>
                  </a:lnTo>
                  <a:lnTo>
                    <a:pt x="37901" y="71423"/>
                  </a:lnTo>
                  <a:lnTo>
                    <a:pt x="37821" y="69424"/>
                  </a:lnTo>
                  <a:lnTo>
                    <a:pt x="37761" y="67445"/>
                  </a:lnTo>
                  <a:lnTo>
                    <a:pt x="37741" y="65526"/>
                  </a:lnTo>
                  <a:lnTo>
                    <a:pt x="37741" y="63727"/>
                  </a:lnTo>
                  <a:lnTo>
                    <a:pt x="37761" y="62887"/>
                  </a:lnTo>
                  <a:lnTo>
                    <a:pt x="37781" y="62088"/>
                  </a:lnTo>
                  <a:lnTo>
                    <a:pt x="37821" y="61328"/>
                  </a:lnTo>
                  <a:lnTo>
                    <a:pt x="37881" y="60628"/>
                  </a:lnTo>
                  <a:lnTo>
                    <a:pt x="37941" y="59989"/>
                  </a:lnTo>
                  <a:lnTo>
                    <a:pt x="38021" y="59409"/>
                  </a:lnTo>
                  <a:lnTo>
                    <a:pt x="38121" y="58889"/>
                  </a:lnTo>
                  <a:lnTo>
                    <a:pt x="38221" y="58450"/>
                  </a:lnTo>
                  <a:lnTo>
                    <a:pt x="38461" y="57630"/>
                  </a:lnTo>
                  <a:lnTo>
                    <a:pt x="38701" y="56850"/>
                  </a:lnTo>
                  <a:lnTo>
                    <a:pt x="38960" y="56151"/>
                  </a:lnTo>
                  <a:lnTo>
                    <a:pt x="39220" y="55471"/>
                  </a:lnTo>
                  <a:lnTo>
                    <a:pt x="39540" y="54811"/>
                  </a:lnTo>
                  <a:lnTo>
                    <a:pt x="39700" y="54492"/>
                  </a:lnTo>
                  <a:lnTo>
                    <a:pt x="39900" y="54172"/>
                  </a:lnTo>
                  <a:lnTo>
                    <a:pt x="40100" y="53852"/>
                  </a:lnTo>
                  <a:lnTo>
                    <a:pt x="40320" y="53512"/>
                  </a:lnTo>
                  <a:lnTo>
                    <a:pt x="40560" y="53192"/>
                  </a:lnTo>
                  <a:lnTo>
                    <a:pt x="40820" y="52833"/>
                  </a:lnTo>
                  <a:lnTo>
                    <a:pt x="41419" y="52113"/>
                  </a:lnTo>
                  <a:lnTo>
                    <a:pt x="42099" y="51353"/>
                  </a:lnTo>
                  <a:lnTo>
                    <a:pt x="42918" y="50494"/>
                  </a:lnTo>
                  <a:lnTo>
                    <a:pt x="43878" y="49574"/>
                  </a:lnTo>
                  <a:lnTo>
                    <a:pt x="44977" y="48535"/>
                  </a:lnTo>
                  <a:lnTo>
                    <a:pt x="46217" y="47375"/>
                  </a:lnTo>
                  <a:lnTo>
                    <a:pt x="47656" y="46096"/>
                  </a:lnTo>
                  <a:lnTo>
                    <a:pt x="49275" y="44657"/>
                  </a:lnTo>
                  <a:lnTo>
                    <a:pt x="50115" y="43917"/>
                  </a:lnTo>
                  <a:lnTo>
                    <a:pt x="50914" y="43238"/>
                  </a:lnTo>
                  <a:lnTo>
                    <a:pt x="51674" y="42618"/>
                  </a:lnTo>
                  <a:lnTo>
                    <a:pt x="52393" y="42038"/>
                  </a:lnTo>
                  <a:lnTo>
                    <a:pt x="53753" y="41019"/>
                  </a:lnTo>
                  <a:lnTo>
                    <a:pt x="54952" y="40119"/>
                  </a:lnTo>
                  <a:lnTo>
                    <a:pt x="56991" y="38660"/>
                  </a:lnTo>
                  <a:lnTo>
                    <a:pt x="57811" y="38040"/>
                  </a:lnTo>
                  <a:lnTo>
                    <a:pt x="58190" y="37740"/>
                  </a:lnTo>
                  <a:lnTo>
                    <a:pt x="58530" y="37441"/>
                  </a:lnTo>
                  <a:lnTo>
                    <a:pt x="58850" y="37141"/>
                  </a:lnTo>
                  <a:lnTo>
                    <a:pt x="59130" y="36841"/>
                  </a:lnTo>
                  <a:lnTo>
                    <a:pt x="59410" y="36521"/>
                  </a:lnTo>
                  <a:lnTo>
                    <a:pt x="59650" y="36201"/>
                  </a:lnTo>
                  <a:lnTo>
                    <a:pt x="59850" y="35861"/>
                  </a:lnTo>
                  <a:lnTo>
                    <a:pt x="60049" y="35502"/>
                  </a:lnTo>
                  <a:lnTo>
                    <a:pt x="60209" y="35122"/>
                  </a:lnTo>
                  <a:lnTo>
                    <a:pt x="60369" y="34722"/>
                  </a:lnTo>
                  <a:lnTo>
                    <a:pt x="60489" y="34282"/>
                  </a:lnTo>
                  <a:lnTo>
                    <a:pt x="60589" y="33802"/>
                  </a:lnTo>
                  <a:lnTo>
                    <a:pt x="60669" y="33303"/>
                  </a:lnTo>
                  <a:lnTo>
                    <a:pt x="60729" y="32763"/>
                  </a:lnTo>
                  <a:lnTo>
                    <a:pt x="60769" y="32163"/>
                  </a:lnTo>
                  <a:lnTo>
                    <a:pt x="60789" y="31524"/>
                  </a:lnTo>
                  <a:lnTo>
                    <a:pt x="60809" y="30824"/>
                  </a:lnTo>
                  <a:lnTo>
                    <a:pt x="60789" y="30084"/>
                  </a:lnTo>
                  <a:lnTo>
                    <a:pt x="60769" y="29405"/>
                  </a:lnTo>
                  <a:lnTo>
                    <a:pt x="60709" y="28545"/>
                  </a:lnTo>
                  <a:lnTo>
                    <a:pt x="60629" y="27566"/>
                  </a:lnTo>
                  <a:lnTo>
                    <a:pt x="60489" y="26486"/>
                  </a:lnTo>
                  <a:lnTo>
                    <a:pt x="60189" y="24088"/>
                  </a:lnTo>
                  <a:lnTo>
                    <a:pt x="59850" y="21609"/>
                  </a:lnTo>
                  <a:lnTo>
                    <a:pt x="59490" y="19290"/>
                  </a:lnTo>
                  <a:lnTo>
                    <a:pt x="59190" y="17351"/>
                  </a:lnTo>
                  <a:lnTo>
                    <a:pt x="58890" y="15512"/>
                  </a:lnTo>
                  <a:lnTo>
                    <a:pt x="58870" y="15372"/>
                  </a:lnTo>
                  <a:lnTo>
                    <a:pt x="58790" y="14972"/>
                  </a:lnTo>
                  <a:lnTo>
                    <a:pt x="58710" y="14713"/>
                  </a:lnTo>
                  <a:lnTo>
                    <a:pt x="58610" y="14413"/>
                  </a:lnTo>
                  <a:lnTo>
                    <a:pt x="58490" y="14073"/>
                  </a:lnTo>
                  <a:lnTo>
                    <a:pt x="58310" y="13713"/>
                  </a:lnTo>
                  <a:lnTo>
                    <a:pt x="58110" y="13333"/>
                  </a:lnTo>
                  <a:lnTo>
                    <a:pt x="57851" y="12953"/>
                  </a:lnTo>
                  <a:lnTo>
                    <a:pt x="57551" y="12554"/>
                  </a:lnTo>
                  <a:lnTo>
                    <a:pt x="57191" y="12174"/>
                  </a:lnTo>
                  <a:lnTo>
                    <a:pt x="57011" y="11994"/>
                  </a:lnTo>
                  <a:lnTo>
                    <a:pt x="56791" y="11814"/>
                  </a:lnTo>
                  <a:lnTo>
                    <a:pt x="56551" y="11634"/>
                  </a:lnTo>
                  <a:lnTo>
                    <a:pt x="56311" y="11454"/>
                  </a:lnTo>
                  <a:lnTo>
                    <a:pt x="56052" y="11294"/>
                  </a:lnTo>
                  <a:lnTo>
                    <a:pt x="55772" y="11134"/>
                  </a:lnTo>
                  <a:lnTo>
                    <a:pt x="55492" y="10974"/>
                  </a:lnTo>
                  <a:lnTo>
                    <a:pt x="55172" y="10835"/>
                  </a:lnTo>
                  <a:lnTo>
                    <a:pt x="54692" y="10655"/>
                  </a:lnTo>
                  <a:lnTo>
                    <a:pt x="54113" y="10475"/>
                  </a:lnTo>
                  <a:lnTo>
                    <a:pt x="53493" y="10275"/>
                  </a:lnTo>
                  <a:lnTo>
                    <a:pt x="52773" y="10075"/>
                  </a:lnTo>
                  <a:lnTo>
                    <a:pt x="52333" y="9955"/>
                  </a:lnTo>
                  <a:lnTo>
                    <a:pt x="52913" y="10055"/>
                  </a:lnTo>
                  <a:lnTo>
                    <a:pt x="52933" y="10055"/>
                  </a:lnTo>
                  <a:lnTo>
                    <a:pt x="52953" y="9895"/>
                  </a:lnTo>
                  <a:lnTo>
                    <a:pt x="52993" y="9455"/>
                  </a:lnTo>
                  <a:lnTo>
                    <a:pt x="53013" y="9155"/>
                  </a:lnTo>
                  <a:lnTo>
                    <a:pt x="53013" y="8796"/>
                  </a:lnTo>
                  <a:lnTo>
                    <a:pt x="52993" y="8396"/>
                  </a:lnTo>
                  <a:lnTo>
                    <a:pt x="52953" y="7956"/>
                  </a:lnTo>
                  <a:lnTo>
                    <a:pt x="52873" y="7476"/>
                  </a:lnTo>
                  <a:lnTo>
                    <a:pt x="52753" y="6997"/>
                  </a:lnTo>
                  <a:lnTo>
                    <a:pt x="52593" y="6477"/>
                  </a:lnTo>
                  <a:lnTo>
                    <a:pt x="52473" y="6217"/>
                  </a:lnTo>
                  <a:lnTo>
                    <a:pt x="52353" y="5957"/>
                  </a:lnTo>
                  <a:lnTo>
                    <a:pt x="52234" y="5697"/>
                  </a:lnTo>
                  <a:lnTo>
                    <a:pt x="52074" y="5437"/>
                  </a:lnTo>
                  <a:lnTo>
                    <a:pt x="51914" y="5178"/>
                  </a:lnTo>
                  <a:lnTo>
                    <a:pt x="51734" y="4918"/>
                  </a:lnTo>
                  <a:lnTo>
                    <a:pt x="51514" y="4658"/>
                  </a:lnTo>
                  <a:lnTo>
                    <a:pt x="51294" y="4418"/>
                  </a:lnTo>
                  <a:lnTo>
                    <a:pt x="51054" y="4158"/>
                  </a:lnTo>
                  <a:lnTo>
                    <a:pt x="50794" y="3918"/>
                  </a:lnTo>
                  <a:lnTo>
                    <a:pt x="50514" y="3678"/>
                  </a:lnTo>
                  <a:lnTo>
                    <a:pt x="50215" y="3458"/>
                  </a:lnTo>
                  <a:lnTo>
                    <a:pt x="49875" y="3239"/>
                  </a:lnTo>
                  <a:lnTo>
                    <a:pt x="49555" y="3019"/>
                  </a:lnTo>
                  <a:lnTo>
                    <a:pt x="49195" y="2839"/>
                  </a:lnTo>
                  <a:lnTo>
                    <a:pt x="48835" y="2639"/>
                  </a:lnTo>
                  <a:lnTo>
                    <a:pt x="48456" y="2479"/>
                  </a:lnTo>
                  <a:lnTo>
                    <a:pt x="48076" y="2299"/>
                  </a:lnTo>
                  <a:lnTo>
                    <a:pt x="47676" y="2159"/>
                  </a:lnTo>
                  <a:lnTo>
                    <a:pt x="47276" y="2019"/>
                  </a:lnTo>
                  <a:lnTo>
                    <a:pt x="46856" y="1899"/>
                  </a:lnTo>
                  <a:lnTo>
                    <a:pt x="46457" y="1799"/>
                  </a:lnTo>
                  <a:lnTo>
                    <a:pt x="46037" y="1699"/>
                  </a:lnTo>
                  <a:lnTo>
                    <a:pt x="45617" y="1619"/>
                  </a:lnTo>
                  <a:lnTo>
                    <a:pt x="45197" y="1559"/>
                  </a:lnTo>
                  <a:lnTo>
                    <a:pt x="44757" y="1519"/>
                  </a:lnTo>
                  <a:lnTo>
                    <a:pt x="44338" y="1499"/>
                  </a:lnTo>
                  <a:lnTo>
                    <a:pt x="43938" y="1479"/>
                  </a:lnTo>
                  <a:lnTo>
                    <a:pt x="43518" y="1499"/>
                  </a:lnTo>
                  <a:lnTo>
                    <a:pt x="43118" y="1519"/>
                  </a:lnTo>
                  <a:lnTo>
                    <a:pt x="42719" y="1579"/>
                  </a:lnTo>
                  <a:lnTo>
                    <a:pt x="42339" y="1639"/>
                  </a:lnTo>
                  <a:lnTo>
                    <a:pt x="41959" y="1719"/>
                  </a:lnTo>
                  <a:lnTo>
                    <a:pt x="41579" y="1839"/>
                  </a:lnTo>
                  <a:lnTo>
                    <a:pt x="41219" y="1979"/>
                  </a:lnTo>
                  <a:lnTo>
                    <a:pt x="40879" y="2119"/>
                  </a:lnTo>
                  <a:lnTo>
                    <a:pt x="40560" y="2299"/>
                  </a:lnTo>
                  <a:lnTo>
                    <a:pt x="40260" y="2499"/>
                  </a:lnTo>
                  <a:lnTo>
                    <a:pt x="39960" y="2739"/>
                  </a:lnTo>
                  <a:lnTo>
                    <a:pt x="39700" y="2979"/>
                  </a:lnTo>
                  <a:lnTo>
                    <a:pt x="39440" y="3259"/>
                  </a:lnTo>
                  <a:lnTo>
                    <a:pt x="39220" y="3558"/>
                  </a:lnTo>
                  <a:lnTo>
                    <a:pt x="38901" y="3099"/>
                  </a:lnTo>
                  <a:lnTo>
                    <a:pt x="38581" y="2659"/>
                  </a:lnTo>
                  <a:lnTo>
                    <a:pt x="38221" y="2239"/>
                  </a:lnTo>
                  <a:lnTo>
                    <a:pt x="37861" y="1859"/>
                  </a:lnTo>
                  <a:lnTo>
                    <a:pt x="37481" y="1499"/>
                  </a:lnTo>
                  <a:lnTo>
                    <a:pt x="37061" y="1180"/>
                  </a:lnTo>
                  <a:lnTo>
                    <a:pt x="36642" y="900"/>
                  </a:lnTo>
                  <a:lnTo>
                    <a:pt x="36182" y="640"/>
                  </a:lnTo>
                  <a:lnTo>
                    <a:pt x="35682" y="440"/>
                  </a:lnTo>
                  <a:lnTo>
                    <a:pt x="35182" y="260"/>
                  </a:lnTo>
                  <a:lnTo>
                    <a:pt x="34903" y="180"/>
                  </a:lnTo>
                  <a:lnTo>
                    <a:pt x="34623" y="120"/>
                  </a:lnTo>
                  <a:lnTo>
                    <a:pt x="34343" y="80"/>
                  </a:lnTo>
                  <a:lnTo>
                    <a:pt x="34043" y="40"/>
                  </a:lnTo>
                  <a:lnTo>
                    <a:pt x="33443" y="0"/>
                  </a:lnTo>
                  <a:close/>
                </a:path>
              </a:pathLst>
            </a:custGeom>
            <a:solidFill>
              <a:srgbClr val="A68A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5"/>
            <p:cNvSpPr/>
            <p:nvPr/>
          </p:nvSpPr>
          <p:spPr>
            <a:xfrm>
              <a:off x="4098650" y="3254125"/>
              <a:ext cx="186425" cy="122975"/>
            </a:xfrm>
            <a:custGeom>
              <a:rect b="b" l="l" r="r" t="t"/>
              <a:pathLst>
                <a:path extrusionOk="0" h="4919" w="7457">
                  <a:moveTo>
                    <a:pt x="2019" y="1"/>
                  </a:moveTo>
                  <a:lnTo>
                    <a:pt x="1719" y="21"/>
                  </a:lnTo>
                  <a:lnTo>
                    <a:pt x="1459" y="41"/>
                  </a:lnTo>
                  <a:lnTo>
                    <a:pt x="1219" y="81"/>
                  </a:lnTo>
                  <a:lnTo>
                    <a:pt x="1000" y="161"/>
                  </a:lnTo>
                  <a:lnTo>
                    <a:pt x="800" y="241"/>
                  </a:lnTo>
                  <a:lnTo>
                    <a:pt x="640" y="321"/>
                  </a:lnTo>
                  <a:lnTo>
                    <a:pt x="500" y="421"/>
                  </a:lnTo>
                  <a:lnTo>
                    <a:pt x="380" y="541"/>
                  </a:lnTo>
                  <a:lnTo>
                    <a:pt x="280" y="661"/>
                  </a:lnTo>
                  <a:lnTo>
                    <a:pt x="200" y="780"/>
                  </a:lnTo>
                  <a:lnTo>
                    <a:pt x="120" y="920"/>
                  </a:lnTo>
                  <a:lnTo>
                    <a:pt x="80" y="1060"/>
                  </a:lnTo>
                  <a:lnTo>
                    <a:pt x="40" y="1200"/>
                  </a:lnTo>
                  <a:lnTo>
                    <a:pt x="20" y="1340"/>
                  </a:lnTo>
                  <a:lnTo>
                    <a:pt x="0" y="1620"/>
                  </a:lnTo>
                  <a:lnTo>
                    <a:pt x="20" y="1900"/>
                  </a:lnTo>
                  <a:lnTo>
                    <a:pt x="60" y="2140"/>
                  </a:lnTo>
                  <a:lnTo>
                    <a:pt x="100" y="2360"/>
                  </a:lnTo>
                  <a:lnTo>
                    <a:pt x="140" y="2440"/>
                  </a:lnTo>
                  <a:lnTo>
                    <a:pt x="200" y="2540"/>
                  </a:lnTo>
                  <a:lnTo>
                    <a:pt x="260" y="2639"/>
                  </a:lnTo>
                  <a:lnTo>
                    <a:pt x="340" y="2739"/>
                  </a:lnTo>
                  <a:lnTo>
                    <a:pt x="560" y="2939"/>
                  </a:lnTo>
                  <a:lnTo>
                    <a:pt x="840" y="3159"/>
                  </a:lnTo>
                  <a:lnTo>
                    <a:pt x="1160" y="3359"/>
                  </a:lnTo>
                  <a:lnTo>
                    <a:pt x="1539" y="3579"/>
                  </a:lnTo>
                  <a:lnTo>
                    <a:pt x="1939" y="3779"/>
                  </a:lnTo>
                  <a:lnTo>
                    <a:pt x="2379" y="3979"/>
                  </a:lnTo>
                  <a:lnTo>
                    <a:pt x="2839" y="4159"/>
                  </a:lnTo>
                  <a:lnTo>
                    <a:pt x="3318" y="4319"/>
                  </a:lnTo>
                  <a:lnTo>
                    <a:pt x="3798" y="4479"/>
                  </a:lnTo>
                  <a:lnTo>
                    <a:pt x="4298" y="4618"/>
                  </a:lnTo>
                  <a:lnTo>
                    <a:pt x="4778" y="4738"/>
                  </a:lnTo>
                  <a:lnTo>
                    <a:pt x="5257" y="4818"/>
                  </a:lnTo>
                  <a:lnTo>
                    <a:pt x="5717" y="4878"/>
                  </a:lnTo>
                  <a:lnTo>
                    <a:pt x="6157" y="4918"/>
                  </a:lnTo>
                  <a:lnTo>
                    <a:pt x="6317" y="4918"/>
                  </a:lnTo>
                  <a:lnTo>
                    <a:pt x="6477" y="4898"/>
                  </a:lnTo>
                  <a:lnTo>
                    <a:pt x="6617" y="4878"/>
                  </a:lnTo>
                  <a:lnTo>
                    <a:pt x="6737" y="4838"/>
                  </a:lnTo>
                  <a:lnTo>
                    <a:pt x="6857" y="4778"/>
                  </a:lnTo>
                  <a:lnTo>
                    <a:pt x="6956" y="4718"/>
                  </a:lnTo>
                  <a:lnTo>
                    <a:pt x="7056" y="4638"/>
                  </a:lnTo>
                  <a:lnTo>
                    <a:pt x="7136" y="4558"/>
                  </a:lnTo>
                  <a:lnTo>
                    <a:pt x="7196" y="4479"/>
                  </a:lnTo>
                  <a:lnTo>
                    <a:pt x="7256" y="4379"/>
                  </a:lnTo>
                  <a:lnTo>
                    <a:pt x="7356" y="4159"/>
                  </a:lnTo>
                  <a:lnTo>
                    <a:pt x="7416" y="3919"/>
                  </a:lnTo>
                  <a:lnTo>
                    <a:pt x="7456" y="3659"/>
                  </a:lnTo>
                  <a:lnTo>
                    <a:pt x="7456" y="3379"/>
                  </a:lnTo>
                  <a:lnTo>
                    <a:pt x="7436" y="3119"/>
                  </a:lnTo>
                  <a:lnTo>
                    <a:pt x="7416" y="2839"/>
                  </a:lnTo>
                  <a:lnTo>
                    <a:pt x="7376" y="2560"/>
                  </a:lnTo>
                  <a:lnTo>
                    <a:pt x="7256" y="2060"/>
                  </a:lnTo>
                  <a:lnTo>
                    <a:pt x="7136" y="1640"/>
                  </a:lnTo>
                  <a:lnTo>
                    <a:pt x="7016" y="1280"/>
                  </a:lnTo>
                  <a:lnTo>
                    <a:pt x="6337" y="1000"/>
                  </a:lnTo>
                  <a:lnTo>
                    <a:pt x="5697" y="780"/>
                  </a:lnTo>
                  <a:lnTo>
                    <a:pt x="5097" y="581"/>
                  </a:lnTo>
                  <a:lnTo>
                    <a:pt x="4558" y="421"/>
                  </a:lnTo>
                  <a:lnTo>
                    <a:pt x="4038" y="281"/>
                  </a:lnTo>
                  <a:lnTo>
                    <a:pt x="3558" y="181"/>
                  </a:lnTo>
                  <a:lnTo>
                    <a:pt x="3118" y="101"/>
                  </a:lnTo>
                  <a:lnTo>
                    <a:pt x="2719" y="41"/>
                  </a:lnTo>
                  <a:lnTo>
                    <a:pt x="2359" y="1"/>
                  </a:lnTo>
                  <a:close/>
                </a:path>
              </a:pathLst>
            </a:custGeom>
            <a:solidFill>
              <a:srgbClr val="6C60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35"/>
            <p:cNvSpPr/>
            <p:nvPr/>
          </p:nvSpPr>
          <p:spPr>
            <a:xfrm>
              <a:off x="3288075" y="3299100"/>
              <a:ext cx="551725" cy="444800"/>
            </a:xfrm>
            <a:custGeom>
              <a:rect b="b" l="l" r="r" t="t"/>
              <a:pathLst>
                <a:path extrusionOk="0" h="17792" w="22069">
                  <a:moveTo>
                    <a:pt x="19970" y="1"/>
                  </a:moveTo>
                  <a:lnTo>
                    <a:pt x="19850" y="21"/>
                  </a:lnTo>
                  <a:lnTo>
                    <a:pt x="19710" y="61"/>
                  </a:lnTo>
                  <a:lnTo>
                    <a:pt x="19570" y="141"/>
                  </a:lnTo>
                  <a:lnTo>
                    <a:pt x="19450" y="281"/>
                  </a:lnTo>
                  <a:lnTo>
                    <a:pt x="19330" y="481"/>
                  </a:lnTo>
                  <a:lnTo>
                    <a:pt x="19250" y="721"/>
                  </a:lnTo>
                  <a:lnTo>
                    <a:pt x="19170" y="1060"/>
                  </a:lnTo>
                  <a:lnTo>
                    <a:pt x="19130" y="1460"/>
                  </a:lnTo>
                  <a:lnTo>
                    <a:pt x="19130" y="1960"/>
                  </a:lnTo>
                  <a:lnTo>
                    <a:pt x="19150" y="2560"/>
                  </a:lnTo>
                  <a:lnTo>
                    <a:pt x="19210" y="3179"/>
                  </a:lnTo>
                  <a:lnTo>
                    <a:pt x="19290" y="3799"/>
                  </a:lnTo>
                  <a:lnTo>
                    <a:pt x="19470" y="4998"/>
                  </a:lnTo>
                  <a:lnTo>
                    <a:pt x="19610" y="6138"/>
                  </a:lnTo>
                  <a:lnTo>
                    <a:pt x="19670" y="6697"/>
                  </a:lnTo>
                  <a:lnTo>
                    <a:pt x="19710" y="7257"/>
                  </a:lnTo>
                  <a:lnTo>
                    <a:pt x="19710" y="7797"/>
                  </a:lnTo>
                  <a:lnTo>
                    <a:pt x="19670" y="8337"/>
                  </a:lnTo>
                  <a:lnTo>
                    <a:pt x="19610" y="8876"/>
                  </a:lnTo>
                  <a:lnTo>
                    <a:pt x="19510" y="9416"/>
                  </a:lnTo>
                  <a:lnTo>
                    <a:pt x="19430" y="9676"/>
                  </a:lnTo>
                  <a:lnTo>
                    <a:pt x="19330" y="9956"/>
                  </a:lnTo>
                  <a:lnTo>
                    <a:pt x="19230" y="10216"/>
                  </a:lnTo>
                  <a:lnTo>
                    <a:pt x="19130" y="10495"/>
                  </a:lnTo>
                  <a:lnTo>
                    <a:pt x="18990" y="10775"/>
                  </a:lnTo>
                  <a:lnTo>
                    <a:pt x="18830" y="11035"/>
                  </a:lnTo>
                  <a:lnTo>
                    <a:pt x="18670" y="11315"/>
                  </a:lnTo>
                  <a:lnTo>
                    <a:pt x="18490" y="11595"/>
                  </a:lnTo>
                  <a:lnTo>
                    <a:pt x="18331" y="11815"/>
                  </a:lnTo>
                  <a:lnTo>
                    <a:pt x="18151" y="12015"/>
                  </a:lnTo>
                  <a:lnTo>
                    <a:pt x="17951" y="12215"/>
                  </a:lnTo>
                  <a:lnTo>
                    <a:pt x="17731" y="12394"/>
                  </a:lnTo>
                  <a:lnTo>
                    <a:pt x="17491" y="12574"/>
                  </a:lnTo>
                  <a:lnTo>
                    <a:pt x="17231" y="12734"/>
                  </a:lnTo>
                  <a:lnTo>
                    <a:pt x="16971" y="12874"/>
                  </a:lnTo>
                  <a:lnTo>
                    <a:pt x="16671" y="12994"/>
                  </a:lnTo>
                  <a:lnTo>
                    <a:pt x="16352" y="13094"/>
                  </a:lnTo>
                  <a:lnTo>
                    <a:pt x="16032" y="13174"/>
                  </a:lnTo>
                  <a:lnTo>
                    <a:pt x="15672" y="13214"/>
                  </a:lnTo>
                  <a:lnTo>
                    <a:pt x="15312" y="13234"/>
                  </a:lnTo>
                  <a:lnTo>
                    <a:pt x="14932" y="13214"/>
                  </a:lnTo>
                  <a:lnTo>
                    <a:pt x="14533" y="13154"/>
                  </a:lnTo>
                  <a:lnTo>
                    <a:pt x="14113" y="13054"/>
                  </a:lnTo>
                  <a:lnTo>
                    <a:pt x="13673" y="12934"/>
                  </a:lnTo>
                  <a:lnTo>
                    <a:pt x="13473" y="12834"/>
                  </a:lnTo>
                  <a:lnTo>
                    <a:pt x="13273" y="12714"/>
                  </a:lnTo>
                  <a:lnTo>
                    <a:pt x="13073" y="12574"/>
                  </a:lnTo>
                  <a:lnTo>
                    <a:pt x="12913" y="12414"/>
                  </a:lnTo>
                  <a:lnTo>
                    <a:pt x="12753" y="12235"/>
                  </a:lnTo>
                  <a:lnTo>
                    <a:pt x="12614" y="12035"/>
                  </a:lnTo>
                  <a:lnTo>
                    <a:pt x="12474" y="11815"/>
                  </a:lnTo>
                  <a:lnTo>
                    <a:pt x="12334" y="11595"/>
                  </a:lnTo>
                  <a:lnTo>
                    <a:pt x="12114" y="11115"/>
                  </a:lnTo>
                  <a:lnTo>
                    <a:pt x="11914" y="10615"/>
                  </a:lnTo>
                  <a:lnTo>
                    <a:pt x="11554" y="9616"/>
                  </a:lnTo>
                  <a:lnTo>
                    <a:pt x="11374" y="9156"/>
                  </a:lnTo>
                  <a:lnTo>
                    <a:pt x="11194" y="8756"/>
                  </a:lnTo>
                  <a:lnTo>
                    <a:pt x="11114" y="8576"/>
                  </a:lnTo>
                  <a:lnTo>
                    <a:pt x="11014" y="8417"/>
                  </a:lnTo>
                  <a:lnTo>
                    <a:pt x="10914" y="8277"/>
                  </a:lnTo>
                  <a:lnTo>
                    <a:pt x="10814" y="8157"/>
                  </a:lnTo>
                  <a:lnTo>
                    <a:pt x="10695" y="8077"/>
                  </a:lnTo>
                  <a:lnTo>
                    <a:pt x="10575" y="8017"/>
                  </a:lnTo>
                  <a:lnTo>
                    <a:pt x="10435" y="7997"/>
                  </a:lnTo>
                  <a:lnTo>
                    <a:pt x="10315" y="7997"/>
                  </a:lnTo>
                  <a:lnTo>
                    <a:pt x="10155" y="8037"/>
                  </a:lnTo>
                  <a:lnTo>
                    <a:pt x="9995" y="8117"/>
                  </a:lnTo>
                  <a:lnTo>
                    <a:pt x="9815" y="8257"/>
                  </a:lnTo>
                  <a:lnTo>
                    <a:pt x="9635" y="8417"/>
                  </a:lnTo>
                  <a:lnTo>
                    <a:pt x="9335" y="8716"/>
                  </a:lnTo>
                  <a:lnTo>
                    <a:pt x="9055" y="9036"/>
                  </a:lnTo>
                  <a:lnTo>
                    <a:pt x="8816" y="9356"/>
                  </a:lnTo>
                  <a:lnTo>
                    <a:pt x="8596" y="9676"/>
                  </a:lnTo>
                  <a:lnTo>
                    <a:pt x="8396" y="9996"/>
                  </a:lnTo>
                  <a:lnTo>
                    <a:pt x="8216" y="10316"/>
                  </a:lnTo>
                  <a:lnTo>
                    <a:pt x="8076" y="10615"/>
                  </a:lnTo>
                  <a:lnTo>
                    <a:pt x="7936" y="10915"/>
                  </a:lnTo>
                  <a:lnTo>
                    <a:pt x="7796" y="11235"/>
                  </a:lnTo>
                  <a:lnTo>
                    <a:pt x="7616" y="11515"/>
                  </a:lnTo>
                  <a:lnTo>
                    <a:pt x="7416" y="11775"/>
                  </a:lnTo>
                  <a:lnTo>
                    <a:pt x="7196" y="11995"/>
                  </a:lnTo>
                  <a:lnTo>
                    <a:pt x="6956" y="12215"/>
                  </a:lnTo>
                  <a:lnTo>
                    <a:pt x="6697" y="12394"/>
                  </a:lnTo>
                  <a:lnTo>
                    <a:pt x="6417" y="12534"/>
                  </a:lnTo>
                  <a:lnTo>
                    <a:pt x="6117" y="12654"/>
                  </a:lnTo>
                  <a:lnTo>
                    <a:pt x="5817" y="12754"/>
                  </a:lnTo>
                  <a:lnTo>
                    <a:pt x="5517" y="12814"/>
                  </a:lnTo>
                  <a:lnTo>
                    <a:pt x="5197" y="12834"/>
                  </a:lnTo>
                  <a:lnTo>
                    <a:pt x="4878" y="12834"/>
                  </a:lnTo>
                  <a:lnTo>
                    <a:pt x="4558" y="12794"/>
                  </a:lnTo>
                  <a:lnTo>
                    <a:pt x="4238" y="12714"/>
                  </a:lnTo>
                  <a:lnTo>
                    <a:pt x="3938" y="12614"/>
                  </a:lnTo>
                  <a:lnTo>
                    <a:pt x="3638" y="12454"/>
                  </a:lnTo>
                  <a:lnTo>
                    <a:pt x="3338" y="12294"/>
                  </a:lnTo>
                  <a:lnTo>
                    <a:pt x="3059" y="12095"/>
                  </a:lnTo>
                  <a:lnTo>
                    <a:pt x="2779" y="11855"/>
                  </a:lnTo>
                  <a:lnTo>
                    <a:pt x="2519" y="11615"/>
                  </a:lnTo>
                  <a:lnTo>
                    <a:pt x="2239" y="11315"/>
                  </a:lnTo>
                  <a:lnTo>
                    <a:pt x="1979" y="10995"/>
                  </a:lnTo>
                  <a:lnTo>
                    <a:pt x="1719" y="10635"/>
                  </a:lnTo>
                  <a:lnTo>
                    <a:pt x="1479" y="10256"/>
                  </a:lnTo>
                  <a:lnTo>
                    <a:pt x="1259" y="9916"/>
                  </a:lnTo>
                  <a:lnTo>
                    <a:pt x="1080" y="9636"/>
                  </a:lnTo>
                  <a:lnTo>
                    <a:pt x="900" y="9416"/>
                  </a:lnTo>
                  <a:lnTo>
                    <a:pt x="760" y="9256"/>
                  </a:lnTo>
                  <a:lnTo>
                    <a:pt x="620" y="9136"/>
                  </a:lnTo>
                  <a:lnTo>
                    <a:pt x="500" y="9076"/>
                  </a:lnTo>
                  <a:lnTo>
                    <a:pt x="400" y="9056"/>
                  </a:lnTo>
                  <a:lnTo>
                    <a:pt x="300" y="9076"/>
                  </a:lnTo>
                  <a:lnTo>
                    <a:pt x="220" y="9116"/>
                  </a:lnTo>
                  <a:lnTo>
                    <a:pt x="160" y="9216"/>
                  </a:lnTo>
                  <a:lnTo>
                    <a:pt x="100" y="9316"/>
                  </a:lnTo>
                  <a:lnTo>
                    <a:pt x="60" y="9476"/>
                  </a:lnTo>
                  <a:lnTo>
                    <a:pt x="40" y="9636"/>
                  </a:lnTo>
                  <a:lnTo>
                    <a:pt x="20" y="9836"/>
                  </a:lnTo>
                  <a:lnTo>
                    <a:pt x="0" y="10256"/>
                  </a:lnTo>
                  <a:lnTo>
                    <a:pt x="0" y="10735"/>
                  </a:lnTo>
                  <a:lnTo>
                    <a:pt x="20" y="11235"/>
                  </a:lnTo>
                  <a:lnTo>
                    <a:pt x="120" y="12175"/>
                  </a:lnTo>
                  <a:lnTo>
                    <a:pt x="200" y="12894"/>
                  </a:lnTo>
                  <a:lnTo>
                    <a:pt x="240" y="13194"/>
                  </a:lnTo>
                  <a:lnTo>
                    <a:pt x="3378" y="16212"/>
                  </a:lnTo>
                  <a:lnTo>
                    <a:pt x="13093" y="17792"/>
                  </a:lnTo>
                  <a:lnTo>
                    <a:pt x="22069" y="14273"/>
                  </a:lnTo>
                  <a:lnTo>
                    <a:pt x="21449" y="7317"/>
                  </a:lnTo>
                  <a:lnTo>
                    <a:pt x="20469" y="141"/>
                  </a:lnTo>
                  <a:lnTo>
                    <a:pt x="20389" y="101"/>
                  </a:lnTo>
                  <a:lnTo>
                    <a:pt x="20230" y="41"/>
                  </a:lnTo>
                  <a:lnTo>
                    <a:pt x="20110" y="1"/>
                  </a:lnTo>
                  <a:close/>
                </a:path>
              </a:pathLst>
            </a:custGeom>
            <a:solidFill>
              <a:srgbClr val="6C60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35"/>
            <p:cNvSpPr/>
            <p:nvPr/>
          </p:nvSpPr>
          <p:spPr>
            <a:xfrm>
              <a:off x="3873250" y="3089225"/>
              <a:ext cx="250900" cy="585725"/>
            </a:xfrm>
            <a:custGeom>
              <a:rect b="b" l="l" r="r" t="t"/>
              <a:pathLst>
                <a:path extrusionOk="0" h="23429" w="10036">
                  <a:moveTo>
                    <a:pt x="7757" y="0"/>
                  </a:moveTo>
                  <a:lnTo>
                    <a:pt x="7617" y="20"/>
                  </a:lnTo>
                  <a:lnTo>
                    <a:pt x="7497" y="60"/>
                  </a:lnTo>
                  <a:lnTo>
                    <a:pt x="7397" y="120"/>
                  </a:lnTo>
                  <a:lnTo>
                    <a:pt x="7317" y="220"/>
                  </a:lnTo>
                  <a:lnTo>
                    <a:pt x="7237" y="340"/>
                  </a:lnTo>
                  <a:lnTo>
                    <a:pt x="7177" y="460"/>
                  </a:lnTo>
                  <a:lnTo>
                    <a:pt x="7137" y="620"/>
                  </a:lnTo>
                  <a:lnTo>
                    <a:pt x="7097" y="780"/>
                  </a:lnTo>
                  <a:lnTo>
                    <a:pt x="7057" y="1160"/>
                  </a:lnTo>
                  <a:lnTo>
                    <a:pt x="7037" y="1580"/>
                  </a:lnTo>
                  <a:lnTo>
                    <a:pt x="7017" y="2539"/>
                  </a:lnTo>
                  <a:lnTo>
                    <a:pt x="6997" y="3019"/>
                  </a:lnTo>
                  <a:lnTo>
                    <a:pt x="6957" y="3518"/>
                  </a:lnTo>
                  <a:lnTo>
                    <a:pt x="6897" y="4018"/>
                  </a:lnTo>
                  <a:lnTo>
                    <a:pt x="6837" y="4238"/>
                  </a:lnTo>
                  <a:lnTo>
                    <a:pt x="6777" y="4478"/>
                  </a:lnTo>
                  <a:lnTo>
                    <a:pt x="6717" y="4698"/>
                  </a:lnTo>
                  <a:lnTo>
                    <a:pt x="6617" y="4898"/>
                  </a:lnTo>
                  <a:lnTo>
                    <a:pt x="6517" y="5098"/>
                  </a:lnTo>
                  <a:lnTo>
                    <a:pt x="6397" y="5278"/>
                  </a:lnTo>
                  <a:lnTo>
                    <a:pt x="6258" y="5437"/>
                  </a:lnTo>
                  <a:lnTo>
                    <a:pt x="6098" y="5597"/>
                  </a:lnTo>
                  <a:lnTo>
                    <a:pt x="5938" y="5717"/>
                  </a:lnTo>
                  <a:lnTo>
                    <a:pt x="5738" y="5837"/>
                  </a:lnTo>
                  <a:lnTo>
                    <a:pt x="5518" y="5957"/>
                  </a:lnTo>
                  <a:lnTo>
                    <a:pt x="5338" y="6057"/>
                  </a:lnTo>
                  <a:lnTo>
                    <a:pt x="5158" y="6177"/>
                  </a:lnTo>
                  <a:lnTo>
                    <a:pt x="5018" y="6297"/>
                  </a:lnTo>
                  <a:lnTo>
                    <a:pt x="4878" y="6437"/>
                  </a:lnTo>
                  <a:lnTo>
                    <a:pt x="4738" y="6577"/>
                  </a:lnTo>
                  <a:lnTo>
                    <a:pt x="4638" y="6717"/>
                  </a:lnTo>
                  <a:lnTo>
                    <a:pt x="4538" y="6857"/>
                  </a:lnTo>
                  <a:lnTo>
                    <a:pt x="4439" y="7017"/>
                  </a:lnTo>
                  <a:lnTo>
                    <a:pt x="4359" y="7157"/>
                  </a:lnTo>
                  <a:lnTo>
                    <a:pt x="4239" y="7496"/>
                  </a:lnTo>
                  <a:lnTo>
                    <a:pt x="4159" y="7836"/>
                  </a:lnTo>
                  <a:lnTo>
                    <a:pt x="4099" y="8196"/>
                  </a:lnTo>
                  <a:lnTo>
                    <a:pt x="4059" y="8576"/>
                  </a:lnTo>
                  <a:lnTo>
                    <a:pt x="4039" y="8956"/>
                  </a:lnTo>
                  <a:lnTo>
                    <a:pt x="4019" y="9775"/>
                  </a:lnTo>
                  <a:lnTo>
                    <a:pt x="3999" y="10615"/>
                  </a:lnTo>
                  <a:lnTo>
                    <a:pt x="3979" y="11055"/>
                  </a:lnTo>
                  <a:lnTo>
                    <a:pt x="3939" y="11514"/>
                  </a:lnTo>
                  <a:lnTo>
                    <a:pt x="3899" y="11994"/>
                  </a:lnTo>
                  <a:lnTo>
                    <a:pt x="3919" y="12514"/>
                  </a:lnTo>
                  <a:lnTo>
                    <a:pt x="3939" y="13073"/>
                  </a:lnTo>
                  <a:lnTo>
                    <a:pt x="3999" y="13673"/>
                  </a:lnTo>
                  <a:lnTo>
                    <a:pt x="4159" y="14952"/>
                  </a:lnTo>
                  <a:lnTo>
                    <a:pt x="4319" y="16232"/>
                  </a:lnTo>
                  <a:lnTo>
                    <a:pt x="4399" y="16871"/>
                  </a:lnTo>
                  <a:lnTo>
                    <a:pt x="4439" y="17491"/>
                  </a:lnTo>
                  <a:lnTo>
                    <a:pt x="4478" y="18071"/>
                  </a:lnTo>
                  <a:lnTo>
                    <a:pt x="4478" y="18631"/>
                  </a:lnTo>
                  <a:lnTo>
                    <a:pt x="4439" y="19130"/>
                  </a:lnTo>
                  <a:lnTo>
                    <a:pt x="4399" y="19370"/>
                  </a:lnTo>
                  <a:lnTo>
                    <a:pt x="4359" y="19570"/>
                  </a:lnTo>
                  <a:lnTo>
                    <a:pt x="4299" y="19790"/>
                  </a:lnTo>
                  <a:lnTo>
                    <a:pt x="4219" y="19970"/>
                  </a:lnTo>
                  <a:lnTo>
                    <a:pt x="4139" y="20130"/>
                  </a:lnTo>
                  <a:lnTo>
                    <a:pt x="4039" y="20270"/>
                  </a:lnTo>
                  <a:lnTo>
                    <a:pt x="3879" y="20450"/>
                  </a:lnTo>
                  <a:lnTo>
                    <a:pt x="3739" y="20630"/>
                  </a:lnTo>
                  <a:lnTo>
                    <a:pt x="3579" y="20769"/>
                  </a:lnTo>
                  <a:lnTo>
                    <a:pt x="3399" y="20909"/>
                  </a:lnTo>
                  <a:lnTo>
                    <a:pt x="3079" y="21149"/>
                  </a:lnTo>
                  <a:lnTo>
                    <a:pt x="2739" y="21329"/>
                  </a:lnTo>
                  <a:lnTo>
                    <a:pt x="2400" y="21489"/>
                  </a:lnTo>
                  <a:lnTo>
                    <a:pt x="2060" y="21589"/>
                  </a:lnTo>
                  <a:lnTo>
                    <a:pt x="1740" y="21669"/>
                  </a:lnTo>
                  <a:lnTo>
                    <a:pt x="1420" y="21729"/>
                  </a:lnTo>
                  <a:lnTo>
                    <a:pt x="1140" y="21749"/>
                  </a:lnTo>
                  <a:lnTo>
                    <a:pt x="860" y="21769"/>
                  </a:lnTo>
                  <a:lnTo>
                    <a:pt x="621" y="21769"/>
                  </a:lnTo>
                  <a:lnTo>
                    <a:pt x="421" y="21749"/>
                  </a:lnTo>
                  <a:lnTo>
                    <a:pt x="121" y="21709"/>
                  </a:lnTo>
                  <a:lnTo>
                    <a:pt x="1" y="21689"/>
                  </a:lnTo>
                  <a:lnTo>
                    <a:pt x="3119" y="23428"/>
                  </a:lnTo>
                  <a:lnTo>
                    <a:pt x="10036" y="21329"/>
                  </a:lnTo>
                  <a:lnTo>
                    <a:pt x="9376" y="16112"/>
                  </a:lnTo>
                  <a:lnTo>
                    <a:pt x="5958" y="11894"/>
                  </a:lnTo>
                  <a:lnTo>
                    <a:pt x="9116" y="6197"/>
                  </a:lnTo>
                  <a:lnTo>
                    <a:pt x="10036" y="4918"/>
                  </a:lnTo>
                  <a:lnTo>
                    <a:pt x="9996" y="4698"/>
                  </a:lnTo>
                  <a:lnTo>
                    <a:pt x="9896" y="4138"/>
                  </a:lnTo>
                  <a:lnTo>
                    <a:pt x="9716" y="3339"/>
                  </a:lnTo>
                  <a:lnTo>
                    <a:pt x="9596" y="2879"/>
                  </a:lnTo>
                  <a:lnTo>
                    <a:pt x="9476" y="2419"/>
                  </a:lnTo>
                  <a:lnTo>
                    <a:pt x="9316" y="1959"/>
                  </a:lnTo>
                  <a:lnTo>
                    <a:pt x="9156" y="1520"/>
                  </a:lnTo>
                  <a:lnTo>
                    <a:pt x="8956" y="1100"/>
                  </a:lnTo>
                  <a:lnTo>
                    <a:pt x="8756" y="740"/>
                  </a:lnTo>
                  <a:lnTo>
                    <a:pt x="8636" y="560"/>
                  </a:lnTo>
                  <a:lnTo>
                    <a:pt x="8536" y="420"/>
                  </a:lnTo>
                  <a:lnTo>
                    <a:pt x="8416" y="300"/>
                  </a:lnTo>
                  <a:lnTo>
                    <a:pt x="8296" y="180"/>
                  </a:lnTo>
                  <a:lnTo>
                    <a:pt x="8157" y="100"/>
                  </a:lnTo>
                  <a:lnTo>
                    <a:pt x="8037" y="40"/>
                  </a:lnTo>
                  <a:lnTo>
                    <a:pt x="7897" y="0"/>
                  </a:lnTo>
                  <a:close/>
                </a:path>
              </a:pathLst>
            </a:custGeom>
            <a:solidFill>
              <a:srgbClr val="6C60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5"/>
            <p:cNvSpPr/>
            <p:nvPr/>
          </p:nvSpPr>
          <p:spPr>
            <a:xfrm>
              <a:off x="3177625" y="3548975"/>
              <a:ext cx="430300" cy="862075"/>
            </a:xfrm>
            <a:custGeom>
              <a:rect b="b" l="l" r="r" t="t"/>
              <a:pathLst>
                <a:path extrusionOk="0" h="34483" w="17212">
                  <a:moveTo>
                    <a:pt x="1100" y="1"/>
                  </a:moveTo>
                  <a:lnTo>
                    <a:pt x="980" y="161"/>
                  </a:lnTo>
                  <a:lnTo>
                    <a:pt x="880" y="341"/>
                  </a:lnTo>
                  <a:lnTo>
                    <a:pt x="780" y="520"/>
                  </a:lnTo>
                  <a:lnTo>
                    <a:pt x="700" y="740"/>
                  </a:lnTo>
                  <a:lnTo>
                    <a:pt x="600" y="980"/>
                  </a:lnTo>
                  <a:lnTo>
                    <a:pt x="520" y="1240"/>
                  </a:lnTo>
                  <a:lnTo>
                    <a:pt x="380" y="1820"/>
                  </a:lnTo>
                  <a:lnTo>
                    <a:pt x="280" y="2479"/>
                  </a:lnTo>
                  <a:lnTo>
                    <a:pt x="180" y="3179"/>
                  </a:lnTo>
                  <a:lnTo>
                    <a:pt x="100" y="3959"/>
                  </a:lnTo>
                  <a:lnTo>
                    <a:pt x="60" y="4778"/>
                  </a:lnTo>
                  <a:lnTo>
                    <a:pt x="20" y="5638"/>
                  </a:lnTo>
                  <a:lnTo>
                    <a:pt x="0" y="6537"/>
                  </a:lnTo>
                  <a:lnTo>
                    <a:pt x="0" y="7457"/>
                  </a:lnTo>
                  <a:lnTo>
                    <a:pt x="20" y="8416"/>
                  </a:lnTo>
                  <a:lnTo>
                    <a:pt x="80" y="10375"/>
                  </a:lnTo>
                  <a:lnTo>
                    <a:pt x="180" y="12354"/>
                  </a:lnTo>
                  <a:lnTo>
                    <a:pt x="300" y="14293"/>
                  </a:lnTo>
                  <a:lnTo>
                    <a:pt x="440" y="16132"/>
                  </a:lnTo>
                  <a:lnTo>
                    <a:pt x="600" y="17851"/>
                  </a:lnTo>
                  <a:lnTo>
                    <a:pt x="760" y="19371"/>
                  </a:lnTo>
                  <a:lnTo>
                    <a:pt x="1000" y="21609"/>
                  </a:lnTo>
                  <a:lnTo>
                    <a:pt x="1100" y="22469"/>
                  </a:lnTo>
                  <a:lnTo>
                    <a:pt x="1220" y="23728"/>
                  </a:lnTo>
                  <a:lnTo>
                    <a:pt x="1360" y="25068"/>
                  </a:lnTo>
                  <a:lnTo>
                    <a:pt x="1520" y="26687"/>
                  </a:lnTo>
                  <a:lnTo>
                    <a:pt x="1740" y="28406"/>
                  </a:lnTo>
                  <a:lnTo>
                    <a:pt x="1979" y="30085"/>
                  </a:lnTo>
                  <a:lnTo>
                    <a:pt x="2119" y="30844"/>
                  </a:lnTo>
                  <a:lnTo>
                    <a:pt x="2239" y="31544"/>
                  </a:lnTo>
                  <a:lnTo>
                    <a:pt x="2379" y="32144"/>
                  </a:lnTo>
                  <a:lnTo>
                    <a:pt x="2519" y="32644"/>
                  </a:lnTo>
                  <a:lnTo>
                    <a:pt x="2579" y="32763"/>
                  </a:lnTo>
                  <a:lnTo>
                    <a:pt x="2619" y="32863"/>
                  </a:lnTo>
                  <a:lnTo>
                    <a:pt x="2779" y="33063"/>
                  </a:lnTo>
                  <a:lnTo>
                    <a:pt x="2979" y="33243"/>
                  </a:lnTo>
                  <a:lnTo>
                    <a:pt x="3219" y="33423"/>
                  </a:lnTo>
                  <a:lnTo>
                    <a:pt x="3499" y="33583"/>
                  </a:lnTo>
                  <a:lnTo>
                    <a:pt x="3818" y="33723"/>
                  </a:lnTo>
                  <a:lnTo>
                    <a:pt x="4178" y="33863"/>
                  </a:lnTo>
                  <a:lnTo>
                    <a:pt x="4558" y="33983"/>
                  </a:lnTo>
                  <a:lnTo>
                    <a:pt x="4978" y="34103"/>
                  </a:lnTo>
                  <a:lnTo>
                    <a:pt x="5438" y="34183"/>
                  </a:lnTo>
                  <a:lnTo>
                    <a:pt x="5897" y="34283"/>
                  </a:lnTo>
                  <a:lnTo>
                    <a:pt x="6397" y="34343"/>
                  </a:lnTo>
                  <a:lnTo>
                    <a:pt x="6917" y="34403"/>
                  </a:lnTo>
                  <a:lnTo>
                    <a:pt x="7437" y="34443"/>
                  </a:lnTo>
                  <a:lnTo>
                    <a:pt x="7996" y="34463"/>
                  </a:lnTo>
                  <a:lnTo>
                    <a:pt x="8536" y="34483"/>
                  </a:lnTo>
                  <a:lnTo>
                    <a:pt x="9116" y="34483"/>
                  </a:lnTo>
                  <a:lnTo>
                    <a:pt x="9675" y="34463"/>
                  </a:lnTo>
                  <a:lnTo>
                    <a:pt x="10235" y="34423"/>
                  </a:lnTo>
                  <a:lnTo>
                    <a:pt x="10815" y="34383"/>
                  </a:lnTo>
                  <a:lnTo>
                    <a:pt x="11374" y="34323"/>
                  </a:lnTo>
                  <a:lnTo>
                    <a:pt x="11934" y="34243"/>
                  </a:lnTo>
                  <a:lnTo>
                    <a:pt x="12494" y="34163"/>
                  </a:lnTo>
                  <a:lnTo>
                    <a:pt x="13014" y="34043"/>
                  </a:lnTo>
                  <a:lnTo>
                    <a:pt x="13553" y="33923"/>
                  </a:lnTo>
                  <a:lnTo>
                    <a:pt x="14053" y="33783"/>
                  </a:lnTo>
                  <a:lnTo>
                    <a:pt x="14533" y="33643"/>
                  </a:lnTo>
                  <a:lnTo>
                    <a:pt x="14993" y="33483"/>
                  </a:lnTo>
                  <a:lnTo>
                    <a:pt x="15432" y="33283"/>
                  </a:lnTo>
                  <a:lnTo>
                    <a:pt x="15832" y="33103"/>
                  </a:lnTo>
                  <a:lnTo>
                    <a:pt x="16192" y="32883"/>
                  </a:lnTo>
                  <a:lnTo>
                    <a:pt x="16532" y="32644"/>
                  </a:lnTo>
                  <a:lnTo>
                    <a:pt x="16812" y="32424"/>
                  </a:lnTo>
                  <a:lnTo>
                    <a:pt x="16932" y="32304"/>
                  </a:lnTo>
                  <a:lnTo>
                    <a:pt x="17012" y="32184"/>
                  </a:lnTo>
                  <a:lnTo>
                    <a:pt x="17091" y="32084"/>
                  </a:lnTo>
                  <a:lnTo>
                    <a:pt x="17151" y="31984"/>
                  </a:lnTo>
                  <a:lnTo>
                    <a:pt x="17191" y="31864"/>
                  </a:lnTo>
                  <a:lnTo>
                    <a:pt x="17211" y="31764"/>
                  </a:lnTo>
                  <a:lnTo>
                    <a:pt x="17211" y="31664"/>
                  </a:lnTo>
                  <a:lnTo>
                    <a:pt x="17191" y="31564"/>
                  </a:lnTo>
                  <a:lnTo>
                    <a:pt x="17171" y="31484"/>
                  </a:lnTo>
                  <a:lnTo>
                    <a:pt x="17131" y="31384"/>
                  </a:lnTo>
                  <a:lnTo>
                    <a:pt x="17091" y="31284"/>
                  </a:lnTo>
                  <a:lnTo>
                    <a:pt x="17012" y="31204"/>
                  </a:lnTo>
                  <a:lnTo>
                    <a:pt x="16852" y="31024"/>
                  </a:lnTo>
                  <a:lnTo>
                    <a:pt x="16632" y="30864"/>
                  </a:lnTo>
                  <a:lnTo>
                    <a:pt x="16372" y="30705"/>
                  </a:lnTo>
                  <a:lnTo>
                    <a:pt x="16092" y="30565"/>
                  </a:lnTo>
                  <a:lnTo>
                    <a:pt x="15772" y="30425"/>
                  </a:lnTo>
                  <a:lnTo>
                    <a:pt x="15412" y="30285"/>
                  </a:lnTo>
                  <a:lnTo>
                    <a:pt x="15033" y="30165"/>
                  </a:lnTo>
                  <a:lnTo>
                    <a:pt x="14233" y="29945"/>
                  </a:lnTo>
                  <a:lnTo>
                    <a:pt x="13393" y="29745"/>
                  </a:lnTo>
                  <a:lnTo>
                    <a:pt x="12534" y="29565"/>
                  </a:lnTo>
                  <a:lnTo>
                    <a:pt x="11734" y="29425"/>
                  </a:lnTo>
                  <a:lnTo>
                    <a:pt x="10975" y="29325"/>
                  </a:lnTo>
                  <a:lnTo>
                    <a:pt x="9835" y="29165"/>
                  </a:lnTo>
                  <a:lnTo>
                    <a:pt x="9376" y="29125"/>
                  </a:lnTo>
                  <a:lnTo>
                    <a:pt x="9136" y="28786"/>
                  </a:lnTo>
                  <a:lnTo>
                    <a:pt x="8456" y="27826"/>
                  </a:lnTo>
                  <a:lnTo>
                    <a:pt x="7996" y="27146"/>
                  </a:lnTo>
                  <a:lnTo>
                    <a:pt x="7497" y="26347"/>
                  </a:lnTo>
                  <a:lnTo>
                    <a:pt x="6917" y="25467"/>
                  </a:lnTo>
                  <a:lnTo>
                    <a:pt x="6337" y="24508"/>
                  </a:lnTo>
                  <a:lnTo>
                    <a:pt x="5737" y="23468"/>
                  </a:lnTo>
                  <a:lnTo>
                    <a:pt x="5138" y="22389"/>
                  </a:lnTo>
                  <a:lnTo>
                    <a:pt x="4558" y="21270"/>
                  </a:lnTo>
                  <a:lnTo>
                    <a:pt x="3998" y="20130"/>
                  </a:lnTo>
                  <a:lnTo>
                    <a:pt x="3739" y="19550"/>
                  </a:lnTo>
                  <a:lnTo>
                    <a:pt x="3499" y="18971"/>
                  </a:lnTo>
                  <a:lnTo>
                    <a:pt x="3279" y="18391"/>
                  </a:lnTo>
                  <a:lnTo>
                    <a:pt x="3059" y="17831"/>
                  </a:lnTo>
                  <a:lnTo>
                    <a:pt x="2859" y="17252"/>
                  </a:lnTo>
                  <a:lnTo>
                    <a:pt x="2699" y="16692"/>
                  </a:lnTo>
                  <a:lnTo>
                    <a:pt x="2559" y="16152"/>
                  </a:lnTo>
                  <a:lnTo>
                    <a:pt x="2439" y="15612"/>
                  </a:lnTo>
                  <a:lnTo>
                    <a:pt x="2239" y="14513"/>
                  </a:lnTo>
                  <a:lnTo>
                    <a:pt x="2079" y="13354"/>
                  </a:lnTo>
                  <a:lnTo>
                    <a:pt x="1939" y="12194"/>
                  </a:lnTo>
                  <a:lnTo>
                    <a:pt x="1840" y="10995"/>
                  </a:lnTo>
                  <a:lnTo>
                    <a:pt x="1760" y="9816"/>
                  </a:lnTo>
                  <a:lnTo>
                    <a:pt x="1700" y="8656"/>
                  </a:lnTo>
                  <a:lnTo>
                    <a:pt x="1640" y="7537"/>
                  </a:lnTo>
                  <a:lnTo>
                    <a:pt x="1620" y="6457"/>
                  </a:lnTo>
                  <a:lnTo>
                    <a:pt x="1620" y="4518"/>
                  </a:lnTo>
                  <a:lnTo>
                    <a:pt x="1620" y="2979"/>
                  </a:lnTo>
                  <a:lnTo>
                    <a:pt x="1660" y="1960"/>
                  </a:lnTo>
                  <a:lnTo>
                    <a:pt x="1680" y="1600"/>
                  </a:lnTo>
                  <a:lnTo>
                    <a:pt x="1100" y="1"/>
                  </a:lnTo>
                  <a:close/>
                </a:path>
              </a:pathLst>
            </a:custGeom>
            <a:solidFill>
              <a:srgbClr val="6C60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35"/>
            <p:cNvSpPr/>
            <p:nvPr/>
          </p:nvSpPr>
          <p:spPr>
            <a:xfrm>
              <a:off x="3692850" y="4018725"/>
              <a:ext cx="829600" cy="1175425"/>
            </a:xfrm>
            <a:custGeom>
              <a:rect b="b" l="l" r="r" t="t"/>
              <a:pathLst>
                <a:path extrusionOk="0" h="47017" w="33184">
                  <a:moveTo>
                    <a:pt x="30804" y="1"/>
                  </a:moveTo>
                  <a:lnTo>
                    <a:pt x="30345" y="41"/>
                  </a:lnTo>
                  <a:lnTo>
                    <a:pt x="30105" y="61"/>
                  </a:lnTo>
                  <a:lnTo>
                    <a:pt x="29845" y="121"/>
                  </a:lnTo>
                  <a:lnTo>
                    <a:pt x="29585" y="201"/>
                  </a:lnTo>
                  <a:lnTo>
                    <a:pt x="29305" y="281"/>
                  </a:lnTo>
                  <a:lnTo>
                    <a:pt x="29025" y="381"/>
                  </a:lnTo>
                  <a:lnTo>
                    <a:pt x="28726" y="501"/>
                  </a:lnTo>
                  <a:lnTo>
                    <a:pt x="28426" y="640"/>
                  </a:lnTo>
                  <a:lnTo>
                    <a:pt x="28106" y="800"/>
                  </a:lnTo>
                  <a:lnTo>
                    <a:pt x="27466" y="1180"/>
                  </a:lnTo>
                  <a:lnTo>
                    <a:pt x="26807" y="1600"/>
                  </a:lnTo>
                  <a:lnTo>
                    <a:pt x="26147" y="2060"/>
                  </a:lnTo>
                  <a:lnTo>
                    <a:pt x="25507" y="2539"/>
                  </a:lnTo>
                  <a:lnTo>
                    <a:pt x="24868" y="3059"/>
                  </a:lnTo>
                  <a:lnTo>
                    <a:pt x="24268" y="3579"/>
                  </a:lnTo>
                  <a:lnTo>
                    <a:pt x="23688" y="4099"/>
                  </a:lnTo>
                  <a:lnTo>
                    <a:pt x="23128" y="4618"/>
                  </a:lnTo>
                  <a:lnTo>
                    <a:pt x="22149" y="5558"/>
                  </a:lnTo>
                  <a:lnTo>
                    <a:pt x="21389" y="6337"/>
                  </a:lnTo>
                  <a:lnTo>
                    <a:pt x="20730" y="7057"/>
                  </a:lnTo>
                  <a:lnTo>
                    <a:pt x="20590" y="7197"/>
                  </a:lnTo>
                  <a:lnTo>
                    <a:pt x="20230" y="7557"/>
                  </a:lnTo>
                  <a:lnTo>
                    <a:pt x="19970" y="7797"/>
                  </a:lnTo>
                  <a:lnTo>
                    <a:pt x="19670" y="8057"/>
                  </a:lnTo>
                  <a:lnTo>
                    <a:pt x="19310" y="8336"/>
                  </a:lnTo>
                  <a:lnTo>
                    <a:pt x="18911" y="8636"/>
                  </a:lnTo>
                  <a:lnTo>
                    <a:pt x="18491" y="8936"/>
                  </a:lnTo>
                  <a:lnTo>
                    <a:pt x="18011" y="9216"/>
                  </a:lnTo>
                  <a:lnTo>
                    <a:pt x="17511" y="9476"/>
                  </a:lnTo>
                  <a:lnTo>
                    <a:pt x="16992" y="9696"/>
                  </a:lnTo>
                  <a:lnTo>
                    <a:pt x="16712" y="9796"/>
                  </a:lnTo>
                  <a:lnTo>
                    <a:pt x="16432" y="9896"/>
                  </a:lnTo>
                  <a:lnTo>
                    <a:pt x="16152" y="9976"/>
                  </a:lnTo>
                  <a:lnTo>
                    <a:pt x="15872" y="10036"/>
                  </a:lnTo>
                  <a:lnTo>
                    <a:pt x="15572" y="10096"/>
                  </a:lnTo>
                  <a:lnTo>
                    <a:pt x="15273" y="10135"/>
                  </a:lnTo>
                  <a:lnTo>
                    <a:pt x="14973" y="10155"/>
                  </a:lnTo>
                  <a:lnTo>
                    <a:pt x="14673" y="10155"/>
                  </a:lnTo>
                  <a:lnTo>
                    <a:pt x="13454" y="10096"/>
                  </a:lnTo>
                  <a:lnTo>
                    <a:pt x="12854" y="10056"/>
                  </a:lnTo>
                  <a:lnTo>
                    <a:pt x="12254" y="10016"/>
                  </a:lnTo>
                  <a:lnTo>
                    <a:pt x="11655" y="9956"/>
                  </a:lnTo>
                  <a:lnTo>
                    <a:pt x="11075" y="9876"/>
                  </a:lnTo>
                  <a:lnTo>
                    <a:pt x="10495" y="9776"/>
                  </a:lnTo>
                  <a:lnTo>
                    <a:pt x="9935" y="9676"/>
                  </a:lnTo>
                  <a:lnTo>
                    <a:pt x="9416" y="9536"/>
                  </a:lnTo>
                  <a:lnTo>
                    <a:pt x="8896" y="9376"/>
                  </a:lnTo>
                  <a:lnTo>
                    <a:pt x="8416" y="9176"/>
                  </a:lnTo>
                  <a:lnTo>
                    <a:pt x="7956" y="8976"/>
                  </a:lnTo>
                  <a:lnTo>
                    <a:pt x="7537" y="8716"/>
                  </a:lnTo>
                  <a:lnTo>
                    <a:pt x="7337" y="8576"/>
                  </a:lnTo>
                  <a:lnTo>
                    <a:pt x="7137" y="8436"/>
                  </a:lnTo>
                  <a:lnTo>
                    <a:pt x="6957" y="8276"/>
                  </a:lnTo>
                  <a:lnTo>
                    <a:pt x="6797" y="8117"/>
                  </a:lnTo>
                  <a:lnTo>
                    <a:pt x="6637" y="7957"/>
                  </a:lnTo>
                  <a:lnTo>
                    <a:pt x="6497" y="7757"/>
                  </a:lnTo>
                  <a:lnTo>
                    <a:pt x="6197" y="7377"/>
                  </a:lnTo>
                  <a:lnTo>
                    <a:pt x="5938" y="6937"/>
                  </a:lnTo>
                  <a:lnTo>
                    <a:pt x="5658" y="6457"/>
                  </a:lnTo>
                  <a:lnTo>
                    <a:pt x="5398" y="5978"/>
                  </a:lnTo>
                  <a:lnTo>
                    <a:pt x="4878" y="4958"/>
                  </a:lnTo>
                  <a:lnTo>
                    <a:pt x="4378" y="3959"/>
                  </a:lnTo>
                  <a:lnTo>
                    <a:pt x="4118" y="3499"/>
                  </a:lnTo>
                  <a:lnTo>
                    <a:pt x="3879" y="3059"/>
                  </a:lnTo>
                  <a:lnTo>
                    <a:pt x="3619" y="2659"/>
                  </a:lnTo>
                  <a:lnTo>
                    <a:pt x="3359" y="2320"/>
                  </a:lnTo>
                  <a:lnTo>
                    <a:pt x="3099" y="2020"/>
                  </a:lnTo>
                  <a:lnTo>
                    <a:pt x="2979" y="1900"/>
                  </a:lnTo>
                  <a:lnTo>
                    <a:pt x="2839" y="1800"/>
                  </a:lnTo>
                  <a:lnTo>
                    <a:pt x="2699" y="1700"/>
                  </a:lnTo>
                  <a:lnTo>
                    <a:pt x="2579" y="1640"/>
                  </a:lnTo>
                  <a:lnTo>
                    <a:pt x="2439" y="1600"/>
                  </a:lnTo>
                  <a:lnTo>
                    <a:pt x="2299" y="1580"/>
                  </a:lnTo>
                  <a:lnTo>
                    <a:pt x="2020" y="1540"/>
                  </a:lnTo>
                  <a:lnTo>
                    <a:pt x="1740" y="1460"/>
                  </a:lnTo>
                  <a:lnTo>
                    <a:pt x="1480" y="1360"/>
                  </a:lnTo>
                  <a:lnTo>
                    <a:pt x="1220" y="1240"/>
                  </a:lnTo>
                  <a:lnTo>
                    <a:pt x="740" y="1060"/>
                  </a:lnTo>
                  <a:lnTo>
                    <a:pt x="540" y="980"/>
                  </a:lnTo>
                  <a:lnTo>
                    <a:pt x="360" y="960"/>
                  </a:lnTo>
                  <a:lnTo>
                    <a:pt x="280" y="980"/>
                  </a:lnTo>
                  <a:lnTo>
                    <a:pt x="221" y="1000"/>
                  </a:lnTo>
                  <a:lnTo>
                    <a:pt x="161" y="1040"/>
                  </a:lnTo>
                  <a:lnTo>
                    <a:pt x="101" y="1100"/>
                  </a:lnTo>
                  <a:lnTo>
                    <a:pt x="61" y="1160"/>
                  </a:lnTo>
                  <a:lnTo>
                    <a:pt x="41" y="1260"/>
                  </a:lnTo>
                  <a:lnTo>
                    <a:pt x="21" y="1380"/>
                  </a:lnTo>
                  <a:lnTo>
                    <a:pt x="1" y="1520"/>
                  </a:lnTo>
                  <a:lnTo>
                    <a:pt x="21" y="1880"/>
                  </a:lnTo>
                  <a:lnTo>
                    <a:pt x="81" y="2340"/>
                  </a:lnTo>
                  <a:lnTo>
                    <a:pt x="221" y="2939"/>
                  </a:lnTo>
                  <a:lnTo>
                    <a:pt x="400" y="3679"/>
                  </a:lnTo>
                  <a:lnTo>
                    <a:pt x="780" y="5158"/>
                  </a:lnTo>
                  <a:lnTo>
                    <a:pt x="1120" y="6417"/>
                  </a:lnTo>
                  <a:lnTo>
                    <a:pt x="1300" y="6977"/>
                  </a:lnTo>
                  <a:lnTo>
                    <a:pt x="1460" y="7497"/>
                  </a:lnTo>
                  <a:lnTo>
                    <a:pt x="1640" y="7977"/>
                  </a:lnTo>
                  <a:lnTo>
                    <a:pt x="1840" y="8436"/>
                  </a:lnTo>
                  <a:lnTo>
                    <a:pt x="2040" y="8856"/>
                  </a:lnTo>
                  <a:lnTo>
                    <a:pt x="2279" y="9256"/>
                  </a:lnTo>
                  <a:lnTo>
                    <a:pt x="2539" y="9636"/>
                  </a:lnTo>
                  <a:lnTo>
                    <a:pt x="2839" y="10016"/>
                  </a:lnTo>
                  <a:lnTo>
                    <a:pt x="3179" y="10375"/>
                  </a:lnTo>
                  <a:lnTo>
                    <a:pt x="3559" y="10755"/>
                  </a:lnTo>
                  <a:lnTo>
                    <a:pt x="3999" y="11115"/>
                  </a:lnTo>
                  <a:lnTo>
                    <a:pt x="4498" y="11475"/>
                  </a:lnTo>
                  <a:lnTo>
                    <a:pt x="4998" y="11855"/>
                  </a:lnTo>
                  <a:lnTo>
                    <a:pt x="5478" y="12234"/>
                  </a:lnTo>
                  <a:lnTo>
                    <a:pt x="6397" y="12954"/>
                  </a:lnTo>
                  <a:lnTo>
                    <a:pt x="6837" y="13314"/>
                  </a:lnTo>
                  <a:lnTo>
                    <a:pt x="7277" y="13654"/>
                  </a:lnTo>
                  <a:lnTo>
                    <a:pt x="7737" y="13953"/>
                  </a:lnTo>
                  <a:lnTo>
                    <a:pt x="8196" y="14253"/>
                  </a:lnTo>
                  <a:lnTo>
                    <a:pt x="8676" y="14533"/>
                  </a:lnTo>
                  <a:lnTo>
                    <a:pt x="9176" y="14793"/>
                  </a:lnTo>
                  <a:lnTo>
                    <a:pt x="9696" y="14993"/>
                  </a:lnTo>
                  <a:lnTo>
                    <a:pt x="10255" y="15193"/>
                  </a:lnTo>
                  <a:lnTo>
                    <a:pt x="10855" y="15333"/>
                  </a:lnTo>
                  <a:lnTo>
                    <a:pt x="11175" y="15393"/>
                  </a:lnTo>
                  <a:lnTo>
                    <a:pt x="11495" y="15453"/>
                  </a:lnTo>
                  <a:lnTo>
                    <a:pt x="11834" y="15493"/>
                  </a:lnTo>
                  <a:lnTo>
                    <a:pt x="12194" y="15513"/>
                  </a:lnTo>
                  <a:lnTo>
                    <a:pt x="12554" y="15533"/>
                  </a:lnTo>
                  <a:lnTo>
                    <a:pt x="12954" y="15533"/>
                  </a:lnTo>
                  <a:lnTo>
                    <a:pt x="13394" y="16092"/>
                  </a:lnTo>
                  <a:lnTo>
                    <a:pt x="13733" y="16552"/>
                  </a:lnTo>
                  <a:lnTo>
                    <a:pt x="13873" y="16772"/>
                  </a:lnTo>
                  <a:lnTo>
                    <a:pt x="13973" y="16952"/>
                  </a:lnTo>
                  <a:lnTo>
                    <a:pt x="14033" y="17132"/>
                  </a:lnTo>
                  <a:lnTo>
                    <a:pt x="14073" y="17292"/>
                  </a:lnTo>
                  <a:lnTo>
                    <a:pt x="14073" y="17412"/>
                  </a:lnTo>
                  <a:lnTo>
                    <a:pt x="14033" y="17532"/>
                  </a:lnTo>
                  <a:lnTo>
                    <a:pt x="13953" y="17632"/>
                  </a:lnTo>
                  <a:lnTo>
                    <a:pt x="13853" y="17712"/>
                  </a:lnTo>
                  <a:lnTo>
                    <a:pt x="13693" y="17771"/>
                  </a:lnTo>
                  <a:lnTo>
                    <a:pt x="13494" y="17831"/>
                  </a:lnTo>
                  <a:lnTo>
                    <a:pt x="13234" y="17851"/>
                  </a:lnTo>
                  <a:lnTo>
                    <a:pt x="12774" y="17851"/>
                  </a:lnTo>
                  <a:lnTo>
                    <a:pt x="12594" y="17811"/>
                  </a:lnTo>
                  <a:lnTo>
                    <a:pt x="12394" y="17771"/>
                  </a:lnTo>
                  <a:lnTo>
                    <a:pt x="12174" y="17692"/>
                  </a:lnTo>
                  <a:lnTo>
                    <a:pt x="11714" y="17532"/>
                  </a:lnTo>
                  <a:lnTo>
                    <a:pt x="11195" y="17312"/>
                  </a:lnTo>
                  <a:lnTo>
                    <a:pt x="10075" y="16812"/>
                  </a:lnTo>
                  <a:lnTo>
                    <a:pt x="9476" y="16552"/>
                  </a:lnTo>
                  <a:lnTo>
                    <a:pt x="8896" y="16332"/>
                  </a:lnTo>
                  <a:lnTo>
                    <a:pt x="8296" y="16152"/>
                  </a:lnTo>
                  <a:lnTo>
                    <a:pt x="7996" y="16092"/>
                  </a:lnTo>
                  <a:lnTo>
                    <a:pt x="7717" y="16032"/>
                  </a:lnTo>
                  <a:lnTo>
                    <a:pt x="7417" y="15992"/>
                  </a:lnTo>
                  <a:lnTo>
                    <a:pt x="7137" y="15972"/>
                  </a:lnTo>
                  <a:lnTo>
                    <a:pt x="6877" y="15972"/>
                  </a:lnTo>
                  <a:lnTo>
                    <a:pt x="6617" y="16012"/>
                  </a:lnTo>
                  <a:lnTo>
                    <a:pt x="6357" y="16072"/>
                  </a:lnTo>
                  <a:lnTo>
                    <a:pt x="6117" y="16152"/>
                  </a:lnTo>
                  <a:lnTo>
                    <a:pt x="5898" y="16272"/>
                  </a:lnTo>
                  <a:lnTo>
                    <a:pt x="5678" y="16412"/>
                  </a:lnTo>
                  <a:lnTo>
                    <a:pt x="5478" y="16612"/>
                  </a:lnTo>
                  <a:lnTo>
                    <a:pt x="5278" y="16832"/>
                  </a:lnTo>
                  <a:lnTo>
                    <a:pt x="5118" y="17092"/>
                  </a:lnTo>
                  <a:lnTo>
                    <a:pt x="4958" y="17392"/>
                  </a:lnTo>
                  <a:lnTo>
                    <a:pt x="4818" y="17732"/>
                  </a:lnTo>
                  <a:lnTo>
                    <a:pt x="4698" y="18091"/>
                  </a:lnTo>
                  <a:lnTo>
                    <a:pt x="4598" y="18491"/>
                  </a:lnTo>
                  <a:lnTo>
                    <a:pt x="4498" y="18931"/>
                  </a:lnTo>
                  <a:lnTo>
                    <a:pt x="4398" y="19391"/>
                  </a:lnTo>
                  <a:lnTo>
                    <a:pt x="4318" y="19870"/>
                  </a:lnTo>
                  <a:lnTo>
                    <a:pt x="4258" y="20370"/>
                  </a:lnTo>
                  <a:lnTo>
                    <a:pt x="4198" y="20910"/>
                  </a:lnTo>
                  <a:lnTo>
                    <a:pt x="4098" y="22009"/>
                  </a:lnTo>
                  <a:lnTo>
                    <a:pt x="4039" y="23189"/>
                  </a:lnTo>
                  <a:lnTo>
                    <a:pt x="3999" y="24388"/>
                  </a:lnTo>
                  <a:lnTo>
                    <a:pt x="3999" y="25647"/>
                  </a:lnTo>
                  <a:lnTo>
                    <a:pt x="4019" y="26907"/>
                  </a:lnTo>
                  <a:lnTo>
                    <a:pt x="4039" y="28166"/>
                  </a:lnTo>
                  <a:lnTo>
                    <a:pt x="4098" y="29405"/>
                  </a:lnTo>
                  <a:lnTo>
                    <a:pt x="4158" y="30605"/>
                  </a:lnTo>
                  <a:lnTo>
                    <a:pt x="4278" y="32844"/>
                  </a:lnTo>
                  <a:lnTo>
                    <a:pt x="4398" y="34783"/>
                  </a:lnTo>
                  <a:lnTo>
                    <a:pt x="4438" y="35642"/>
                  </a:lnTo>
                  <a:lnTo>
                    <a:pt x="4438" y="36502"/>
                  </a:lnTo>
                  <a:lnTo>
                    <a:pt x="4418" y="37361"/>
                  </a:lnTo>
                  <a:lnTo>
                    <a:pt x="4398" y="38201"/>
                  </a:lnTo>
                  <a:lnTo>
                    <a:pt x="4318" y="39820"/>
                  </a:lnTo>
                  <a:lnTo>
                    <a:pt x="4258" y="41299"/>
                  </a:lnTo>
                  <a:lnTo>
                    <a:pt x="4238" y="41999"/>
                  </a:lnTo>
                  <a:lnTo>
                    <a:pt x="4258" y="42618"/>
                  </a:lnTo>
                  <a:lnTo>
                    <a:pt x="4318" y="43218"/>
                  </a:lnTo>
                  <a:lnTo>
                    <a:pt x="4338" y="43478"/>
                  </a:lnTo>
                  <a:lnTo>
                    <a:pt x="4398" y="43738"/>
                  </a:lnTo>
                  <a:lnTo>
                    <a:pt x="4458" y="43958"/>
                  </a:lnTo>
                  <a:lnTo>
                    <a:pt x="4518" y="44178"/>
                  </a:lnTo>
                  <a:lnTo>
                    <a:pt x="4618" y="44378"/>
                  </a:lnTo>
                  <a:lnTo>
                    <a:pt x="4718" y="44577"/>
                  </a:lnTo>
                  <a:lnTo>
                    <a:pt x="4818" y="44737"/>
                  </a:lnTo>
                  <a:lnTo>
                    <a:pt x="4958" y="44877"/>
                  </a:lnTo>
                  <a:lnTo>
                    <a:pt x="5098" y="44997"/>
                  </a:lnTo>
                  <a:lnTo>
                    <a:pt x="5258" y="45097"/>
                  </a:lnTo>
                  <a:lnTo>
                    <a:pt x="5678" y="45297"/>
                  </a:lnTo>
                  <a:lnTo>
                    <a:pt x="6297" y="45537"/>
                  </a:lnTo>
                  <a:lnTo>
                    <a:pt x="7037" y="45797"/>
                  </a:lnTo>
                  <a:lnTo>
                    <a:pt x="7896" y="46077"/>
                  </a:lnTo>
                  <a:lnTo>
                    <a:pt x="8836" y="46336"/>
                  </a:lnTo>
                  <a:lnTo>
                    <a:pt x="9835" y="46556"/>
                  </a:lnTo>
                  <a:lnTo>
                    <a:pt x="10875" y="46756"/>
                  </a:lnTo>
                  <a:lnTo>
                    <a:pt x="11375" y="46856"/>
                  </a:lnTo>
                  <a:lnTo>
                    <a:pt x="11874" y="46916"/>
                  </a:lnTo>
                  <a:lnTo>
                    <a:pt x="12374" y="46956"/>
                  </a:lnTo>
                  <a:lnTo>
                    <a:pt x="12874" y="46996"/>
                  </a:lnTo>
                  <a:lnTo>
                    <a:pt x="13334" y="47016"/>
                  </a:lnTo>
                  <a:lnTo>
                    <a:pt x="13793" y="46996"/>
                  </a:lnTo>
                  <a:lnTo>
                    <a:pt x="14213" y="46956"/>
                  </a:lnTo>
                  <a:lnTo>
                    <a:pt x="14613" y="46896"/>
                  </a:lnTo>
                  <a:lnTo>
                    <a:pt x="14993" y="46816"/>
                  </a:lnTo>
                  <a:lnTo>
                    <a:pt x="15313" y="46696"/>
                  </a:lnTo>
                  <a:lnTo>
                    <a:pt x="15612" y="46536"/>
                  </a:lnTo>
                  <a:lnTo>
                    <a:pt x="15752" y="46456"/>
                  </a:lnTo>
                  <a:lnTo>
                    <a:pt x="15872" y="46356"/>
                  </a:lnTo>
                  <a:lnTo>
                    <a:pt x="15992" y="46257"/>
                  </a:lnTo>
                  <a:lnTo>
                    <a:pt x="16092" y="46137"/>
                  </a:lnTo>
                  <a:lnTo>
                    <a:pt x="16172" y="46017"/>
                  </a:lnTo>
                  <a:lnTo>
                    <a:pt x="16252" y="45877"/>
                  </a:lnTo>
                  <a:lnTo>
                    <a:pt x="16312" y="45737"/>
                  </a:lnTo>
                  <a:lnTo>
                    <a:pt x="16352" y="45577"/>
                  </a:lnTo>
                  <a:lnTo>
                    <a:pt x="16392" y="45417"/>
                  </a:lnTo>
                  <a:lnTo>
                    <a:pt x="16412" y="45237"/>
                  </a:lnTo>
                  <a:lnTo>
                    <a:pt x="16412" y="45057"/>
                  </a:lnTo>
                  <a:lnTo>
                    <a:pt x="16412" y="44877"/>
                  </a:lnTo>
                  <a:lnTo>
                    <a:pt x="16372" y="44657"/>
                  </a:lnTo>
                  <a:lnTo>
                    <a:pt x="16332" y="44437"/>
                  </a:lnTo>
                  <a:lnTo>
                    <a:pt x="16232" y="43958"/>
                  </a:lnTo>
                  <a:lnTo>
                    <a:pt x="16132" y="43358"/>
                  </a:lnTo>
                  <a:lnTo>
                    <a:pt x="16052" y="42698"/>
                  </a:lnTo>
                  <a:lnTo>
                    <a:pt x="15972" y="41959"/>
                  </a:lnTo>
                  <a:lnTo>
                    <a:pt x="15852" y="40260"/>
                  </a:lnTo>
                  <a:lnTo>
                    <a:pt x="15732" y="38361"/>
                  </a:lnTo>
                  <a:lnTo>
                    <a:pt x="15632" y="36282"/>
                  </a:lnTo>
                  <a:lnTo>
                    <a:pt x="15572" y="34083"/>
                  </a:lnTo>
                  <a:lnTo>
                    <a:pt x="15512" y="31844"/>
                  </a:lnTo>
                  <a:lnTo>
                    <a:pt x="15473" y="29605"/>
                  </a:lnTo>
                  <a:lnTo>
                    <a:pt x="15433" y="25348"/>
                  </a:lnTo>
                  <a:lnTo>
                    <a:pt x="15433" y="21749"/>
                  </a:lnTo>
                  <a:lnTo>
                    <a:pt x="15433" y="18331"/>
                  </a:lnTo>
                  <a:lnTo>
                    <a:pt x="16052" y="17512"/>
                  </a:lnTo>
                  <a:lnTo>
                    <a:pt x="17731" y="15373"/>
                  </a:lnTo>
                  <a:lnTo>
                    <a:pt x="18851" y="13953"/>
                  </a:lnTo>
                  <a:lnTo>
                    <a:pt x="20130" y="12374"/>
                  </a:lnTo>
                  <a:lnTo>
                    <a:pt x="21529" y="10715"/>
                  </a:lnTo>
                  <a:lnTo>
                    <a:pt x="23009" y="8996"/>
                  </a:lnTo>
                  <a:lnTo>
                    <a:pt x="23748" y="8137"/>
                  </a:lnTo>
                  <a:lnTo>
                    <a:pt x="24508" y="7297"/>
                  </a:lnTo>
                  <a:lnTo>
                    <a:pt x="25267" y="6477"/>
                  </a:lnTo>
                  <a:lnTo>
                    <a:pt x="26027" y="5678"/>
                  </a:lnTo>
                  <a:lnTo>
                    <a:pt x="26787" y="4918"/>
                  </a:lnTo>
                  <a:lnTo>
                    <a:pt x="27526" y="4179"/>
                  </a:lnTo>
                  <a:lnTo>
                    <a:pt x="28246" y="3519"/>
                  </a:lnTo>
                  <a:lnTo>
                    <a:pt x="28925" y="2899"/>
                  </a:lnTo>
                  <a:lnTo>
                    <a:pt x="29605" y="2340"/>
                  </a:lnTo>
                  <a:lnTo>
                    <a:pt x="30245" y="1840"/>
                  </a:lnTo>
                  <a:lnTo>
                    <a:pt x="30844" y="1440"/>
                  </a:lnTo>
                  <a:lnTo>
                    <a:pt x="31144" y="1260"/>
                  </a:lnTo>
                  <a:lnTo>
                    <a:pt x="31424" y="1120"/>
                  </a:lnTo>
                  <a:lnTo>
                    <a:pt x="31684" y="980"/>
                  </a:lnTo>
                  <a:lnTo>
                    <a:pt x="31944" y="880"/>
                  </a:lnTo>
                  <a:lnTo>
                    <a:pt x="32184" y="800"/>
                  </a:lnTo>
                  <a:lnTo>
                    <a:pt x="32404" y="740"/>
                  </a:lnTo>
                  <a:lnTo>
                    <a:pt x="32623" y="720"/>
                  </a:lnTo>
                  <a:lnTo>
                    <a:pt x="32823" y="720"/>
                  </a:lnTo>
                  <a:lnTo>
                    <a:pt x="33003" y="740"/>
                  </a:lnTo>
                  <a:lnTo>
                    <a:pt x="33183" y="800"/>
                  </a:lnTo>
                  <a:lnTo>
                    <a:pt x="33103" y="720"/>
                  </a:lnTo>
                  <a:lnTo>
                    <a:pt x="32863" y="541"/>
                  </a:lnTo>
                  <a:lnTo>
                    <a:pt x="32703" y="441"/>
                  </a:lnTo>
                  <a:lnTo>
                    <a:pt x="32484" y="321"/>
                  </a:lnTo>
                  <a:lnTo>
                    <a:pt x="32224" y="221"/>
                  </a:lnTo>
                  <a:lnTo>
                    <a:pt x="31924" y="121"/>
                  </a:lnTo>
                  <a:lnTo>
                    <a:pt x="31604" y="41"/>
                  </a:lnTo>
                  <a:lnTo>
                    <a:pt x="31224" y="1"/>
                  </a:lnTo>
                  <a:close/>
                </a:path>
              </a:pathLst>
            </a:custGeom>
            <a:solidFill>
              <a:srgbClr val="6C60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35"/>
            <p:cNvSpPr/>
            <p:nvPr/>
          </p:nvSpPr>
          <p:spPr>
            <a:xfrm>
              <a:off x="4016675" y="3331100"/>
              <a:ext cx="340850" cy="264875"/>
            </a:xfrm>
            <a:custGeom>
              <a:rect b="b" l="l" r="r" t="t"/>
              <a:pathLst>
                <a:path extrusionOk="0" h="10595" w="13634">
                  <a:moveTo>
                    <a:pt x="880" y="0"/>
                  </a:moveTo>
                  <a:lnTo>
                    <a:pt x="760" y="20"/>
                  </a:lnTo>
                  <a:lnTo>
                    <a:pt x="640" y="80"/>
                  </a:lnTo>
                  <a:lnTo>
                    <a:pt x="521" y="160"/>
                  </a:lnTo>
                  <a:lnTo>
                    <a:pt x="421" y="300"/>
                  </a:lnTo>
                  <a:lnTo>
                    <a:pt x="321" y="460"/>
                  </a:lnTo>
                  <a:lnTo>
                    <a:pt x="241" y="680"/>
                  </a:lnTo>
                  <a:lnTo>
                    <a:pt x="161" y="940"/>
                  </a:lnTo>
                  <a:lnTo>
                    <a:pt x="81" y="1240"/>
                  </a:lnTo>
                  <a:lnTo>
                    <a:pt x="21" y="1599"/>
                  </a:lnTo>
                  <a:lnTo>
                    <a:pt x="1" y="1799"/>
                  </a:lnTo>
                  <a:lnTo>
                    <a:pt x="1" y="1999"/>
                  </a:lnTo>
                  <a:lnTo>
                    <a:pt x="21" y="2219"/>
                  </a:lnTo>
                  <a:lnTo>
                    <a:pt x="61" y="2439"/>
                  </a:lnTo>
                  <a:lnTo>
                    <a:pt x="121" y="2659"/>
                  </a:lnTo>
                  <a:lnTo>
                    <a:pt x="201" y="2879"/>
                  </a:lnTo>
                  <a:lnTo>
                    <a:pt x="301" y="3099"/>
                  </a:lnTo>
                  <a:lnTo>
                    <a:pt x="401" y="3339"/>
                  </a:lnTo>
                  <a:lnTo>
                    <a:pt x="640" y="3798"/>
                  </a:lnTo>
                  <a:lnTo>
                    <a:pt x="940" y="4258"/>
                  </a:lnTo>
                  <a:lnTo>
                    <a:pt x="1240" y="4698"/>
                  </a:lnTo>
                  <a:lnTo>
                    <a:pt x="1580" y="5138"/>
                  </a:lnTo>
                  <a:lnTo>
                    <a:pt x="1900" y="5537"/>
                  </a:lnTo>
                  <a:lnTo>
                    <a:pt x="2220" y="5917"/>
                  </a:lnTo>
                  <a:lnTo>
                    <a:pt x="2819" y="6557"/>
                  </a:lnTo>
                  <a:lnTo>
                    <a:pt x="3219" y="6977"/>
                  </a:lnTo>
                  <a:lnTo>
                    <a:pt x="3379" y="7137"/>
                  </a:lnTo>
                  <a:lnTo>
                    <a:pt x="4458" y="7656"/>
                  </a:lnTo>
                  <a:lnTo>
                    <a:pt x="5598" y="8176"/>
                  </a:lnTo>
                  <a:lnTo>
                    <a:pt x="6957" y="8796"/>
                  </a:lnTo>
                  <a:lnTo>
                    <a:pt x="8376" y="9415"/>
                  </a:lnTo>
                  <a:lnTo>
                    <a:pt x="9736" y="9975"/>
                  </a:lnTo>
                  <a:lnTo>
                    <a:pt x="10355" y="10195"/>
                  </a:lnTo>
                  <a:lnTo>
                    <a:pt x="10895" y="10395"/>
                  </a:lnTo>
                  <a:lnTo>
                    <a:pt x="11355" y="10515"/>
                  </a:lnTo>
                  <a:lnTo>
                    <a:pt x="11715" y="10595"/>
                  </a:lnTo>
                  <a:lnTo>
                    <a:pt x="12254" y="10595"/>
                  </a:lnTo>
                  <a:lnTo>
                    <a:pt x="12474" y="10575"/>
                  </a:lnTo>
                  <a:lnTo>
                    <a:pt x="12674" y="10515"/>
                  </a:lnTo>
                  <a:lnTo>
                    <a:pt x="12854" y="10455"/>
                  </a:lnTo>
                  <a:lnTo>
                    <a:pt x="13014" y="10375"/>
                  </a:lnTo>
                  <a:lnTo>
                    <a:pt x="13154" y="10295"/>
                  </a:lnTo>
                  <a:lnTo>
                    <a:pt x="13254" y="10195"/>
                  </a:lnTo>
                  <a:lnTo>
                    <a:pt x="13354" y="10115"/>
                  </a:lnTo>
                  <a:lnTo>
                    <a:pt x="13434" y="10015"/>
                  </a:lnTo>
                  <a:lnTo>
                    <a:pt x="13554" y="9855"/>
                  </a:lnTo>
                  <a:lnTo>
                    <a:pt x="13614" y="9735"/>
                  </a:lnTo>
                  <a:lnTo>
                    <a:pt x="13634" y="9675"/>
                  </a:lnTo>
                  <a:lnTo>
                    <a:pt x="13614" y="9655"/>
                  </a:lnTo>
                  <a:lnTo>
                    <a:pt x="13594" y="9595"/>
                  </a:lnTo>
                  <a:lnTo>
                    <a:pt x="13514" y="9475"/>
                  </a:lnTo>
                  <a:lnTo>
                    <a:pt x="13374" y="9355"/>
                  </a:lnTo>
                  <a:lnTo>
                    <a:pt x="13134" y="9195"/>
                  </a:lnTo>
                  <a:lnTo>
                    <a:pt x="12974" y="9115"/>
                  </a:lnTo>
                  <a:lnTo>
                    <a:pt x="12794" y="9036"/>
                  </a:lnTo>
                  <a:lnTo>
                    <a:pt x="12554" y="8956"/>
                  </a:lnTo>
                  <a:lnTo>
                    <a:pt x="12294" y="8876"/>
                  </a:lnTo>
                  <a:lnTo>
                    <a:pt x="11975" y="8796"/>
                  </a:lnTo>
                  <a:lnTo>
                    <a:pt x="11635" y="8716"/>
                  </a:lnTo>
                  <a:lnTo>
                    <a:pt x="11235" y="8656"/>
                  </a:lnTo>
                  <a:lnTo>
                    <a:pt x="10815" y="8596"/>
                  </a:lnTo>
                  <a:lnTo>
                    <a:pt x="9916" y="8456"/>
                  </a:lnTo>
                  <a:lnTo>
                    <a:pt x="8976" y="8316"/>
                  </a:lnTo>
                  <a:lnTo>
                    <a:pt x="8496" y="8216"/>
                  </a:lnTo>
                  <a:lnTo>
                    <a:pt x="8017" y="8096"/>
                  </a:lnTo>
                  <a:lnTo>
                    <a:pt x="7557" y="7956"/>
                  </a:lnTo>
                  <a:lnTo>
                    <a:pt x="7097" y="7796"/>
                  </a:lnTo>
                  <a:lnTo>
                    <a:pt x="6657" y="7576"/>
                  </a:lnTo>
                  <a:lnTo>
                    <a:pt x="6457" y="7476"/>
                  </a:lnTo>
                  <a:lnTo>
                    <a:pt x="6258" y="7336"/>
                  </a:lnTo>
                  <a:lnTo>
                    <a:pt x="6058" y="7196"/>
                  </a:lnTo>
                  <a:lnTo>
                    <a:pt x="5878" y="7057"/>
                  </a:lnTo>
                  <a:lnTo>
                    <a:pt x="5698" y="6897"/>
                  </a:lnTo>
                  <a:lnTo>
                    <a:pt x="5518" y="6717"/>
                  </a:lnTo>
                  <a:lnTo>
                    <a:pt x="5358" y="6537"/>
                  </a:lnTo>
                  <a:lnTo>
                    <a:pt x="5198" y="6337"/>
                  </a:lnTo>
                  <a:lnTo>
                    <a:pt x="5058" y="6117"/>
                  </a:lnTo>
                  <a:lnTo>
                    <a:pt x="4938" y="5897"/>
                  </a:lnTo>
                  <a:lnTo>
                    <a:pt x="4698" y="5417"/>
                  </a:lnTo>
                  <a:lnTo>
                    <a:pt x="4478" y="4958"/>
                  </a:lnTo>
                  <a:lnTo>
                    <a:pt x="4099" y="4078"/>
                  </a:lnTo>
                  <a:lnTo>
                    <a:pt x="3459" y="2519"/>
                  </a:lnTo>
                  <a:lnTo>
                    <a:pt x="3159" y="1839"/>
                  </a:lnTo>
                  <a:lnTo>
                    <a:pt x="2999" y="1539"/>
                  </a:lnTo>
                  <a:lnTo>
                    <a:pt x="2839" y="1280"/>
                  </a:lnTo>
                  <a:lnTo>
                    <a:pt x="2679" y="1040"/>
                  </a:lnTo>
                  <a:lnTo>
                    <a:pt x="2500" y="820"/>
                  </a:lnTo>
                  <a:lnTo>
                    <a:pt x="2320" y="640"/>
                  </a:lnTo>
                  <a:lnTo>
                    <a:pt x="2100" y="500"/>
                  </a:lnTo>
                  <a:lnTo>
                    <a:pt x="1700" y="260"/>
                  </a:lnTo>
                  <a:lnTo>
                    <a:pt x="1520" y="160"/>
                  </a:lnTo>
                  <a:lnTo>
                    <a:pt x="1340" y="80"/>
                  </a:lnTo>
                  <a:lnTo>
                    <a:pt x="1180" y="40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6C60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35"/>
            <p:cNvSpPr/>
            <p:nvPr/>
          </p:nvSpPr>
          <p:spPr>
            <a:xfrm>
              <a:off x="3194625" y="3470025"/>
              <a:ext cx="1342300" cy="669675"/>
            </a:xfrm>
            <a:custGeom>
              <a:rect b="b" l="l" r="r" t="t"/>
              <a:pathLst>
                <a:path extrusionOk="0" h="26787" w="53692">
                  <a:moveTo>
                    <a:pt x="320" y="0"/>
                  </a:moveTo>
                  <a:lnTo>
                    <a:pt x="200" y="380"/>
                  </a:lnTo>
                  <a:lnTo>
                    <a:pt x="120" y="780"/>
                  </a:lnTo>
                  <a:lnTo>
                    <a:pt x="60" y="1200"/>
                  </a:lnTo>
                  <a:lnTo>
                    <a:pt x="20" y="1619"/>
                  </a:lnTo>
                  <a:lnTo>
                    <a:pt x="0" y="2039"/>
                  </a:lnTo>
                  <a:lnTo>
                    <a:pt x="20" y="2459"/>
                  </a:lnTo>
                  <a:lnTo>
                    <a:pt x="40" y="2899"/>
                  </a:lnTo>
                  <a:lnTo>
                    <a:pt x="100" y="3319"/>
                  </a:lnTo>
                  <a:lnTo>
                    <a:pt x="180" y="3758"/>
                  </a:lnTo>
                  <a:lnTo>
                    <a:pt x="280" y="4198"/>
                  </a:lnTo>
                  <a:lnTo>
                    <a:pt x="400" y="4638"/>
                  </a:lnTo>
                  <a:lnTo>
                    <a:pt x="520" y="5078"/>
                  </a:lnTo>
                  <a:lnTo>
                    <a:pt x="680" y="5517"/>
                  </a:lnTo>
                  <a:lnTo>
                    <a:pt x="840" y="5957"/>
                  </a:lnTo>
                  <a:lnTo>
                    <a:pt x="1020" y="6377"/>
                  </a:lnTo>
                  <a:lnTo>
                    <a:pt x="1219" y="6817"/>
                  </a:lnTo>
                  <a:lnTo>
                    <a:pt x="1419" y="7237"/>
                  </a:lnTo>
                  <a:lnTo>
                    <a:pt x="1619" y="7636"/>
                  </a:lnTo>
                  <a:lnTo>
                    <a:pt x="2079" y="8456"/>
                  </a:lnTo>
                  <a:lnTo>
                    <a:pt x="2559" y="9216"/>
                  </a:lnTo>
                  <a:lnTo>
                    <a:pt x="3079" y="9935"/>
                  </a:lnTo>
                  <a:lnTo>
                    <a:pt x="3598" y="10595"/>
                  </a:lnTo>
                  <a:lnTo>
                    <a:pt x="4118" y="11214"/>
                  </a:lnTo>
                  <a:lnTo>
                    <a:pt x="4618" y="11734"/>
                  </a:lnTo>
                  <a:lnTo>
                    <a:pt x="4878" y="11974"/>
                  </a:lnTo>
                  <a:lnTo>
                    <a:pt x="5117" y="12194"/>
                  </a:lnTo>
                  <a:lnTo>
                    <a:pt x="5357" y="12414"/>
                  </a:lnTo>
                  <a:lnTo>
                    <a:pt x="5577" y="12674"/>
                  </a:lnTo>
                  <a:lnTo>
                    <a:pt x="5797" y="12954"/>
                  </a:lnTo>
                  <a:lnTo>
                    <a:pt x="5997" y="13273"/>
                  </a:lnTo>
                  <a:lnTo>
                    <a:pt x="6197" y="13633"/>
                  </a:lnTo>
                  <a:lnTo>
                    <a:pt x="6377" y="14013"/>
                  </a:lnTo>
                  <a:lnTo>
                    <a:pt x="6557" y="14413"/>
                  </a:lnTo>
                  <a:lnTo>
                    <a:pt x="6717" y="14833"/>
                  </a:lnTo>
                  <a:lnTo>
                    <a:pt x="6877" y="15272"/>
                  </a:lnTo>
                  <a:lnTo>
                    <a:pt x="7036" y="15712"/>
                  </a:lnTo>
                  <a:lnTo>
                    <a:pt x="7316" y="16672"/>
                  </a:lnTo>
                  <a:lnTo>
                    <a:pt x="7596" y="17671"/>
                  </a:lnTo>
                  <a:lnTo>
                    <a:pt x="7856" y="18691"/>
                  </a:lnTo>
                  <a:lnTo>
                    <a:pt x="8376" y="20729"/>
                  </a:lnTo>
                  <a:lnTo>
                    <a:pt x="8656" y="21729"/>
                  </a:lnTo>
                  <a:lnTo>
                    <a:pt x="8955" y="22668"/>
                  </a:lnTo>
                  <a:lnTo>
                    <a:pt x="9115" y="23108"/>
                  </a:lnTo>
                  <a:lnTo>
                    <a:pt x="9275" y="23548"/>
                  </a:lnTo>
                  <a:lnTo>
                    <a:pt x="9435" y="23948"/>
                  </a:lnTo>
                  <a:lnTo>
                    <a:pt x="9615" y="24348"/>
                  </a:lnTo>
                  <a:lnTo>
                    <a:pt x="9795" y="24707"/>
                  </a:lnTo>
                  <a:lnTo>
                    <a:pt x="9995" y="25027"/>
                  </a:lnTo>
                  <a:lnTo>
                    <a:pt x="10195" y="25347"/>
                  </a:lnTo>
                  <a:lnTo>
                    <a:pt x="10415" y="25627"/>
                  </a:lnTo>
                  <a:lnTo>
                    <a:pt x="10635" y="25867"/>
                  </a:lnTo>
                  <a:lnTo>
                    <a:pt x="10854" y="26067"/>
                  </a:lnTo>
                  <a:lnTo>
                    <a:pt x="11054" y="26267"/>
                  </a:lnTo>
                  <a:lnTo>
                    <a:pt x="11274" y="26406"/>
                  </a:lnTo>
                  <a:lnTo>
                    <a:pt x="11454" y="26546"/>
                  </a:lnTo>
                  <a:lnTo>
                    <a:pt x="11654" y="26646"/>
                  </a:lnTo>
                  <a:lnTo>
                    <a:pt x="11834" y="26706"/>
                  </a:lnTo>
                  <a:lnTo>
                    <a:pt x="12014" y="26766"/>
                  </a:lnTo>
                  <a:lnTo>
                    <a:pt x="12194" y="26786"/>
                  </a:lnTo>
                  <a:lnTo>
                    <a:pt x="12514" y="26786"/>
                  </a:lnTo>
                  <a:lnTo>
                    <a:pt x="12673" y="26746"/>
                  </a:lnTo>
                  <a:lnTo>
                    <a:pt x="12813" y="26686"/>
                  </a:lnTo>
                  <a:lnTo>
                    <a:pt x="12953" y="26606"/>
                  </a:lnTo>
                  <a:lnTo>
                    <a:pt x="13093" y="26526"/>
                  </a:lnTo>
                  <a:lnTo>
                    <a:pt x="13233" y="26406"/>
                  </a:lnTo>
                  <a:lnTo>
                    <a:pt x="13353" y="26287"/>
                  </a:lnTo>
                  <a:lnTo>
                    <a:pt x="13453" y="26167"/>
                  </a:lnTo>
                  <a:lnTo>
                    <a:pt x="13573" y="26007"/>
                  </a:lnTo>
                  <a:lnTo>
                    <a:pt x="13673" y="25847"/>
                  </a:lnTo>
                  <a:lnTo>
                    <a:pt x="13853" y="25507"/>
                  </a:lnTo>
                  <a:lnTo>
                    <a:pt x="13993" y="25127"/>
                  </a:lnTo>
                  <a:lnTo>
                    <a:pt x="14113" y="24707"/>
                  </a:lnTo>
                  <a:lnTo>
                    <a:pt x="14193" y="24288"/>
                  </a:lnTo>
                  <a:lnTo>
                    <a:pt x="14253" y="23868"/>
                  </a:lnTo>
                  <a:lnTo>
                    <a:pt x="14293" y="23428"/>
                  </a:lnTo>
                  <a:lnTo>
                    <a:pt x="14313" y="22988"/>
                  </a:lnTo>
                  <a:lnTo>
                    <a:pt x="14373" y="22529"/>
                  </a:lnTo>
                  <a:lnTo>
                    <a:pt x="14453" y="22069"/>
                  </a:lnTo>
                  <a:lnTo>
                    <a:pt x="14572" y="21609"/>
                  </a:lnTo>
                  <a:lnTo>
                    <a:pt x="14712" y="21129"/>
                  </a:lnTo>
                  <a:lnTo>
                    <a:pt x="14872" y="20669"/>
                  </a:lnTo>
                  <a:lnTo>
                    <a:pt x="15052" y="20210"/>
                  </a:lnTo>
                  <a:lnTo>
                    <a:pt x="15252" y="19770"/>
                  </a:lnTo>
                  <a:lnTo>
                    <a:pt x="15472" y="19330"/>
                  </a:lnTo>
                  <a:lnTo>
                    <a:pt x="15712" y="18930"/>
                  </a:lnTo>
                  <a:lnTo>
                    <a:pt x="15972" y="18551"/>
                  </a:lnTo>
                  <a:lnTo>
                    <a:pt x="16232" y="18211"/>
                  </a:lnTo>
                  <a:lnTo>
                    <a:pt x="16511" y="17891"/>
                  </a:lnTo>
                  <a:lnTo>
                    <a:pt x="16811" y="17631"/>
                  </a:lnTo>
                  <a:lnTo>
                    <a:pt x="17111" y="17411"/>
                  </a:lnTo>
                  <a:lnTo>
                    <a:pt x="17271" y="17311"/>
                  </a:lnTo>
                  <a:lnTo>
                    <a:pt x="17411" y="17231"/>
                  </a:lnTo>
                  <a:lnTo>
                    <a:pt x="17571" y="17191"/>
                  </a:lnTo>
                  <a:lnTo>
                    <a:pt x="17711" y="17191"/>
                  </a:lnTo>
                  <a:lnTo>
                    <a:pt x="17831" y="17231"/>
                  </a:lnTo>
                  <a:lnTo>
                    <a:pt x="17971" y="17331"/>
                  </a:lnTo>
                  <a:lnTo>
                    <a:pt x="18071" y="17451"/>
                  </a:lnTo>
                  <a:lnTo>
                    <a:pt x="18191" y="17611"/>
                  </a:lnTo>
                  <a:lnTo>
                    <a:pt x="18291" y="17811"/>
                  </a:lnTo>
                  <a:lnTo>
                    <a:pt x="18370" y="18031"/>
                  </a:lnTo>
                  <a:lnTo>
                    <a:pt x="18470" y="18291"/>
                  </a:lnTo>
                  <a:lnTo>
                    <a:pt x="18550" y="18551"/>
                  </a:lnTo>
                  <a:lnTo>
                    <a:pt x="18710" y="19170"/>
                  </a:lnTo>
                  <a:lnTo>
                    <a:pt x="18850" y="19850"/>
                  </a:lnTo>
                  <a:lnTo>
                    <a:pt x="19010" y="20570"/>
                  </a:lnTo>
                  <a:lnTo>
                    <a:pt x="19290" y="22049"/>
                  </a:lnTo>
                  <a:lnTo>
                    <a:pt x="19470" y="22748"/>
                  </a:lnTo>
                  <a:lnTo>
                    <a:pt x="19650" y="23408"/>
                  </a:lnTo>
                  <a:lnTo>
                    <a:pt x="19750" y="23708"/>
                  </a:lnTo>
                  <a:lnTo>
                    <a:pt x="19850" y="23988"/>
                  </a:lnTo>
                  <a:lnTo>
                    <a:pt x="19970" y="24228"/>
                  </a:lnTo>
                  <a:lnTo>
                    <a:pt x="20090" y="24467"/>
                  </a:lnTo>
                  <a:lnTo>
                    <a:pt x="20209" y="24667"/>
                  </a:lnTo>
                  <a:lnTo>
                    <a:pt x="20349" y="24827"/>
                  </a:lnTo>
                  <a:lnTo>
                    <a:pt x="20509" y="24967"/>
                  </a:lnTo>
                  <a:lnTo>
                    <a:pt x="20669" y="25047"/>
                  </a:lnTo>
                  <a:lnTo>
                    <a:pt x="20749" y="25087"/>
                  </a:lnTo>
                  <a:lnTo>
                    <a:pt x="20909" y="25087"/>
                  </a:lnTo>
                  <a:lnTo>
                    <a:pt x="20989" y="25067"/>
                  </a:lnTo>
                  <a:lnTo>
                    <a:pt x="21069" y="25047"/>
                  </a:lnTo>
                  <a:lnTo>
                    <a:pt x="21129" y="24987"/>
                  </a:lnTo>
                  <a:lnTo>
                    <a:pt x="21269" y="24867"/>
                  </a:lnTo>
                  <a:lnTo>
                    <a:pt x="21409" y="24667"/>
                  </a:lnTo>
                  <a:lnTo>
                    <a:pt x="21529" y="24448"/>
                  </a:lnTo>
                  <a:lnTo>
                    <a:pt x="21649" y="24168"/>
                  </a:lnTo>
                  <a:lnTo>
                    <a:pt x="21769" y="23848"/>
                  </a:lnTo>
                  <a:lnTo>
                    <a:pt x="21889" y="23488"/>
                  </a:lnTo>
                  <a:lnTo>
                    <a:pt x="21989" y="23088"/>
                  </a:lnTo>
                  <a:lnTo>
                    <a:pt x="22188" y="22229"/>
                  </a:lnTo>
                  <a:lnTo>
                    <a:pt x="22388" y="21249"/>
                  </a:lnTo>
                  <a:lnTo>
                    <a:pt x="22568" y="20190"/>
                  </a:lnTo>
                  <a:lnTo>
                    <a:pt x="22928" y="17971"/>
                  </a:lnTo>
                  <a:lnTo>
                    <a:pt x="23128" y="16851"/>
                  </a:lnTo>
                  <a:lnTo>
                    <a:pt x="23308" y="15752"/>
                  </a:lnTo>
                  <a:lnTo>
                    <a:pt x="23508" y="14713"/>
                  </a:lnTo>
                  <a:lnTo>
                    <a:pt x="23728" y="13753"/>
                  </a:lnTo>
                  <a:lnTo>
                    <a:pt x="23828" y="13313"/>
                  </a:lnTo>
                  <a:lnTo>
                    <a:pt x="23948" y="12914"/>
                  </a:lnTo>
                  <a:lnTo>
                    <a:pt x="24067" y="12534"/>
                  </a:lnTo>
                  <a:lnTo>
                    <a:pt x="24207" y="12194"/>
                  </a:lnTo>
                  <a:lnTo>
                    <a:pt x="24287" y="12034"/>
                  </a:lnTo>
                  <a:lnTo>
                    <a:pt x="24367" y="11874"/>
                  </a:lnTo>
                  <a:lnTo>
                    <a:pt x="24567" y="11574"/>
                  </a:lnTo>
                  <a:lnTo>
                    <a:pt x="24807" y="11294"/>
                  </a:lnTo>
                  <a:lnTo>
                    <a:pt x="25107" y="11015"/>
                  </a:lnTo>
                  <a:lnTo>
                    <a:pt x="25427" y="10735"/>
                  </a:lnTo>
                  <a:lnTo>
                    <a:pt x="25787" y="10495"/>
                  </a:lnTo>
                  <a:lnTo>
                    <a:pt x="26186" y="10255"/>
                  </a:lnTo>
                  <a:lnTo>
                    <a:pt x="26606" y="10015"/>
                  </a:lnTo>
                  <a:lnTo>
                    <a:pt x="27066" y="9815"/>
                  </a:lnTo>
                  <a:lnTo>
                    <a:pt x="27546" y="9595"/>
                  </a:lnTo>
                  <a:lnTo>
                    <a:pt x="28025" y="9395"/>
                  </a:lnTo>
                  <a:lnTo>
                    <a:pt x="28545" y="9216"/>
                  </a:lnTo>
                  <a:lnTo>
                    <a:pt x="29065" y="9056"/>
                  </a:lnTo>
                  <a:lnTo>
                    <a:pt x="29605" y="8876"/>
                  </a:lnTo>
                  <a:lnTo>
                    <a:pt x="30704" y="8576"/>
                  </a:lnTo>
                  <a:lnTo>
                    <a:pt x="31823" y="8336"/>
                  </a:lnTo>
                  <a:lnTo>
                    <a:pt x="32903" y="8096"/>
                  </a:lnTo>
                  <a:lnTo>
                    <a:pt x="33962" y="7916"/>
                  </a:lnTo>
                  <a:lnTo>
                    <a:pt x="34962" y="7756"/>
                  </a:lnTo>
                  <a:lnTo>
                    <a:pt x="35861" y="7636"/>
                  </a:lnTo>
                  <a:lnTo>
                    <a:pt x="36661" y="7556"/>
                  </a:lnTo>
                  <a:lnTo>
                    <a:pt x="37321" y="7476"/>
                  </a:lnTo>
                  <a:lnTo>
                    <a:pt x="37820" y="7436"/>
                  </a:lnTo>
                  <a:lnTo>
                    <a:pt x="38240" y="7436"/>
                  </a:lnTo>
                  <a:lnTo>
                    <a:pt x="38640" y="7456"/>
                  </a:lnTo>
                  <a:lnTo>
                    <a:pt x="39040" y="7536"/>
                  </a:lnTo>
                  <a:lnTo>
                    <a:pt x="39439" y="7636"/>
                  </a:lnTo>
                  <a:lnTo>
                    <a:pt x="39819" y="7756"/>
                  </a:lnTo>
                  <a:lnTo>
                    <a:pt x="40179" y="7916"/>
                  </a:lnTo>
                  <a:lnTo>
                    <a:pt x="40519" y="8116"/>
                  </a:lnTo>
                  <a:lnTo>
                    <a:pt x="40839" y="8316"/>
                  </a:lnTo>
                  <a:lnTo>
                    <a:pt x="41138" y="8536"/>
                  </a:lnTo>
                  <a:lnTo>
                    <a:pt x="41418" y="8796"/>
                  </a:lnTo>
                  <a:lnTo>
                    <a:pt x="41658" y="9056"/>
                  </a:lnTo>
                  <a:lnTo>
                    <a:pt x="41858" y="9315"/>
                  </a:lnTo>
                  <a:lnTo>
                    <a:pt x="42038" y="9595"/>
                  </a:lnTo>
                  <a:lnTo>
                    <a:pt x="42178" y="9895"/>
                  </a:lnTo>
                  <a:lnTo>
                    <a:pt x="42278" y="10175"/>
                  </a:lnTo>
                  <a:lnTo>
                    <a:pt x="42318" y="10475"/>
                  </a:lnTo>
                  <a:lnTo>
                    <a:pt x="42378" y="10795"/>
                  </a:lnTo>
                  <a:lnTo>
                    <a:pt x="42478" y="11134"/>
                  </a:lnTo>
                  <a:lnTo>
                    <a:pt x="42618" y="11514"/>
                  </a:lnTo>
                  <a:lnTo>
                    <a:pt x="42798" y="11894"/>
                  </a:lnTo>
                  <a:lnTo>
                    <a:pt x="43018" y="12314"/>
                  </a:lnTo>
                  <a:lnTo>
                    <a:pt x="43277" y="12714"/>
                  </a:lnTo>
                  <a:lnTo>
                    <a:pt x="43557" y="13113"/>
                  </a:lnTo>
                  <a:lnTo>
                    <a:pt x="43877" y="13513"/>
                  </a:lnTo>
                  <a:lnTo>
                    <a:pt x="44197" y="13873"/>
                  </a:lnTo>
                  <a:lnTo>
                    <a:pt x="44557" y="14233"/>
                  </a:lnTo>
                  <a:lnTo>
                    <a:pt x="44917" y="14533"/>
                  </a:lnTo>
                  <a:lnTo>
                    <a:pt x="45316" y="14813"/>
                  </a:lnTo>
                  <a:lnTo>
                    <a:pt x="45496" y="14933"/>
                  </a:lnTo>
                  <a:lnTo>
                    <a:pt x="45696" y="15032"/>
                  </a:lnTo>
                  <a:lnTo>
                    <a:pt x="45896" y="15132"/>
                  </a:lnTo>
                  <a:lnTo>
                    <a:pt x="46096" y="15192"/>
                  </a:lnTo>
                  <a:lnTo>
                    <a:pt x="46296" y="15252"/>
                  </a:lnTo>
                  <a:lnTo>
                    <a:pt x="46496" y="15292"/>
                  </a:lnTo>
                  <a:lnTo>
                    <a:pt x="46696" y="15332"/>
                  </a:lnTo>
                  <a:lnTo>
                    <a:pt x="46895" y="15332"/>
                  </a:lnTo>
                  <a:lnTo>
                    <a:pt x="47095" y="15312"/>
                  </a:lnTo>
                  <a:lnTo>
                    <a:pt x="47235" y="15272"/>
                  </a:lnTo>
                  <a:lnTo>
                    <a:pt x="47355" y="15212"/>
                  </a:lnTo>
                  <a:lnTo>
                    <a:pt x="47455" y="15132"/>
                  </a:lnTo>
                  <a:lnTo>
                    <a:pt x="47515" y="15032"/>
                  </a:lnTo>
                  <a:lnTo>
                    <a:pt x="47535" y="14913"/>
                  </a:lnTo>
                  <a:lnTo>
                    <a:pt x="47555" y="14773"/>
                  </a:lnTo>
                  <a:lnTo>
                    <a:pt x="47555" y="14613"/>
                  </a:lnTo>
                  <a:lnTo>
                    <a:pt x="47515" y="14453"/>
                  </a:lnTo>
                  <a:lnTo>
                    <a:pt x="47475" y="14253"/>
                  </a:lnTo>
                  <a:lnTo>
                    <a:pt x="47335" y="13853"/>
                  </a:lnTo>
                  <a:lnTo>
                    <a:pt x="47155" y="13393"/>
                  </a:lnTo>
                  <a:lnTo>
                    <a:pt x="46935" y="12894"/>
                  </a:lnTo>
                  <a:lnTo>
                    <a:pt x="46456" y="11834"/>
                  </a:lnTo>
                  <a:lnTo>
                    <a:pt x="46236" y="11294"/>
                  </a:lnTo>
                  <a:lnTo>
                    <a:pt x="46056" y="10755"/>
                  </a:lnTo>
                  <a:lnTo>
                    <a:pt x="45976" y="10475"/>
                  </a:lnTo>
                  <a:lnTo>
                    <a:pt x="45896" y="10215"/>
                  </a:lnTo>
                  <a:lnTo>
                    <a:pt x="45856" y="9935"/>
                  </a:lnTo>
                  <a:lnTo>
                    <a:pt x="45816" y="9675"/>
                  </a:lnTo>
                  <a:lnTo>
                    <a:pt x="45816" y="9435"/>
                  </a:lnTo>
                  <a:lnTo>
                    <a:pt x="45816" y="9196"/>
                  </a:lnTo>
                  <a:lnTo>
                    <a:pt x="45856" y="8956"/>
                  </a:lnTo>
                  <a:lnTo>
                    <a:pt x="45896" y="8716"/>
                  </a:lnTo>
                  <a:lnTo>
                    <a:pt x="45976" y="8516"/>
                  </a:lnTo>
                  <a:lnTo>
                    <a:pt x="46056" y="8336"/>
                  </a:lnTo>
                  <a:lnTo>
                    <a:pt x="46136" y="8196"/>
                  </a:lnTo>
                  <a:lnTo>
                    <a:pt x="46236" y="8056"/>
                  </a:lnTo>
                  <a:lnTo>
                    <a:pt x="46316" y="7956"/>
                  </a:lnTo>
                  <a:lnTo>
                    <a:pt x="46416" y="7876"/>
                  </a:lnTo>
                  <a:lnTo>
                    <a:pt x="46516" y="7816"/>
                  </a:lnTo>
                  <a:lnTo>
                    <a:pt x="46616" y="7776"/>
                  </a:lnTo>
                  <a:lnTo>
                    <a:pt x="46716" y="7756"/>
                  </a:lnTo>
                  <a:lnTo>
                    <a:pt x="46836" y="7736"/>
                  </a:lnTo>
                  <a:lnTo>
                    <a:pt x="47055" y="7736"/>
                  </a:lnTo>
                  <a:lnTo>
                    <a:pt x="47275" y="7796"/>
                  </a:lnTo>
                  <a:lnTo>
                    <a:pt x="47495" y="7856"/>
                  </a:lnTo>
                  <a:lnTo>
                    <a:pt x="47955" y="7996"/>
                  </a:lnTo>
                  <a:lnTo>
                    <a:pt x="48195" y="8036"/>
                  </a:lnTo>
                  <a:lnTo>
                    <a:pt x="48415" y="8056"/>
                  </a:lnTo>
                  <a:lnTo>
                    <a:pt x="48515" y="8036"/>
                  </a:lnTo>
                  <a:lnTo>
                    <a:pt x="48615" y="8016"/>
                  </a:lnTo>
                  <a:lnTo>
                    <a:pt x="48715" y="7956"/>
                  </a:lnTo>
                  <a:lnTo>
                    <a:pt x="48814" y="7896"/>
                  </a:lnTo>
                  <a:lnTo>
                    <a:pt x="48894" y="7816"/>
                  </a:lnTo>
                  <a:lnTo>
                    <a:pt x="48994" y="7716"/>
                  </a:lnTo>
                  <a:lnTo>
                    <a:pt x="49074" y="7596"/>
                  </a:lnTo>
                  <a:lnTo>
                    <a:pt x="49154" y="7436"/>
                  </a:lnTo>
                  <a:lnTo>
                    <a:pt x="49594" y="6497"/>
                  </a:lnTo>
                  <a:lnTo>
                    <a:pt x="49734" y="6237"/>
                  </a:lnTo>
                  <a:lnTo>
                    <a:pt x="49834" y="6057"/>
                  </a:lnTo>
                  <a:lnTo>
                    <a:pt x="49974" y="5957"/>
                  </a:lnTo>
                  <a:lnTo>
                    <a:pt x="50134" y="5857"/>
                  </a:lnTo>
                  <a:lnTo>
                    <a:pt x="50354" y="5737"/>
                  </a:lnTo>
                  <a:lnTo>
                    <a:pt x="50693" y="5557"/>
                  </a:lnTo>
                  <a:lnTo>
                    <a:pt x="51093" y="5338"/>
                  </a:lnTo>
                  <a:lnTo>
                    <a:pt x="51513" y="5158"/>
                  </a:lnTo>
                  <a:lnTo>
                    <a:pt x="51933" y="4958"/>
                  </a:lnTo>
                  <a:lnTo>
                    <a:pt x="52133" y="4858"/>
                  </a:lnTo>
                  <a:lnTo>
                    <a:pt x="52353" y="4738"/>
                  </a:lnTo>
                  <a:lnTo>
                    <a:pt x="52552" y="4598"/>
                  </a:lnTo>
                  <a:lnTo>
                    <a:pt x="52732" y="4458"/>
                  </a:lnTo>
                  <a:lnTo>
                    <a:pt x="52912" y="4298"/>
                  </a:lnTo>
                  <a:lnTo>
                    <a:pt x="53072" y="4098"/>
                  </a:lnTo>
                  <a:lnTo>
                    <a:pt x="53232" y="3878"/>
                  </a:lnTo>
                  <a:lnTo>
                    <a:pt x="53392" y="3638"/>
                  </a:lnTo>
                  <a:lnTo>
                    <a:pt x="53512" y="3339"/>
                  </a:lnTo>
                  <a:lnTo>
                    <a:pt x="53612" y="3019"/>
                  </a:lnTo>
                  <a:lnTo>
                    <a:pt x="53652" y="2859"/>
                  </a:lnTo>
                  <a:lnTo>
                    <a:pt x="53692" y="2719"/>
                  </a:lnTo>
                  <a:lnTo>
                    <a:pt x="53692" y="2599"/>
                  </a:lnTo>
                  <a:lnTo>
                    <a:pt x="53692" y="2499"/>
                  </a:lnTo>
                  <a:lnTo>
                    <a:pt x="53652" y="2399"/>
                  </a:lnTo>
                  <a:lnTo>
                    <a:pt x="53632" y="2319"/>
                  </a:lnTo>
                  <a:lnTo>
                    <a:pt x="53572" y="2259"/>
                  </a:lnTo>
                  <a:lnTo>
                    <a:pt x="53512" y="2199"/>
                  </a:lnTo>
                  <a:lnTo>
                    <a:pt x="53432" y="2159"/>
                  </a:lnTo>
                  <a:lnTo>
                    <a:pt x="53352" y="2139"/>
                  </a:lnTo>
                  <a:lnTo>
                    <a:pt x="53152" y="2099"/>
                  </a:lnTo>
                  <a:lnTo>
                    <a:pt x="52912" y="2119"/>
                  </a:lnTo>
                  <a:lnTo>
                    <a:pt x="52652" y="2139"/>
                  </a:lnTo>
                  <a:lnTo>
                    <a:pt x="52073" y="2259"/>
                  </a:lnTo>
                  <a:lnTo>
                    <a:pt x="51473" y="2399"/>
                  </a:lnTo>
                  <a:lnTo>
                    <a:pt x="51173" y="2459"/>
                  </a:lnTo>
                  <a:lnTo>
                    <a:pt x="50873" y="2499"/>
                  </a:lnTo>
                  <a:lnTo>
                    <a:pt x="50614" y="2519"/>
                  </a:lnTo>
                  <a:lnTo>
                    <a:pt x="50374" y="2519"/>
                  </a:lnTo>
                  <a:lnTo>
                    <a:pt x="50134" y="2499"/>
                  </a:lnTo>
                  <a:lnTo>
                    <a:pt x="49914" y="2539"/>
                  </a:lnTo>
                  <a:lnTo>
                    <a:pt x="49674" y="2599"/>
                  </a:lnTo>
                  <a:lnTo>
                    <a:pt x="49414" y="2699"/>
                  </a:lnTo>
                  <a:lnTo>
                    <a:pt x="49174" y="2819"/>
                  </a:lnTo>
                  <a:lnTo>
                    <a:pt x="48894" y="2939"/>
                  </a:lnTo>
                  <a:lnTo>
                    <a:pt x="48355" y="3219"/>
                  </a:lnTo>
                  <a:lnTo>
                    <a:pt x="48075" y="3359"/>
                  </a:lnTo>
                  <a:lnTo>
                    <a:pt x="47775" y="3499"/>
                  </a:lnTo>
                  <a:lnTo>
                    <a:pt x="47455" y="3598"/>
                  </a:lnTo>
                  <a:lnTo>
                    <a:pt x="47135" y="3698"/>
                  </a:lnTo>
                  <a:lnTo>
                    <a:pt x="46816" y="3778"/>
                  </a:lnTo>
                  <a:lnTo>
                    <a:pt x="46456" y="3818"/>
                  </a:lnTo>
                  <a:lnTo>
                    <a:pt x="46096" y="3818"/>
                  </a:lnTo>
                  <a:lnTo>
                    <a:pt x="45736" y="3778"/>
                  </a:lnTo>
                  <a:lnTo>
                    <a:pt x="45376" y="3738"/>
                  </a:lnTo>
                  <a:lnTo>
                    <a:pt x="45056" y="3718"/>
                  </a:lnTo>
                  <a:lnTo>
                    <a:pt x="44797" y="3758"/>
                  </a:lnTo>
                  <a:lnTo>
                    <a:pt x="44557" y="3818"/>
                  </a:lnTo>
                  <a:lnTo>
                    <a:pt x="44357" y="3898"/>
                  </a:lnTo>
                  <a:lnTo>
                    <a:pt x="44197" y="3998"/>
                  </a:lnTo>
                  <a:lnTo>
                    <a:pt x="44077" y="4118"/>
                  </a:lnTo>
                  <a:lnTo>
                    <a:pt x="43977" y="4258"/>
                  </a:lnTo>
                  <a:lnTo>
                    <a:pt x="43897" y="4378"/>
                  </a:lnTo>
                  <a:lnTo>
                    <a:pt x="43837" y="4518"/>
                  </a:lnTo>
                  <a:lnTo>
                    <a:pt x="43777" y="4638"/>
                  </a:lnTo>
                  <a:lnTo>
                    <a:pt x="43757" y="4758"/>
                  </a:lnTo>
                  <a:lnTo>
                    <a:pt x="43737" y="4918"/>
                  </a:lnTo>
                  <a:lnTo>
                    <a:pt x="43737" y="4998"/>
                  </a:lnTo>
                  <a:lnTo>
                    <a:pt x="36981" y="5597"/>
                  </a:lnTo>
                  <a:lnTo>
                    <a:pt x="36721" y="5697"/>
                  </a:lnTo>
                  <a:lnTo>
                    <a:pt x="35961" y="5977"/>
                  </a:lnTo>
                  <a:lnTo>
                    <a:pt x="35422" y="6157"/>
                  </a:lnTo>
                  <a:lnTo>
                    <a:pt x="34782" y="6357"/>
                  </a:lnTo>
                  <a:lnTo>
                    <a:pt x="34082" y="6557"/>
                  </a:lnTo>
                  <a:lnTo>
                    <a:pt x="33303" y="6757"/>
                  </a:lnTo>
                  <a:lnTo>
                    <a:pt x="32463" y="6957"/>
                  </a:lnTo>
                  <a:lnTo>
                    <a:pt x="31564" y="7137"/>
                  </a:lnTo>
                  <a:lnTo>
                    <a:pt x="30644" y="7297"/>
                  </a:lnTo>
                  <a:lnTo>
                    <a:pt x="29685" y="7436"/>
                  </a:lnTo>
                  <a:lnTo>
                    <a:pt x="28725" y="7516"/>
                  </a:lnTo>
                  <a:lnTo>
                    <a:pt x="28225" y="7536"/>
                  </a:lnTo>
                  <a:lnTo>
                    <a:pt x="27746" y="7556"/>
                  </a:lnTo>
                  <a:lnTo>
                    <a:pt x="27246" y="7556"/>
                  </a:lnTo>
                  <a:lnTo>
                    <a:pt x="26766" y="7536"/>
                  </a:lnTo>
                  <a:lnTo>
                    <a:pt x="26286" y="7496"/>
                  </a:lnTo>
                  <a:lnTo>
                    <a:pt x="25807" y="7436"/>
                  </a:lnTo>
                  <a:lnTo>
                    <a:pt x="25747" y="7576"/>
                  </a:lnTo>
                  <a:lnTo>
                    <a:pt x="25687" y="7696"/>
                  </a:lnTo>
                  <a:lnTo>
                    <a:pt x="25607" y="7816"/>
                  </a:lnTo>
                  <a:lnTo>
                    <a:pt x="25507" y="7916"/>
                  </a:lnTo>
                  <a:lnTo>
                    <a:pt x="25307" y="8136"/>
                  </a:lnTo>
                  <a:lnTo>
                    <a:pt x="25047" y="8316"/>
                  </a:lnTo>
                  <a:lnTo>
                    <a:pt x="24747" y="8476"/>
                  </a:lnTo>
                  <a:lnTo>
                    <a:pt x="24427" y="8636"/>
                  </a:lnTo>
                  <a:lnTo>
                    <a:pt x="24087" y="8756"/>
                  </a:lnTo>
                  <a:lnTo>
                    <a:pt x="23708" y="8876"/>
                  </a:lnTo>
                  <a:lnTo>
                    <a:pt x="23308" y="8956"/>
                  </a:lnTo>
                  <a:lnTo>
                    <a:pt x="22868" y="9036"/>
                  </a:lnTo>
                  <a:lnTo>
                    <a:pt x="22428" y="9116"/>
                  </a:lnTo>
                  <a:lnTo>
                    <a:pt x="21989" y="9156"/>
                  </a:lnTo>
                  <a:lnTo>
                    <a:pt x="21529" y="9196"/>
                  </a:lnTo>
                  <a:lnTo>
                    <a:pt x="21049" y="9235"/>
                  </a:lnTo>
                  <a:lnTo>
                    <a:pt x="20110" y="9255"/>
                  </a:lnTo>
                  <a:lnTo>
                    <a:pt x="19170" y="9255"/>
                  </a:lnTo>
                  <a:lnTo>
                    <a:pt x="18271" y="9216"/>
                  </a:lnTo>
                  <a:lnTo>
                    <a:pt x="17431" y="9156"/>
                  </a:lnTo>
                  <a:lnTo>
                    <a:pt x="16691" y="9116"/>
                  </a:lnTo>
                  <a:lnTo>
                    <a:pt x="15592" y="8996"/>
                  </a:lnTo>
                  <a:lnTo>
                    <a:pt x="15172" y="8936"/>
                  </a:lnTo>
                  <a:lnTo>
                    <a:pt x="14133" y="9016"/>
                  </a:lnTo>
                  <a:lnTo>
                    <a:pt x="13033" y="9096"/>
                  </a:lnTo>
                  <a:lnTo>
                    <a:pt x="11734" y="9156"/>
                  </a:lnTo>
                  <a:lnTo>
                    <a:pt x="10335" y="9196"/>
                  </a:lnTo>
                  <a:lnTo>
                    <a:pt x="8995" y="9196"/>
                  </a:lnTo>
                  <a:lnTo>
                    <a:pt x="8376" y="9156"/>
                  </a:lnTo>
                  <a:lnTo>
                    <a:pt x="7836" y="9116"/>
                  </a:lnTo>
                  <a:lnTo>
                    <a:pt x="7356" y="9036"/>
                  </a:lnTo>
                  <a:lnTo>
                    <a:pt x="7156" y="8996"/>
                  </a:lnTo>
                  <a:lnTo>
                    <a:pt x="6996" y="8936"/>
                  </a:lnTo>
                  <a:lnTo>
                    <a:pt x="6837" y="8876"/>
                  </a:lnTo>
                  <a:lnTo>
                    <a:pt x="6677" y="8776"/>
                  </a:lnTo>
                  <a:lnTo>
                    <a:pt x="6497" y="8656"/>
                  </a:lnTo>
                  <a:lnTo>
                    <a:pt x="6337" y="8516"/>
                  </a:lnTo>
                  <a:lnTo>
                    <a:pt x="6177" y="8356"/>
                  </a:lnTo>
                  <a:lnTo>
                    <a:pt x="6017" y="8176"/>
                  </a:lnTo>
                  <a:lnTo>
                    <a:pt x="5717" y="7776"/>
                  </a:lnTo>
                  <a:lnTo>
                    <a:pt x="5397" y="7317"/>
                  </a:lnTo>
                  <a:lnTo>
                    <a:pt x="5097" y="6817"/>
                  </a:lnTo>
                  <a:lnTo>
                    <a:pt x="4818" y="6297"/>
                  </a:lnTo>
                  <a:lnTo>
                    <a:pt x="4558" y="5757"/>
                  </a:lnTo>
                  <a:lnTo>
                    <a:pt x="4318" y="5238"/>
                  </a:lnTo>
                  <a:lnTo>
                    <a:pt x="4098" y="4738"/>
                  </a:lnTo>
                  <a:lnTo>
                    <a:pt x="3718" y="3878"/>
                  </a:lnTo>
                  <a:lnTo>
                    <a:pt x="3498" y="3259"/>
                  </a:lnTo>
                  <a:lnTo>
                    <a:pt x="3418" y="3019"/>
                  </a:lnTo>
                  <a:lnTo>
                    <a:pt x="3278" y="2819"/>
                  </a:lnTo>
                  <a:lnTo>
                    <a:pt x="3098" y="2559"/>
                  </a:lnTo>
                  <a:lnTo>
                    <a:pt x="2799" y="2219"/>
                  </a:lnTo>
                  <a:lnTo>
                    <a:pt x="2399" y="1799"/>
                  </a:lnTo>
                  <a:lnTo>
                    <a:pt x="1859" y="1280"/>
                  </a:lnTo>
                  <a:lnTo>
                    <a:pt x="1179" y="680"/>
                  </a:lnTo>
                  <a:lnTo>
                    <a:pt x="780" y="340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rgbClr val="6C60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35"/>
            <p:cNvSpPr/>
            <p:nvPr/>
          </p:nvSpPr>
          <p:spPr>
            <a:xfrm>
              <a:off x="3154125" y="3046250"/>
              <a:ext cx="1520225" cy="2112900"/>
            </a:xfrm>
            <a:custGeom>
              <a:rect b="b" l="l" r="r" t="t"/>
              <a:pathLst>
                <a:path extrusionOk="0" h="84516" w="60809">
                  <a:moveTo>
                    <a:pt x="43858" y="2999"/>
                  </a:moveTo>
                  <a:lnTo>
                    <a:pt x="44178" y="3019"/>
                  </a:lnTo>
                  <a:lnTo>
                    <a:pt x="44817" y="3079"/>
                  </a:lnTo>
                  <a:lnTo>
                    <a:pt x="45477" y="3199"/>
                  </a:lnTo>
                  <a:lnTo>
                    <a:pt x="46137" y="3358"/>
                  </a:lnTo>
                  <a:lnTo>
                    <a:pt x="46796" y="3538"/>
                  </a:lnTo>
                  <a:lnTo>
                    <a:pt x="47416" y="3778"/>
                  </a:lnTo>
                  <a:lnTo>
                    <a:pt x="48036" y="4038"/>
                  </a:lnTo>
                  <a:lnTo>
                    <a:pt x="48595" y="4318"/>
                  </a:lnTo>
                  <a:lnTo>
                    <a:pt x="49135" y="4638"/>
                  </a:lnTo>
                  <a:lnTo>
                    <a:pt x="49375" y="4798"/>
                  </a:lnTo>
                  <a:lnTo>
                    <a:pt x="49595" y="4978"/>
                  </a:lnTo>
                  <a:lnTo>
                    <a:pt x="49795" y="5158"/>
                  </a:lnTo>
                  <a:lnTo>
                    <a:pt x="49975" y="5337"/>
                  </a:lnTo>
                  <a:lnTo>
                    <a:pt x="50135" y="5537"/>
                  </a:lnTo>
                  <a:lnTo>
                    <a:pt x="50295" y="5737"/>
                  </a:lnTo>
                  <a:lnTo>
                    <a:pt x="50434" y="5937"/>
                  </a:lnTo>
                  <a:lnTo>
                    <a:pt x="50554" y="6137"/>
                  </a:lnTo>
                  <a:lnTo>
                    <a:pt x="50654" y="6337"/>
                  </a:lnTo>
                  <a:lnTo>
                    <a:pt x="50754" y="6537"/>
                  </a:lnTo>
                  <a:lnTo>
                    <a:pt x="50894" y="6957"/>
                  </a:lnTo>
                  <a:lnTo>
                    <a:pt x="51014" y="7356"/>
                  </a:lnTo>
                  <a:lnTo>
                    <a:pt x="51074" y="7756"/>
                  </a:lnTo>
                  <a:lnTo>
                    <a:pt x="51114" y="8116"/>
                  </a:lnTo>
                  <a:lnTo>
                    <a:pt x="51134" y="8476"/>
                  </a:lnTo>
                  <a:lnTo>
                    <a:pt x="51134" y="8776"/>
                  </a:lnTo>
                  <a:lnTo>
                    <a:pt x="51114" y="9055"/>
                  </a:lnTo>
                  <a:lnTo>
                    <a:pt x="51054" y="9435"/>
                  </a:lnTo>
                  <a:lnTo>
                    <a:pt x="51034" y="9595"/>
                  </a:lnTo>
                  <a:lnTo>
                    <a:pt x="51014" y="9575"/>
                  </a:lnTo>
                  <a:lnTo>
                    <a:pt x="48895" y="9115"/>
                  </a:lnTo>
                  <a:lnTo>
                    <a:pt x="46716" y="8656"/>
                  </a:lnTo>
                  <a:lnTo>
                    <a:pt x="44638" y="8256"/>
                  </a:lnTo>
                  <a:lnTo>
                    <a:pt x="42798" y="7916"/>
                  </a:lnTo>
                  <a:lnTo>
                    <a:pt x="39440" y="7236"/>
                  </a:lnTo>
                  <a:lnTo>
                    <a:pt x="40460" y="4638"/>
                  </a:lnTo>
                  <a:lnTo>
                    <a:pt x="40560" y="4398"/>
                  </a:lnTo>
                  <a:lnTo>
                    <a:pt x="40700" y="4178"/>
                  </a:lnTo>
                  <a:lnTo>
                    <a:pt x="40840" y="3998"/>
                  </a:lnTo>
                  <a:lnTo>
                    <a:pt x="41019" y="3818"/>
                  </a:lnTo>
                  <a:lnTo>
                    <a:pt x="41199" y="3658"/>
                  </a:lnTo>
                  <a:lnTo>
                    <a:pt x="41419" y="3518"/>
                  </a:lnTo>
                  <a:lnTo>
                    <a:pt x="41639" y="3398"/>
                  </a:lnTo>
                  <a:lnTo>
                    <a:pt x="41879" y="3299"/>
                  </a:lnTo>
                  <a:lnTo>
                    <a:pt x="42119" y="3199"/>
                  </a:lnTo>
                  <a:lnTo>
                    <a:pt x="42379" y="3139"/>
                  </a:lnTo>
                  <a:lnTo>
                    <a:pt x="42659" y="3079"/>
                  </a:lnTo>
                  <a:lnTo>
                    <a:pt x="42938" y="3039"/>
                  </a:lnTo>
                  <a:lnTo>
                    <a:pt x="43238" y="3019"/>
                  </a:lnTo>
                  <a:lnTo>
                    <a:pt x="43558" y="2999"/>
                  </a:lnTo>
                  <a:close/>
                  <a:moveTo>
                    <a:pt x="33144" y="1579"/>
                  </a:moveTo>
                  <a:lnTo>
                    <a:pt x="33783" y="1599"/>
                  </a:lnTo>
                  <a:lnTo>
                    <a:pt x="34403" y="1679"/>
                  </a:lnTo>
                  <a:lnTo>
                    <a:pt x="34703" y="1719"/>
                  </a:lnTo>
                  <a:lnTo>
                    <a:pt x="34983" y="1779"/>
                  </a:lnTo>
                  <a:lnTo>
                    <a:pt x="35242" y="1859"/>
                  </a:lnTo>
                  <a:lnTo>
                    <a:pt x="35502" y="1939"/>
                  </a:lnTo>
                  <a:lnTo>
                    <a:pt x="35742" y="2039"/>
                  </a:lnTo>
                  <a:lnTo>
                    <a:pt x="35962" y="2139"/>
                  </a:lnTo>
                  <a:lnTo>
                    <a:pt x="36182" y="2259"/>
                  </a:lnTo>
                  <a:lnTo>
                    <a:pt x="36382" y="2399"/>
                  </a:lnTo>
                  <a:lnTo>
                    <a:pt x="36582" y="2559"/>
                  </a:lnTo>
                  <a:lnTo>
                    <a:pt x="36762" y="2719"/>
                  </a:lnTo>
                  <a:lnTo>
                    <a:pt x="36922" y="2879"/>
                  </a:lnTo>
                  <a:lnTo>
                    <a:pt x="37081" y="3059"/>
                  </a:lnTo>
                  <a:lnTo>
                    <a:pt x="37221" y="3259"/>
                  </a:lnTo>
                  <a:lnTo>
                    <a:pt x="37341" y="3458"/>
                  </a:lnTo>
                  <a:lnTo>
                    <a:pt x="37441" y="3658"/>
                  </a:lnTo>
                  <a:lnTo>
                    <a:pt x="37541" y="3858"/>
                  </a:lnTo>
                  <a:lnTo>
                    <a:pt x="37621" y="4058"/>
                  </a:lnTo>
                  <a:lnTo>
                    <a:pt x="37761" y="4478"/>
                  </a:lnTo>
                  <a:lnTo>
                    <a:pt x="37861" y="4918"/>
                  </a:lnTo>
                  <a:lnTo>
                    <a:pt x="37941" y="5337"/>
                  </a:lnTo>
                  <a:lnTo>
                    <a:pt x="37981" y="5737"/>
                  </a:lnTo>
                  <a:lnTo>
                    <a:pt x="38001" y="6117"/>
                  </a:lnTo>
                  <a:lnTo>
                    <a:pt x="38001" y="6477"/>
                  </a:lnTo>
                  <a:lnTo>
                    <a:pt x="37981" y="6797"/>
                  </a:lnTo>
                  <a:lnTo>
                    <a:pt x="37921" y="7296"/>
                  </a:lnTo>
                  <a:lnTo>
                    <a:pt x="37881" y="7536"/>
                  </a:lnTo>
                  <a:lnTo>
                    <a:pt x="37741" y="7576"/>
                  </a:lnTo>
                  <a:lnTo>
                    <a:pt x="37421" y="7656"/>
                  </a:lnTo>
                  <a:lnTo>
                    <a:pt x="37101" y="7776"/>
                  </a:lnTo>
                  <a:lnTo>
                    <a:pt x="36782" y="7896"/>
                  </a:lnTo>
                  <a:lnTo>
                    <a:pt x="36462" y="8056"/>
                  </a:lnTo>
                  <a:lnTo>
                    <a:pt x="36142" y="8236"/>
                  </a:lnTo>
                  <a:lnTo>
                    <a:pt x="35822" y="8456"/>
                  </a:lnTo>
                  <a:lnTo>
                    <a:pt x="35522" y="8716"/>
                  </a:lnTo>
                  <a:lnTo>
                    <a:pt x="35242" y="8996"/>
                  </a:lnTo>
                  <a:lnTo>
                    <a:pt x="35083" y="9175"/>
                  </a:lnTo>
                  <a:lnTo>
                    <a:pt x="34943" y="9375"/>
                  </a:lnTo>
                  <a:lnTo>
                    <a:pt x="34863" y="9455"/>
                  </a:lnTo>
                  <a:lnTo>
                    <a:pt x="34763" y="9635"/>
                  </a:lnTo>
                  <a:lnTo>
                    <a:pt x="34543" y="9995"/>
                  </a:lnTo>
                  <a:lnTo>
                    <a:pt x="34343" y="10395"/>
                  </a:lnTo>
                  <a:lnTo>
                    <a:pt x="34183" y="10835"/>
                  </a:lnTo>
                  <a:lnTo>
                    <a:pt x="34043" y="11294"/>
                  </a:lnTo>
                  <a:lnTo>
                    <a:pt x="33883" y="11934"/>
                  </a:lnTo>
                  <a:lnTo>
                    <a:pt x="33763" y="12534"/>
                  </a:lnTo>
                  <a:lnTo>
                    <a:pt x="33663" y="13073"/>
                  </a:lnTo>
                  <a:lnTo>
                    <a:pt x="33623" y="13593"/>
                  </a:lnTo>
                  <a:lnTo>
                    <a:pt x="33603" y="14073"/>
                  </a:lnTo>
                  <a:lnTo>
                    <a:pt x="33643" y="14533"/>
                  </a:lnTo>
                  <a:lnTo>
                    <a:pt x="33683" y="14752"/>
                  </a:lnTo>
                  <a:lnTo>
                    <a:pt x="33723" y="14972"/>
                  </a:lnTo>
                  <a:lnTo>
                    <a:pt x="33783" y="15172"/>
                  </a:lnTo>
                  <a:lnTo>
                    <a:pt x="33863" y="15392"/>
                  </a:lnTo>
                  <a:lnTo>
                    <a:pt x="33943" y="15592"/>
                  </a:lnTo>
                  <a:lnTo>
                    <a:pt x="34023" y="15792"/>
                  </a:lnTo>
                  <a:lnTo>
                    <a:pt x="34263" y="16212"/>
                  </a:lnTo>
                  <a:lnTo>
                    <a:pt x="34543" y="16612"/>
                  </a:lnTo>
                  <a:lnTo>
                    <a:pt x="34903" y="17031"/>
                  </a:lnTo>
                  <a:lnTo>
                    <a:pt x="35302" y="17471"/>
                  </a:lnTo>
                  <a:lnTo>
                    <a:pt x="35762" y="17911"/>
                  </a:lnTo>
                  <a:lnTo>
                    <a:pt x="36302" y="18391"/>
                  </a:lnTo>
                  <a:lnTo>
                    <a:pt x="36902" y="18910"/>
                  </a:lnTo>
                  <a:lnTo>
                    <a:pt x="36942" y="19590"/>
                  </a:lnTo>
                  <a:lnTo>
                    <a:pt x="36962" y="20190"/>
                  </a:lnTo>
                  <a:lnTo>
                    <a:pt x="36942" y="20829"/>
                  </a:lnTo>
                  <a:lnTo>
                    <a:pt x="36902" y="21109"/>
                  </a:lnTo>
                  <a:lnTo>
                    <a:pt x="36882" y="21389"/>
                  </a:lnTo>
                  <a:lnTo>
                    <a:pt x="36822" y="21629"/>
                  </a:lnTo>
                  <a:lnTo>
                    <a:pt x="36762" y="21849"/>
                  </a:lnTo>
                  <a:lnTo>
                    <a:pt x="36702" y="22069"/>
                  </a:lnTo>
                  <a:lnTo>
                    <a:pt x="36622" y="22269"/>
                  </a:lnTo>
                  <a:lnTo>
                    <a:pt x="36522" y="22448"/>
                  </a:lnTo>
                  <a:lnTo>
                    <a:pt x="36422" y="22608"/>
                  </a:lnTo>
                  <a:lnTo>
                    <a:pt x="36322" y="22748"/>
                  </a:lnTo>
                  <a:lnTo>
                    <a:pt x="36182" y="22888"/>
                  </a:lnTo>
                  <a:lnTo>
                    <a:pt x="36062" y="23008"/>
                  </a:lnTo>
                  <a:lnTo>
                    <a:pt x="35902" y="23128"/>
                  </a:lnTo>
                  <a:lnTo>
                    <a:pt x="35742" y="23228"/>
                  </a:lnTo>
                  <a:lnTo>
                    <a:pt x="35582" y="23308"/>
                  </a:lnTo>
                  <a:lnTo>
                    <a:pt x="35402" y="23388"/>
                  </a:lnTo>
                  <a:lnTo>
                    <a:pt x="35202" y="23468"/>
                  </a:lnTo>
                  <a:lnTo>
                    <a:pt x="34783" y="23588"/>
                  </a:lnTo>
                  <a:lnTo>
                    <a:pt x="34323" y="23668"/>
                  </a:lnTo>
                  <a:lnTo>
                    <a:pt x="33803" y="23748"/>
                  </a:lnTo>
                  <a:lnTo>
                    <a:pt x="33224" y="23808"/>
                  </a:lnTo>
                  <a:lnTo>
                    <a:pt x="32604" y="23868"/>
                  </a:lnTo>
                  <a:lnTo>
                    <a:pt x="31225" y="23968"/>
                  </a:lnTo>
                  <a:lnTo>
                    <a:pt x="30825" y="23968"/>
                  </a:lnTo>
                  <a:lnTo>
                    <a:pt x="30645" y="23928"/>
                  </a:lnTo>
                  <a:lnTo>
                    <a:pt x="30465" y="23868"/>
                  </a:lnTo>
                  <a:lnTo>
                    <a:pt x="30285" y="23808"/>
                  </a:lnTo>
                  <a:lnTo>
                    <a:pt x="30105" y="23708"/>
                  </a:lnTo>
                  <a:lnTo>
                    <a:pt x="29925" y="23608"/>
                  </a:lnTo>
                  <a:lnTo>
                    <a:pt x="29765" y="23488"/>
                  </a:lnTo>
                  <a:lnTo>
                    <a:pt x="29585" y="23308"/>
                  </a:lnTo>
                  <a:lnTo>
                    <a:pt x="29406" y="23128"/>
                  </a:lnTo>
                  <a:lnTo>
                    <a:pt x="29226" y="22908"/>
                  </a:lnTo>
                  <a:lnTo>
                    <a:pt x="29066" y="22668"/>
                  </a:lnTo>
                  <a:lnTo>
                    <a:pt x="28906" y="22428"/>
                  </a:lnTo>
                  <a:lnTo>
                    <a:pt x="28746" y="22149"/>
                  </a:lnTo>
                  <a:lnTo>
                    <a:pt x="28606" y="21869"/>
                  </a:lnTo>
                  <a:lnTo>
                    <a:pt x="28466" y="21569"/>
                  </a:lnTo>
                  <a:lnTo>
                    <a:pt x="28306" y="21209"/>
                  </a:lnTo>
                  <a:lnTo>
                    <a:pt x="28186" y="20849"/>
                  </a:lnTo>
                  <a:lnTo>
                    <a:pt x="27986" y="20270"/>
                  </a:lnTo>
                  <a:lnTo>
                    <a:pt x="27786" y="19650"/>
                  </a:lnTo>
                  <a:lnTo>
                    <a:pt x="27646" y="19110"/>
                  </a:lnTo>
                  <a:lnTo>
                    <a:pt x="27507" y="18551"/>
                  </a:lnTo>
                  <a:lnTo>
                    <a:pt x="27367" y="17851"/>
                  </a:lnTo>
                  <a:lnTo>
                    <a:pt x="27227" y="17131"/>
                  </a:lnTo>
                  <a:lnTo>
                    <a:pt x="27107" y="16412"/>
                  </a:lnTo>
                  <a:lnTo>
                    <a:pt x="27007" y="15672"/>
                  </a:lnTo>
                  <a:lnTo>
                    <a:pt x="26827" y="14173"/>
                  </a:lnTo>
                  <a:lnTo>
                    <a:pt x="26667" y="12674"/>
                  </a:lnTo>
                  <a:lnTo>
                    <a:pt x="26567" y="11234"/>
                  </a:lnTo>
                  <a:lnTo>
                    <a:pt x="26507" y="9835"/>
                  </a:lnTo>
                  <a:lnTo>
                    <a:pt x="26467" y="8536"/>
                  </a:lnTo>
                  <a:lnTo>
                    <a:pt x="26447" y="7376"/>
                  </a:lnTo>
                  <a:lnTo>
                    <a:pt x="26467" y="6217"/>
                  </a:lnTo>
                  <a:lnTo>
                    <a:pt x="26507" y="5297"/>
                  </a:lnTo>
                  <a:lnTo>
                    <a:pt x="26567" y="4958"/>
                  </a:lnTo>
                  <a:lnTo>
                    <a:pt x="26607" y="4738"/>
                  </a:lnTo>
                  <a:lnTo>
                    <a:pt x="26687" y="4518"/>
                  </a:lnTo>
                  <a:lnTo>
                    <a:pt x="26787" y="4318"/>
                  </a:lnTo>
                  <a:lnTo>
                    <a:pt x="26887" y="4118"/>
                  </a:lnTo>
                  <a:lnTo>
                    <a:pt x="27047" y="3898"/>
                  </a:lnTo>
                  <a:lnTo>
                    <a:pt x="27207" y="3678"/>
                  </a:lnTo>
                  <a:lnTo>
                    <a:pt x="27407" y="3478"/>
                  </a:lnTo>
                  <a:lnTo>
                    <a:pt x="27606" y="3279"/>
                  </a:lnTo>
                  <a:lnTo>
                    <a:pt x="27826" y="3099"/>
                  </a:lnTo>
                  <a:lnTo>
                    <a:pt x="28086" y="2919"/>
                  </a:lnTo>
                  <a:lnTo>
                    <a:pt x="28326" y="2759"/>
                  </a:lnTo>
                  <a:lnTo>
                    <a:pt x="28606" y="2619"/>
                  </a:lnTo>
                  <a:lnTo>
                    <a:pt x="28886" y="2479"/>
                  </a:lnTo>
                  <a:lnTo>
                    <a:pt x="29186" y="2339"/>
                  </a:lnTo>
                  <a:lnTo>
                    <a:pt x="29485" y="2219"/>
                  </a:lnTo>
                  <a:lnTo>
                    <a:pt x="29805" y="2099"/>
                  </a:lnTo>
                  <a:lnTo>
                    <a:pt x="30445" y="1919"/>
                  </a:lnTo>
                  <a:lnTo>
                    <a:pt x="31125" y="1759"/>
                  </a:lnTo>
                  <a:lnTo>
                    <a:pt x="31804" y="1659"/>
                  </a:lnTo>
                  <a:lnTo>
                    <a:pt x="32484" y="1599"/>
                  </a:lnTo>
                  <a:lnTo>
                    <a:pt x="33144" y="1579"/>
                  </a:lnTo>
                  <a:close/>
                  <a:moveTo>
                    <a:pt x="10835" y="6957"/>
                  </a:moveTo>
                  <a:lnTo>
                    <a:pt x="11055" y="6977"/>
                  </a:lnTo>
                  <a:lnTo>
                    <a:pt x="11315" y="6997"/>
                  </a:lnTo>
                  <a:lnTo>
                    <a:pt x="11615" y="7077"/>
                  </a:lnTo>
                  <a:lnTo>
                    <a:pt x="11915" y="7196"/>
                  </a:lnTo>
                  <a:lnTo>
                    <a:pt x="12075" y="7296"/>
                  </a:lnTo>
                  <a:lnTo>
                    <a:pt x="12235" y="7396"/>
                  </a:lnTo>
                  <a:lnTo>
                    <a:pt x="12394" y="7496"/>
                  </a:lnTo>
                  <a:lnTo>
                    <a:pt x="12554" y="7636"/>
                  </a:lnTo>
                  <a:lnTo>
                    <a:pt x="12714" y="7796"/>
                  </a:lnTo>
                  <a:lnTo>
                    <a:pt x="12874" y="7956"/>
                  </a:lnTo>
                  <a:lnTo>
                    <a:pt x="13034" y="8156"/>
                  </a:lnTo>
                  <a:lnTo>
                    <a:pt x="13174" y="8376"/>
                  </a:lnTo>
                  <a:lnTo>
                    <a:pt x="13334" y="8616"/>
                  </a:lnTo>
                  <a:lnTo>
                    <a:pt x="13474" y="8896"/>
                  </a:lnTo>
                  <a:lnTo>
                    <a:pt x="13614" y="9195"/>
                  </a:lnTo>
                  <a:lnTo>
                    <a:pt x="13734" y="9515"/>
                  </a:lnTo>
                  <a:lnTo>
                    <a:pt x="13854" y="9875"/>
                  </a:lnTo>
                  <a:lnTo>
                    <a:pt x="13974" y="10255"/>
                  </a:lnTo>
                  <a:lnTo>
                    <a:pt x="14074" y="10655"/>
                  </a:lnTo>
                  <a:lnTo>
                    <a:pt x="14174" y="11114"/>
                  </a:lnTo>
                  <a:lnTo>
                    <a:pt x="14333" y="11994"/>
                  </a:lnTo>
                  <a:lnTo>
                    <a:pt x="14473" y="12913"/>
                  </a:lnTo>
                  <a:lnTo>
                    <a:pt x="14573" y="13873"/>
                  </a:lnTo>
                  <a:lnTo>
                    <a:pt x="14673" y="14832"/>
                  </a:lnTo>
                  <a:lnTo>
                    <a:pt x="14753" y="15812"/>
                  </a:lnTo>
                  <a:lnTo>
                    <a:pt x="14793" y="16771"/>
                  </a:lnTo>
                  <a:lnTo>
                    <a:pt x="14833" y="17731"/>
                  </a:lnTo>
                  <a:lnTo>
                    <a:pt x="14853" y="18670"/>
                  </a:lnTo>
                  <a:lnTo>
                    <a:pt x="14853" y="19690"/>
                  </a:lnTo>
                  <a:lnTo>
                    <a:pt x="14813" y="20669"/>
                  </a:lnTo>
                  <a:lnTo>
                    <a:pt x="14773" y="21569"/>
                  </a:lnTo>
                  <a:lnTo>
                    <a:pt x="14693" y="22388"/>
                  </a:lnTo>
                  <a:lnTo>
                    <a:pt x="14593" y="23088"/>
                  </a:lnTo>
                  <a:lnTo>
                    <a:pt x="14473" y="23668"/>
                  </a:lnTo>
                  <a:lnTo>
                    <a:pt x="14413" y="23928"/>
                  </a:lnTo>
                  <a:lnTo>
                    <a:pt x="14333" y="24128"/>
                  </a:lnTo>
                  <a:lnTo>
                    <a:pt x="14253" y="24307"/>
                  </a:lnTo>
                  <a:lnTo>
                    <a:pt x="14174" y="24447"/>
                  </a:lnTo>
                  <a:lnTo>
                    <a:pt x="14094" y="24547"/>
                  </a:lnTo>
                  <a:lnTo>
                    <a:pt x="13974" y="24647"/>
                  </a:lnTo>
                  <a:lnTo>
                    <a:pt x="13834" y="24767"/>
                  </a:lnTo>
                  <a:lnTo>
                    <a:pt x="13694" y="24867"/>
                  </a:lnTo>
                  <a:lnTo>
                    <a:pt x="13354" y="25067"/>
                  </a:lnTo>
                  <a:lnTo>
                    <a:pt x="12954" y="25247"/>
                  </a:lnTo>
                  <a:lnTo>
                    <a:pt x="12494" y="25407"/>
                  </a:lnTo>
                  <a:lnTo>
                    <a:pt x="12015" y="25547"/>
                  </a:lnTo>
                  <a:lnTo>
                    <a:pt x="11515" y="25647"/>
                  </a:lnTo>
                  <a:lnTo>
                    <a:pt x="10995" y="25707"/>
                  </a:lnTo>
                  <a:lnTo>
                    <a:pt x="10735" y="25727"/>
                  </a:lnTo>
                  <a:lnTo>
                    <a:pt x="10475" y="25727"/>
                  </a:lnTo>
                  <a:lnTo>
                    <a:pt x="10216" y="25707"/>
                  </a:lnTo>
                  <a:lnTo>
                    <a:pt x="9956" y="25687"/>
                  </a:lnTo>
                  <a:lnTo>
                    <a:pt x="9716" y="25647"/>
                  </a:lnTo>
                  <a:lnTo>
                    <a:pt x="9456" y="25587"/>
                  </a:lnTo>
                  <a:lnTo>
                    <a:pt x="9216" y="25507"/>
                  </a:lnTo>
                  <a:lnTo>
                    <a:pt x="8996" y="25407"/>
                  </a:lnTo>
                  <a:lnTo>
                    <a:pt x="8776" y="25307"/>
                  </a:lnTo>
                  <a:lnTo>
                    <a:pt x="8556" y="25187"/>
                  </a:lnTo>
                  <a:lnTo>
                    <a:pt x="8357" y="25027"/>
                  </a:lnTo>
                  <a:lnTo>
                    <a:pt x="8177" y="24867"/>
                  </a:lnTo>
                  <a:lnTo>
                    <a:pt x="8017" y="24667"/>
                  </a:lnTo>
                  <a:lnTo>
                    <a:pt x="7857" y="24467"/>
                  </a:lnTo>
                  <a:lnTo>
                    <a:pt x="7717" y="24228"/>
                  </a:lnTo>
                  <a:lnTo>
                    <a:pt x="7597" y="23968"/>
                  </a:lnTo>
                  <a:lnTo>
                    <a:pt x="7477" y="23668"/>
                  </a:lnTo>
                  <a:lnTo>
                    <a:pt x="7377" y="23308"/>
                  </a:lnTo>
                  <a:lnTo>
                    <a:pt x="7157" y="22588"/>
                  </a:lnTo>
                  <a:lnTo>
                    <a:pt x="6837" y="21409"/>
                  </a:lnTo>
                  <a:lnTo>
                    <a:pt x="6617" y="20390"/>
                  </a:lnTo>
                  <a:lnTo>
                    <a:pt x="6498" y="19830"/>
                  </a:lnTo>
                  <a:lnTo>
                    <a:pt x="6278" y="18770"/>
                  </a:lnTo>
                  <a:lnTo>
                    <a:pt x="6058" y="17671"/>
                  </a:lnTo>
                  <a:lnTo>
                    <a:pt x="5678" y="15472"/>
                  </a:lnTo>
                  <a:lnTo>
                    <a:pt x="5358" y="13433"/>
                  </a:lnTo>
                  <a:lnTo>
                    <a:pt x="5238" y="12514"/>
                  </a:lnTo>
                  <a:lnTo>
                    <a:pt x="5138" y="11694"/>
                  </a:lnTo>
                  <a:lnTo>
                    <a:pt x="5078" y="11094"/>
                  </a:lnTo>
                  <a:lnTo>
                    <a:pt x="5038" y="10595"/>
                  </a:lnTo>
                  <a:lnTo>
                    <a:pt x="5038" y="10295"/>
                  </a:lnTo>
                  <a:lnTo>
                    <a:pt x="5038" y="10055"/>
                  </a:lnTo>
                  <a:lnTo>
                    <a:pt x="5058" y="9855"/>
                  </a:lnTo>
                  <a:lnTo>
                    <a:pt x="5098" y="9675"/>
                  </a:lnTo>
                  <a:lnTo>
                    <a:pt x="5158" y="9475"/>
                  </a:lnTo>
                  <a:lnTo>
                    <a:pt x="5238" y="9295"/>
                  </a:lnTo>
                  <a:lnTo>
                    <a:pt x="5358" y="9055"/>
                  </a:lnTo>
                  <a:lnTo>
                    <a:pt x="5498" y="8836"/>
                  </a:lnTo>
                  <a:lnTo>
                    <a:pt x="5678" y="8636"/>
                  </a:lnTo>
                  <a:lnTo>
                    <a:pt x="5898" y="8436"/>
                  </a:lnTo>
                  <a:lnTo>
                    <a:pt x="6058" y="8296"/>
                  </a:lnTo>
                  <a:lnTo>
                    <a:pt x="6238" y="8156"/>
                  </a:lnTo>
                  <a:lnTo>
                    <a:pt x="6438" y="8036"/>
                  </a:lnTo>
                  <a:lnTo>
                    <a:pt x="6637" y="7916"/>
                  </a:lnTo>
                  <a:lnTo>
                    <a:pt x="6877" y="7796"/>
                  </a:lnTo>
                  <a:lnTo>
                    <a:pt x="7117" y="7676"/>
                  </a:lnTo>
                  <a:lnTo>
                    <a:pt x="7357" y="7576"/>
                  </a:lnTo>
                  <a:lnTo>
                    <a:pt x="7637" y="7476"/>
                  </a:lnTo>
                  <a:lnTo>
                    <a:pt x="8237" y="7316"/>
                  </a:lnTo>
                  <a:lnTo>
                    <a:pt x="8876" y="7176"/>
                  </a:lnTo>
                  <a:lnTo>
                    <a:pt x="9596" y="7077"/>
                  </a:lnTo>
                  <a:lnTo>
                    <a:pt x="10376" y="7017"/>
                  </a:lnTo>
                  <a:lnTo>
                    <a:pt x="10495" y="6997"/>
                  </a:lnTo>
                  <a:lnTo>
                    <a:pt x="10635" y="6977"/>
                  </a:lnTo>
                  <a:lnTo>
                    <a:pt x="10835" y="6957"/>
                  </a:lnTo>
                  <a:close/>
                  <a:moveTo>
                    <a:pt x="22209" y="4738"/>
                  </a:moveTo>
                  <a:lnTo>
                    <a:pt x="22629" y="4778"/>
                  </a:lnTo>
                  <a:lnTo>
                    <a:pt x="23009" y="4838"/>
                  </a:lnTo>
                  <a:lnTo>
                    <a:pt x="23169" y="4878"/>
                  </a:lnTo>
                  <a:lnTo>
                    <a:pt x="23309" y="4918"/>
                  </a:lnTo>
                  <a:lnTo>
                    <a:pt x="23609" y="5058"/>
                  </a:lnTo>
                  <a:lnTo>
                    <a:pt x="23868" y="5217"/>
                  </a:lnTo>
                  <a:lnTo>
                    <a:pt x="24088" y="5397"/>
                  </a:lnTo>
                  <a:lnTo>
                    <a:pt x="24288" y="5597"/>
                  </a:lnTo>
                  <a:lnTo>
                    <a:pt x="24428" y="5797"/>
                  </a:lnTo>
                  <a:lnTo>
                    <a:pt x="24548" y="5997"/>
                  </a:lnTo>
                  <a:lnTo>
                    <a:pt x="24648" y="6217"/>
                  </a:lnTo>
                  <a:lnTo>
                    <a:pt x="24728" y="6417"/>
                  </a:lnTo>
                  <a:lnTo>
                    <a:pt x="24768" y="6617"/>
                  </a:lnTo>
                  <a:lnTo>
                    <a:pt x="24808" y="6797"/>
                  </a:lnTo>
                  <a:lnTo>
                    <a:pt x="24848" y="7117"/>
                  </a:lnTo>
                  <a:lnTo>
                    <a:pt x="24848" y="7316"/>
                  </a:lnTo>
                  <a:lnTo>
                    <a:pt x="24848" y="7396"/>
                  </a:lnTo>
                  <a:lnTo>
                    <a:pt x="24908" y="8156"/>
                  </a:lnTo>
                  <a:lnTo>
                    <a:pt x="25088" y="10175"/>
                  </a:lnTo>
                  <a:lnTo>
                    <a:pt x="25308" y="12274"/>
                  </a:lnTo>
                  <a:lnTo>
                    <a:pt x="25448" y="13473"/>
                  </a:lnTo>
                  <a:lnTo>
                    <a:pt x="25608" y="14752"/>
                  </a:lnTo>
                  <a:lnTo>
                    <a:pt x="25787" y="16052"/>
                  </a:lnTo>
                  <a:lnTo>
                    <a:pt x="25987" y="17411"/>
                  </a:lnTo>
                  <a:lnTo>
                    <a:pt x="26207" y="18770"/>
                  </a:lnTo>
                  <a:lnTo>
                    <a:pt x="26447" y="20110"/>
                  </a:lnTo>
                  <a:lnTo>
                    <a:pt x="26547" y="20649"/>
                  </a:lnTo>
                  <a:lnTo>
                    <a:pt x="26587" y="21169"/>
                  </a:lnTo>
                  <a:lnTo>
                    <a:pt x="26567" y="21649"/>
                  </a:lnTo>
                  <a:lnTo>
                    <a:pt x="26527" y="22089"/>
                  </a:lnTo>
                  <a:lnTo>
                    <a:pt x="26447" y="22508"/>
                  </a:lnTo>
                  <a:lnTo>
                    <a:pt x="26347" y="22888"/>
                  </a:lnTo>
                  <a:lnTo>
                    <a:pt x="26207" y="23248"/>
                  </a:lnTo>
                  <a:lnTo>
                    <a:pt x="26027" y="23568"/>
                  </a:lnTo>
                  <a:lnTo>
                    <a:pt x="25827" y="23888"/>
                  </a:lnTo>
                  <a:lnTo>
                    <a:pt x="25588" y="24168"/>
                  </a:lnTo>
                  <a:lnTo>
                    <a:pt x="25348" y="24407"/>
                  </a:lnTo>
                  <a:lnTo>
                    <a:pt x="25068" y="24647"/>
                  </a:lnTo>
                  <a:lnTo>
                    <a:pt x="24788" y="24847"/>
                  </a:lnTo>
                  <a:lnTo>
                    <a:pt x="24468" y="25027"/>
                  </a:lnTo>
                  <a:lnTo>
                    <a:pt x="24148" y="25207"/>
                  </a:lnTo>
                  <a:lnTo>
                    <a:pt x="23828" y="25347"/>
                  </a:lnTo>
                  <a:lnTo>
                    <a:pt x="23489" y="25467"/>
                  </a:lnTo>
                  <a:lnTo>
                    <a:pt x="23129" y="25587"/>
                  </a:lnTo>
                  <a:lnTo>
                    <a:pt x="22789" y="25667"/>
                  </a:lnTo>
                  <a:lnTo>
                    <a:pt x="22429" y="25747"/>
                  </a:lnTo>
                  <a:lnTo>
                    <a:pt x="22069" y="25807"/>
                  </a:lnTo>
                  <a:lnTo>
                    <a:pt x="21730" y="25847"/>
                  </a:lnTo>
                  <a:lnTo>
                    <a:pt x="21370" y="25867"/>
                  </a:lnTo>
                  <a:lnTo>
                    <a:pt x="21030" y="25887"/>
                  </a:lnTo>
                  <a:lnTo>
                    <a:pt x="20390" y="25887"/>
                  </a:lnTo>
                  <a:lnTo>
                    <a:pt x="19791" y="25847"/>
                  </a:lnTo>
                  <a:lnTo>
                    <a:pt x="19271" y="25767"/>
                  </a:lnTo>
                  <a:lnTo>
                    <a:pt x="18851" y="25687"/>
                  </a:lnTo>
                  <a:lnTo>
                    <a:pt x="18691" y="25607"/>
                  </a:lnTo>
                  <a:lnTo>
                    <a:pt x="18531" y="25507"/>
                  </a:lnTo>
                  <a:lnTo>
                    <a:pt x="18391" y="25367"/>
                  </a:lnTo>
                  <a:lnTo>
                    <a:pt x="18251" y="25207"/>
                  </a:lnTo>
                  <a:lnTo>
                    <a:pt x="18111" y="25007"/>
                  </a:lnTo>
                  <a:lnTo>
                    <a:pt x="17992" y="24767"/>
                  </a:lnTo>
                  <a:lnTo>
                    <a:pt x="17852" y="24507"/>
                  </a:lnTo>
                  <a:lnTo>
                    <a:pt x="17732" y="24228"/>
                  </a:lnTo>
                  <a:lnTo>
                    <a:pt x="17612" y="23888"/>
                  </a:lnTo>
                  <a:lnTo>
                    <a:pt x="17492" y="23528"/>
                  </a:lnTo>
                  <a:lnTo>
                    <a:pt x="17332" y="22948"/>
                  </a:lnTo>
                  <a:lnTo>
                    <a:pt x="17172" y="22329"/>
                  </a:lnTo>
                  <a:lnTo>
                    <a:pt x="17052" y="21789"/>
                  </a:lnTo>
                  <a:lnTo>
                    <a:pt x="16952" y="21249"/>
                  </a:lnTo>
                  <a:lnTo>
                    <a:pt x="16752" y="20090"/>
                  </a:lnTo>
                  <a:lnTo>
                    <a:pt x="16572" y="18910"/>
                  </a:lnTo>
                  <a:lnTo>
                    <a:pt x="16472" y="18031"/>
                  </a:lnTo>
                  <a:lnTo>
                    <a:pt x="16372" y="17171"/>
                  </a:lnTo>
                  <a:lnTo>
                    <a:pt x="16232" y="15612"/>
                  </a:lnTo>
                  <a:lnTo>
                    <a:pt x="16132" y="14313"/>
                  </a:lnTo>
                  <a:lnTo>
                    <a:pt x="16073" y="13393"/>
                  </a:lnTo>
                  <a:lnTo>
                    <a:pt x="16053" y="12953"/>
                  </a:lnTo>
                  <a:lnTo>
                    <a:pt x="15993" y="12514"/>
                  </a:lnTo>
                  <a:lnTo>
                    <a:pt x="15933" y="12074"/>
                  </a:lnTo>
                  <a:lnTo>
                    <a:pt x="15853" y="11654"/>
                  </a:lnTo>
                  <a:lnTo>
                    <a:pt x="15673" y="10795"/>
                  </a:lnTo>
                  <a:lnTo>
                    <a:pt x="15533" y="9955"/>
                  </a:lnTo>
                  <a:lnTo>
                    <a:pt x="15453" y="9395"/>
                  </a:lnTo>
                  <a:lnTo>
                    <a:pt x="15433" y="8856"/>
                  </a:lnTo>
                  <a:lnTo>
                    <a:pt x="15433" y="8516"/>
                  </a:lnTo>
                  <a:lnTo>
                    <a:pt x="15453" y="8196"/>
                  </a:lnTo>
                  <a:lnTo>
                    <a:pt x="15493" y="7876"/>
                  </a:lnTo>
                  <a:lnTo>
                    <a:pt x="15553" y="7556"/>
                  </a:lnTo>
                  <a:lnTo>
                    <a:pt x="15613" y="7396"/>
                  </a:lnTo>
                  <a:lnTo>
                    <a:pt x="15673" y="7216"/>
                  </a:lnTo>
                  <a:lnTo>
                    <a:pt x="15773" y="7057"/>
                  </a:lnTo>
                  <a:lnTo>
                    <a:pt x="15893" y="6877"/>
                  </a:lnTo>
                  <a:lnTo>
                    <a:pt x="16033" y="6717"/>
                  </a:lnTo>
                  <a:lnTo>
                    <a:pt x="16053" y="6717"/>
                  </a:lnTo>
                  <a:lnTo>
                    <a:pt x="16192" y="6577"/>
                  </a:lnTo>
                  <a:lnTo>
                    <a:pt x="16352" y="6437"/>
                  </a:lnTo>
                  <a:lnTo>
                    <a:pt x="16712" y="6177"/>
                  </a:lnTo>
                  <a:lnTo>
                    <a:pt x="17132" y="5937"/>
                  </a:lnTo>
                  <a:lnTo>
                    <a:pt x="17592" y="5717"/>
                  </a:lnTo>
                  <a:lnTo>
                    <a:pt x="18071" y="5517"/>
                  </a:lnTo>
                  <a:lnTo>
                    <a:pt x="18591" y="5337"/>
                  </a:lnTo>
                  <a:lnTo>
                    <a:pt x="19131" y="5178"/>
                  </a:lnTo>
                  <a:lnTo>
                    <a:pt x="19671" y="5038"/>
                  </a:lnTo>
                  <a:lnTo>
                    <a:pt x="20210" y="4918"/>
                  </a:lnTo>
                  <a:lnTo>
                    <a:pt x="20750" y="4838"/>
                  </a:lnTo>
                  <a:lnTo>
                    <a:pt x="21270" y="4778"/>
                  </a:lnTo>
                  <a:lnTo>
                    <a:pt x="21750" y="4738"/>
                  </a:lnTo>
                  <a:close/>
                  <a:moveTo>
                    <a:pt x="32784" y="0"/>
                  </a:moveTo>
                  <a:lnTo>
                    <a:pt x="32104" y="40"/>
                  </a:lnTo>
                  <a:lnTo>
                    <a:pt x="31364" y="140"/>
                  </a:lnTo>
                  <a:lnTo>
                    <a:pt x="30645" y="260"/>
                  </a:lnTo>
                  <a:lnTo>
                    <a:pt x="29985" y="420"/>
                  </a:lnTo>
                  <a:lnTo>
                    <a:pt x="29386" y="580"/>
                  </a:lnTo>
                  <a:lnTo>
                    <a:pt x="28826" y="760"/>
                  </a:lnTo>
                  <a:lnTo>
                    <a:pt x="28326" y="960"/>
                  </a:lnTo>
                  <a:lnTo>
                    <a:pt x="27866" y="1180"/>
                  </a:lnTo>
                  <a:lnTo>
                    <a:pt x="27447" y="1400"/>
                  </a:lnTo>
                  <a:lnTo>
                    <a:pt x="27067" y="1639"/>
                  </a:lnTo>
                  <a:lnTo>
                    <a:pt x="26727" y="1899"/>
                  </a:lnTo>
                  <a:lnTo>
                    <a:pt x="26427" y="2179"/>
                  </a:lnTo>
                  <a:lnTo>
                    <a:pt x="26147" y="2459"/>
                  </a:lnTo>
                  <a:lnTo>
                    <a:pt x="25887" y="2759"/>
                  </a:lnTo>
                  <a:lnTo>
                    <a:pt x="25667" y="3059"/>
                  </a:lnTo>
                  <a:lnTo>
                    <a:pt x="25448" y="3378"/>
                  </a:lnTo>
                  <a:lnTo>
                    <a:pt x="25268" y="3718"/>
                  </a:lnTo>
                  <a:lnTo>
                    <a:pt x="25088" y="4058"/>
                  </a:lnTo>
                  <a:lnTo>
                    <a:pt x="24828" y="3918"/>
                  </a:lnTo>
                  <a:lnTo>
                    <a:pt x="24568" y="3778"/>
                  </a:lnTo>
                  <a:lnTo>
                    <a:pt x="24288" y="3658"/>
                  </a:lnTo>
                  <a:lnTo>
                    <a:pt x="23988" y="3538"/>
                  </a:lnTo>
                  <a:lnTo>
                    <a:pt x="23689" y="3418"/>
                  </a:lnTo>
                  <a:lnTo>
                    <a:pt x="23369" y="3338"/>
                  </a:lnTo>
                  <a:lnTo>
                    <a:pt x="23049" y="3239"/>
                  </a:lnTo>
                  <a:lnTo>
                    <a:pt x="22709" y="3159"/>
                  </a:lnTo>
                  <a:lnTo>
                    <a:pt x="22369" y="3099"/>
                  </a:lnTo>
                  <a:lnTo>
                    <a:pt x="22029" y="3039"/>
                  </a:lnTo>
                  <a:lnTo>
                    <a:pt x="21670" y="3019"/>
                  </a:lnTo>
                  <a:lnTo>
                    <a:pt x="21290" y="2979"/>
                  </a:lnTo>
                  <a:lnTo>
                    <a:pt x="20550" y="2979"/>
                  </a:lnTo>
                  <a:lnTo>
                    <a:pt x="20170" y="2999"/>
                  </a:lnTo>
                  <a:lnTo>
                    <a:pt x="19791" y="3039"/>
                  </a:lnTo>
                  <a:lnTo>
                    <a:pt x="19411" y="3099"/>
                  </a:lnTo>
                  <a:lnTo>
                    <a:pt x="19031" y="3159"/>
                  </a:lnTo>
                  <a:lnTo>
                    <a:pt x="18651" y="3259"/>
                  </a:lnTo>
                  <a:lnTo>
                    <a:pt x="18251" y="3358"/>
                  </a:lnTo>
                  <a:lnTo>
                    <a:pt x="17872" y="3478"/>
                  </a:lnTo>
                  <a:lnTo>
                    <a:pt x="17512" y="3638"/>
                  </a:lnTo>
                  <a:lnTo>
                    <a:pt x="17132" y="3798"/>
                  </a:lnTo>
                  <a:lnTo>
                    <a:pt x="16752" y="3998"/>
                  </a:lnTo>
                  <a:lnTo>
                    <a:pt x="16392" y="4198"/>
                  </a:lnTo>
                  <a:lnTo>
                    <a:pt x="16033" y="4438"/>
                  </a:lnTo>
                  <a:lnTo>
                    <a:pt x="15693" y="4698"/>
                  </a:lnTo>
                  <a:lnTo>
                    <a:pt x="15353" y="4978"/>
                  </a:lnTo>
                  <a:lnTo>
                    <a:pt x="15013" y="5277"/>
                  </a:lnTo>
                  <a:lnTo>
                    <a:pt x="14693" y="5617"/>
                  </a:lnTo>
                  <a:lnTo>
                    <a:pt x="14373" y="5957"/>
                  </a:lnTo>
                  <a:lnTo>
                    <a:pt x="14074" y="6357"/>
                  </a:lnTo>
                  <a:lnTo>
                    <a:pt x="13694" y="6197"/>
                  </a:lnTo>
                  <a:lnTo>
                    <a:pt x="13234" y="6017"/>
                  </a:lnTo>
                  <a:lnTo>
                    <a:pt x="12714" y="5857"/>
                  </a:lnTo>
                  <a:lnTo>
                    <a:pt x="12135" y="5697"/>
                  </a:lnTo>
                  <a:lnTo>
                    <a:pt x="11495" y="5557"/>
                  </a:lnTo>
                  <a:lnTo>
                    <a:pt x="11175" y="5497"/>
                  </a:lnTo>
                  <a:lnTo>
                    <a:pt x="10815" y="5457"/>
                  </a:lnTo>
                  <a:lnTo>
                    <a:pt x="10475" y="5417"/>
                  </a:lnTo>
                  <a:lnTo>
                    <a:pt x="10116" y="5397"/>
                  </a:lnTo>
                  <a:lnTo>
                    <a:pt x="9756" y="5397"/>
                  </a:lnTo>
                  <a:lnTo>
                    <a:pt x="9376" y="5417"/>
                  </a:lnTo>
                  <a:lnTo>
                    <a:pt x="9016" y="5437"/>
                  </a:lnTo>
                  <a:lnTo>
                    <a:pt x="8636" y="5497"/>
                  </a:lnTo>
                  <a:lnTo>
                    <a:pt x="8257" y="5557"/>
                  </a:lnTo>
                  <a:lnTo>
                    <a:pt x="7877" y="5657"/>
                  </a:lnTo>
                  <a:lnTo>
                    <a:pt x="7497" y="5777"/>
                  </a:lnTo>
                  <a:lnTo>
                    <a:pt x="7097" y="5917"/>
                  </a:lnTo>
                  <a:lnTo>
                    <a:pt x="6717" y="6097"/>
                  </a:lnTo>
                  <a:lnTo>
                    <a:pt x="6338" y="6297"/>
                  </a:lnTo>
                  <a:lnTo>
                    <a:pt x="5978" y="6537"/>
                  </a:lnTo>
                  <a:lnTo>
                    <a:pt x="5598" y="6797"/>
                  </a:lnTo>
                  <a:lnTo>
                    <a:pt x="5238" y="7097"/>
                  </a:lnTo>
                  <a:lnTo>
                    <a:pt x="4878" y="7416"/>
                  </a:lnTo>
                  <a:lnTo>
                    <a:pt x="4519" y="7796"/>
                  </a:lnTo>
                  <a:lnTo>
                    <a:pt x="4179" y="8196"/>
                  </a:lnTo>
                  <a:lnTo>
                    <a:pt x="3839" y="8656"/>
                  </a:lnTo>
                  <a:lnTo>
                    <a:pt x="3499" y="9135"/>
                  </a:lnTo>
                  <a:lnTo>
                    <a:pt x="3199" y="9655"/>
                  </a:lnTo>
                  <a:lnTo>
                    <a:pt x="2899" y="10215"/>
                  </a:lnTo>
                  <a:lnTo>
                    <a:pt x="2620" y="10815"/>
                  </a:lnTo>
                  <a:lnTo>
                    <a:pt x="2360" y="11414"/>
                  </a:lnTo>
                  <a:lnTo>
                    <a:pt x="2120" y="12074"/>
                  </a:lnTo>
                  <a:lnTo>
                    <a:pt x="1900" y="12734"/>
                  </a:lnTo>
                  <a:lnTo>
                    <a:pt x="1680" y="13413"/>
                  </a:lnTo>
                  <a:lnTo>
                    <a:pt x="1480" y="14133"/>
                  </a:lnTo>
                  <a:lnTo>
                    <a:pt x="1300" y="14852"/>
                  </a:lnTo>
                  <a:lnTo>
                    <a:pt x="1140" y="15592"/>
                  </a:lnTo>
                  <a:lnTo>
                    <a:pt x="980" y="16352"/>
                  </a:lnTo>
                  <a:lnTo>
                    <a:pt x="841" y="17111"/>
                  </a:lnTo>
                  <a:lnTo>
                    <a:pt x="721" y="17891"/>
                  </a:lnTo>
                  <a:lnTo>
                    <a:pt x="601" y="18670"/>
                  </a:lnTo>
                  <a:lnTo>
                    <a:pt x="401" y="20230"/>
                  </a:lnTo>
                  <a:lnTo>
                    <a:pt x="241" y="21809"/>
                  </a:lnTo>
                  <a:lnTo>
                    <a:pt x="141" y="23368"/>
                  </a:lnTo>
                  <a:lnTo>
                    <a:pt x="61" y="24907"/>
                  </a:lnTo>
                  <a:lnTo>
                    <a:pt x="21" y="26386"/>
                  </a:lnTo>
                  <a:lnTo>
                    <a:pt x="1" y="27806"/>
                  </a:lnTo>
                  <a:lnTo>
                    <a:pt x="1" y="29145"/>
                  </a:lnTo>
                  <a:lnTo>
                    <a:pt x="41" y="30364"/>
                  </a:lnTo>
                  <a:lnTo>
                    <a:pt x="81" y="31484"/>
                  </a:lnTo>
                  <a:lnTo>
                    <a:pt x="161" y="32603"/>
                  </a:lnTo>
                  <a:lnTo>
                    <a:pt x="261" y="33862"/>
                  </a:lnTo>
                  <a:lnTo>
                    <a:pt x="401" y="35202"/>
                  </a:lnTo>
                  <a:lnTo>
                    <a:pt x="581" y="36641"/>
                  </a:lnTo>
                  <a:lnTo>
                    <a:pt x="781" y="38120"/>
                  </a:lnTo>
                  <a:lnTo>
                    <a:pt x="980" y="39639"/>
                  </a:lnTo>
                  <a:lnTo>
                    <a:pt x="1440" y="42698"/>
                  </a:lnTo>
                  <a:lnTo>
                    <a:pt x="1900" y="45616"/>
                  </a:lnTo>
                  <a:lnTo>
                    <a:pt x="2320" y="48235"/>
                  </a:lnTo>
                  <a:lnTo>
                    <a:pt x="2939" y="51773"/>
                  </a:lnTo>
                  <a:lnTo>
                    <a:pt x="3039" y="52453"/>
                  </a:lnTo>
                  <a:lnTo>
                    <a:pt x="3139" y="53432"/>
                  </a:lnTo>
                  <a:lnTo>
                    <a:pt x="3279" y="54692"/>
                  </a:lnTo>
                  <a:lnTo>
                    <a:pt x="3399" y="56191"/>
                  </a:lnTo>
                  <a:lnTo>
                    <a:pt x="3539" y="57890"/>
                  </a:lnTo>
                  <a:lnTo>
                    <a:pt x="3659" y="59789"/>
                  </a:lnTo>
                  <a:lnTo>
                    <a:pt x="3779" y="61828"/>
                  </a:lnTo>
                  <a:lnTo>
                    <a:pt x="3879" y="64007"/>
                  </a:lnTo>
                  <a:lnTo>
                    <a:pt x="3959" y="66265"/>
                  </a:lnTo>
                  <a:lnTo>
                    <a:pt x="4019" y="68584"/>
                  </a:lnTo>
                  <a:lnTo>
                    <a:pt x="4059" y="70963"/>
                  </a:lnTo>
                  <a:lnTo>
                    <a:pt x="4059" y="73322"/>
                  </a:lnTo>
                  <a:lnTo>
                    <a:pt x="4019" y="75661"/>
                  </a:lnTo>
                  <a:lnTo>
                    <a:pt x="3979" y="76820"/>
                  </a:lnTo>
                  <a:lnTo>
                    <a:pt x="3919" y="77959"/>
                  </a:lnTo>
                  <a:lnTo>
                    <a:pt x="3859" y="79059"/>
                  </a:lnTo>
                  <a:lnTo>
                    <a:pt x="3799" y="80158"/>
                  </a:lnTo>
                  <a:lnTo>
                    <a:pt x="3719" y="81218"/>
                  </a:lnTo>
                  <a:lnTo>
                    <a:pt x="3619" y="82237"/>
                  </a:lnTo>
                  <a:lnTo>
                    <a:pt x="3599" y="82337"/>
                  </a:lnTo>
                  <a:lnTo>
                    <a:pt x="3739" y="82337"/>
                  </a:lnTo>
                  <a:lnTo>
                    <a:pt x="3859" y="82317"/>
                  </a:lnTo>
                  <a:lnTo>
                    <a:pt x="3979" y="82277"/>
                  </a:lnTo>
                  <a:lnTo>
                    <a:pt x="4079" y="82217"/>
                  </a:lnTo>
                  <a:lnTo>
                    <a:pt x="4199" y="82137"/>
                  </a:lnTo>
                  <a:lnTo>
                    <a:pt x="4299" y="82037"/>
                  </a:lnTo>
                  <a:lnTo>
                    <a:pt x="4419" y="81937"/>
                  </a:lnTo>
                  <a:lnTo>
                    <a:pt x="4499" y="81817"/>
                  </a:lnTo>
                  <a:lnTo>
                    <a:pt x="4679" y="81517"/>
                  </a:lnTo>
                  <a:lnTo>
                    <a:pt x="4858" y="81198"/>
                  </a:lnTo>
                  <a:lnTo>
                    <a:pt x="4998" y="80798"/>
                  </a:lnTo>
                  <a:lnTo>
                    <a:pt x="5118" y="80378"/>
                  </a:lnTo>
                  <a:lnTo>
                    <a:pt x="5238" y="79918"/>
                  </a:lnTo>
                  <a:lnTo>
                    <a:pt x="5338" y="79419"/>
                  </a:lnTo>
                  <a:lnTo>
                    <a:pt x="5438" y="78879"/>
                  </a:lnTo>
                  <a:lnTo>
                    <a:pt x="5498" y="78319"/>
                  </a:lnTo>
                  <a:lnTo>
                    <a:pt x="5578" y="77759"/>
                  </a:lnTo>
                  <a:lnTo>
                    <a:pt x="5658" y="76560"/>
                  </a:lnTo>
                  <a:lnTo>
                    <a:pt x="5718" y="75341"/>
                  </a:lnTo>
                  <a:lnTo>
                    <a:pt x="5738" y="74121"/>
                  </a:lnTo>
                  <a:lnTo>
                    <a:pt x="5758" y="72962"/>
                  </a:lnTo>
                  <a:lnTo>
                    <a:pt x="5738" y="71883"/>
                  </a:lnTo>
                  <a:lnTo>
                    <a:pt x="5698" y="70903"/>
                  </a:lnTo>
                  <a:lnTo>
                    <a:pt x="5638" y="69464"/>
                  </a:lnTo>
                  <a:lnTo>
                    <a:pt x="5598" y="68924"/>
                  </a:lnTo>
                  <a:lnTo>
                    <a:pt x="5598" y="67385"/>
                  </a:lnTo>
                  <a:lnTo>
                    <a:pt x="5558" y="65686"/>
                  </a:lnTo>
                  <a:lnTo>
                    <a:pt x="5478" y="63567"/>
                  </a:lnTo>
                  <a:lnTo>
                    <a:pt x="5378" y="61168"/>
                  </a:lnTo>
                  <a:lnTo>
                    <a:pt x="5298" y="59929"/>
                  </a:lnTo>
                  <a:lnTo>
                    <a:pt x="5218" y="58649"/>
                  </a:lnTo>
                  <a:lnTo>
                    <a:pt x="5098" y="57390"/>
                  </a:lnTo>
                  <a:lnTo>
                    <a:pt x="4978" y="56151"/>
                  </a:lnTo>
                  <a:lnTo>
                    <a:pt x="4838" y="54951"/>
                  </a:lnTo>
                  <a:lnTo>
                    <a:pt x="4679" y="53812"/>
                  </a:lnTo>
                  <a:lnTo>
                    <a:pt x="4539" y="53032"/>
                  </a:lnTo>
                  <a:lnTo>
                    <a:pt x="4399" y="52293"/>
                  </a:lnTo>
                  <a:lnTo>
                    <a:pt x="4259" y="51633"/>
                  </a:lnTo>
                  <a:lnTo>
                    <a:pt x="4079" y="51013"/>
                  </a:lnTo>
                  <a:lnTo>
                    <a:pt x="4199" y="51153"/>
                  </a:lnTo>
                  <a:lnTo>
                    <a:pt x="4359" y="51293"/>
                  </a:lnTo>
                  <a:lnTo>
                    <a:pt x="4519" y="51433"/>
                  </a:lnTo>
                  <a:lnTo>
                    <a:pt x="4718" y="51573"/>
                  </a:lnTo>
                  <a:lnTo>
                    <a:pt x="4918" y="51693"/>
                  </a:lnTo>
                  <a:lnTo>
                    <a:pt x="5138" y="51793"/>
                  </a:lnTo>
                  <a:lnTo>
                    <a:pt x="5598" y="52013"/>
                  </a:lnTo>
                  <a:lnTo>
                    <a:pt x="6118" y="52193"/>
                  </a:lnTo>
                  <a:lnTo>
                    <a:pt x="6637" y="52353"/>
                  </a:lnTo>
                  <a:lnTo>
                    <a:pt x="7197" y="52493"/>
                  </a:lnTo>
                  <a:lnTo>
                    <a:pt x="7737" y="52613"/>
                  </a:lnTo>
                  <a:lnTo>
                    <a:pt x="8257" y="52713"/>
                  </a:lnTo>
                  <a:lnTo>
                    <a:pt x="8776" y="52813"/>
                  </a:lnTo>
                  <a:lnTo>
                    <a:pt x="9636" y="52932"/>
                  </a:lnTo>
                  <a:lnTo>
                    <a:pt x="10236" y="52992"/>
                  </a:lnTo>
                  <a:lnTo>
                    <a:pt x="10455" y="53012"/>
                  </a:lnTo>
                  <a:lnTo>
                    <a:pt x="10455" y="52813"/>
                  </a:lnTo>
                  <a:lnTo>
                    <a:pt x="10435" y="52613"/>
                  </a:lnTo>
                  <a:lnTo>
                    <a:pt x="10356" y="52353"/>
                  </a:lnTo>
                  <a:lnTo>
                    <a:pt x="10296" y="52233"/>
                  </a:lnTo>
                  <a:lnTo>
                    <a:pt x="10216" y="52093"/>
                  </a:lnTo>
                  <a:lnTo>
                    <a:pt x="10136" y="51973"/>
                  </a:lnTo>
                  <a:lnTo>
                    <a:pt x="10016" y="51853"/>
                  </a:lnTo>
                  <a:lnTo>
                    <a:pt x="9876" y="51733"/>
                  </a:lnTo>
                  <a:lnTo>
                    <a:pt x="9716" y="51633"/>
                  </a:lnTo>
                  <a:lnTo>
                    <a:pt x="9536" y="51553"/>
                  </a:lnTo>
                  <a:lnTo>
                    <a:pt x="9316" y="51493"/>
                  </a:lnTo>
                  <a:lnTo>
                    <a:pt x="9236" y="51473"/>
                  </a:lnTo>
                  <a:lnTo>
                    <a:pt x="9716" y="51573"/>
                  </a:lnTo>
                  <a:lnTo>
                    <a:pt x="10575" y="51713"/>
                  </a:lnTo>
                  <a:lnTo>
                    <a:pt x="11695" y="51873"/>
                  </a:lnTo>
                  <a:lnTo>
                    <a:pt x="12334" y="51953"/>
                  </a:lnTo>
                  <a:lnTo>
                    <a:pt x="12994" y="52013"/>
                  </a:lnTo>
                  <a:lnTo>
                    <a:pt x="13654" y="52053"/>
                  </a:lnTo>
                  <a:lnTo>
                    <a:pt x="14313" y="52073"/>
                  </a:lnTo>
                  <a:lnTo>
                    <a:pt x="14953" y="52073"/>
                  </a:lnTo>
                  <a:lnTo>
                    <a:pt x="15573" y="52013"/>
                  </a:lnTo>
                  <a:lnTo>
                    <a:pt x="15853" y="51993"/>
                  </a:lnTo>
                  <a:lnTo>
                    <a:pt x="16132" y="51933"/>
                  </a:lnTo>
                  <a:lnTo>
                    <a:pt x="16392" y="51873"/>
                  </a:lnTo>
                  <a:lnTo>
                    <a:pt x="16632" y="51813"/>
                  </a:lnTo>
                  <a:lnTo>
                    <a:pt x="16872" y="51733"/>
                  </a:lnTo>
                  <a:lnTo>
                    <a:pt x="17072" y="51633"/>
                  </a:lnTo>
                  <a:lnTo>
                    <a:pt x="17252" y="51513"/>
                  </a:lnTo>
                  <a:lnTo>
                    <a:pt x="17412" y="51393"/>
                  </a:lnTo>
                  <a:lnTo>
                    <a:pt x="16432" y="51293"/>
                  </a:lnTo>
                  <a:lnTo>
                    <a:pt x="15413" y="51213"/>
                  </a:lnTo>
                  <a:lnTo>
                    <a:pt x="14353" y="51133"/>
                  </a:lnTo>
                  <a:lnTo>
                    <a:pt x="13294" y="51053"/>
                  </a:lnTo>
                  <a:lnTo>
                    <a:pt x="12195" y="50934"/>
                  </a:lnTo>
                  <a:lnTo>
                    <a:pt x="11115" y="50774"/>
                  </a:lnTo>
                  <a:lnTo>
                    <a:pt x="10575" y="50674"/>
                  </a:lnTo>
                  <a:lnTo>
                    <a:pt x="10056" y="50574"/>
                  </a:lnTo>
                  <a:lnTo>
                    <a:pt x="9536" y="50454"/>
                  </a:lnTo>
                  <a:lnTo>
                    <a:pt x="9016" y="50314"/>
                  </a:lnTo>
                  <a:lnTo>
                    <a:pt x="8516" y="50154"/>
                  </a:lnTo>
                  <a:lnTo>
                    <a:pt x="8037" y="49974"/>
                  </a:lnTo>
                  <a:lnTo>
                    <a:pt x="7557" y="49774"/>
                  </a:lnTo>
                  <a:lnTo>
                    <a:pt x="7097" y="49554"/>
                  </a:lnTo>
                  <a:lnTo>
                    <a:pt x="6657" y="49294"/>
                  </a:lnTo>
                  <a:lnTo>
                    <a:pt x="6238" y="49015"/>
                  </a:lnTo>
                  <a:lnTo>
                    <a:pt x="5838" y="48715"/>
                  </a:lnTo>
                  <a:lnTo>
                    <a:pt x="5458" y="48375"/>
                  </a:lnTo>
                  <a:lnTo>
                    <a:pt x="5098" y="48015"/>
                  </a:lnTo>
                  <a:lnTo>
                    <a:pt x="4758" y="47615"/>
                  </a:lnTo>
                  <a:lnTo>
                    <a:pt x="4459" y="47175"/>
                  </a:lnTo>
                  <a:lnTo>
                    <a:pt x="4199" y="46716"/>
                  </a:lnTo>
                  <a:lnTo>
                    <a:pt x="3939" y="46196"/>
                  </a:lnTo>
                  <a:lnTo>
                    <a:pt x="3739" y="45656"/>
                  </a:lnTo>
                  <a:lnTo>
                    <a:pt x="3559" y="45077"/>
                  </a:lnTo>
                  <a:lnTo>
                    <a:pt x="3419" y="44437"/>
                  </a:lnTo>
                  <a:lnTo>
                    <a:pt x="3219" y="43318"/>
                  </a:lnTo>
                  <a:lnTo>
                    <a:pt x="3019" y="42078"/>
                  </a:lnTo>
                  <a:lnTo>
                    <a:pt x="2839" y="40739"/>
                  </a:lnTo>
                  <a:lnTo>
                    <a:pt x="2660" y="39320"/>
                  </a:lnTo>
                  <a:lnTo>
                    <a:pt x="2500" y="37840"/>
                  </a:lnTo>
                  <a:lnTo>
                    <a:pt x="2360" y="36301"/>
                  </a:lnTo>
                  <a:lnTo>
                    <a:pt x="2220" y="34742"/>
                  </a:lnTo>
                  <a:lnTo>
                    <a:pt x="2100" y="33143"/>
                  </a:lnTo>
                  <a:lnTo>
                    <a:pt x="2000" y="31564"/>
                  </a:lnTo>
                  <a:lnTo>
                    <a:pt x="1940" y="29984"/>
                  </a:lnTo>
                  <a:lnTo>
                    <a:pt x="1880" y="28425"/>
                  </a:lnTo>
                  <a:lnTo>
                    <a:pt x="1860" y="26906"/>
                  </a:lnTo>
                  <a:lnTo>
                    <a:pt x="1840" y="25447"/>
                  </a:lnTo>
                  <a:lnTo>
                    <a:pt x="1880" y="24048"/>
                  </a:lnTo>
                  <a:lnTo>
                    <a:pt x="1920" y="22748"/>
                  </a:lnTo>
                  <a:lnTo>
                    <a:pt x="2000" y="21549"/>
                  </a:lnTo>
                  <a:lnTo>
                    <a:pt x="2140" y="20370"/>
                  </a:lnTo>
                  <a:lnTo>
                    <a:pt x="2220" y="19790"/>
                  </a:lnTo>
                  <a:lnTo>
                    <a:pt x="2320" y="19250"/>
                  </a:lnTo>
                  <a:lnTo>
                    <a:pt x="2440" y="18770"/>
                  </a:lnTo>
                  <a:lnTo>
                    <a:pt x="2560" y="18351"/>
                  </a:lnTo>
                  <a:lnTo>
                    <a:pt x="2919" y="18511"/>
                  </a:lnTo>
                  <a:lnTo>
                    <a:pt x="3319" y="18690"/>
                  </a:lnTo>
                  <a:lnTo>
                    <a:pt x="3539" y="18810"/>
                  </a:lnTo>
                  <a:lnTo>
                    <a:pt x="3739" y="18950"/>
                  </a:lnTo>
                  <a:lnTo>
                    <a:pt x="3939" y="19110"/>
                  </a:lnTo>
                  <a:lnTo>
                    <a:pt x="4159" y="19330"/>
                  </a:lnTo>
                  <a:lnTo>
                    <a:pt x="4359" y="19570"/>
                  </a:lnTo>
                  <a:lnTo>
                    <a:pt x="4559" y="19870"/>
                  </a:lnTo>
                  <a:lnTo>
                    <a:pt x="4758" y="20210"/>
                  </a:lnTo>
                  <a:lnTo>
                    <a:pt x="4938" y="20629"/>
                  </a:lnTo>
                  <a:lnTo>
                    <a:pt x="5118" y="21109"/>
                  </a:lnTo>
                  <a:lnTo>
                    <a:pt x="5278" y="21669"/>
                  </a:lnTo>
                  <a:lnTo>
                    <a:pt x="5418" y="22309"/>
                  </a:lnTo>
                  <a:lnTo>
                    <a:pt x="5558" y="23028"/>
                  </a:lnTo>
                  <a:lnTo>
                    <a:pt x="5578" y="23088"/>
                  </a:lnTo>
                  <a:lnTo>
                    <a:pt x="5578" y="23188"/>
                  </a:lnTo>
                  <a:lnTo>
                    <a:pt x="5598" y="23248"/>
                  </a:lnTo>
                  <a:lnTo>
                    <a:pt x="5598" y="23308"/>
                  </a:lnTo>
                  <a:lnTo>
                    <a:pt x="5658" y="23568"/>
                  </a:lnTo>
                  <a:lnTo>
                    <a:pt x="5738" y="23828"/>
                  </a:lnTo>
                  <a:lnTo>
                    <a:pt x="5838" y="24088"/>
                  </a:lnTo>
                  <a:lnTo>
                    <a:pt x="5958" y="24307"/>
                  </a:lnTo>
                  <a:lnTo>
                    <a:pt x="6098" y="24547"/>
                  </a:lnTo>
                  <a:lnTo>
                    <a:pt x="6278" y="24747"/>
                  </a:lnTo>
                  <a:lnTo>
                    <a:pt x="6458" y="24947"/>
                  </a:lnTo>
                  <a:lnTo>
                    <a:pt x="6657" y="25147"/>
                  </a:lnTo>
                  <a:lnTo>
                    <a:pt x="6857" y="25327"/>
                  </a:lnTo>
                  <a:lnTo>
                    <a:pt x="7097" y="25487"/>
                  </a:lnTo>
                  <a:lnTo>
                    <a:pt x="7337" y="25647"/>
                  </a:lnTo>
                  <a:lnTo>
                    <a:pt x="7597" y="25807"/>
                  </a:lnTo>
                  <a:lnTo>
                    <a:pt x="7877" y="25947"/>
                  </a:lnTo>
                  <a:lnTo>
                    <a:pt x="8157" y="26087"/>
                  </a:lnTo>
                  <a:lnTo>
                    <a:pt x="8736" y="26326"/>
                  </a:lnTo>
                  <a:lnTo>
                    <a:pt x="9336" y="26526"/>
                  </a:lnTo>
                  <a:lnTo>
                    <a:pt x="9956" y="26706"/>
                  </a:lnTo>
                  <a:lnTo>
                    <a:pt x="10595" y="26866"/>
                  </a:lnTo>
                  <a:lnTo>
                    <a:pt x="11235" y="27006"/>
                  </a:lnTo>
                  <a:lnTo>
                    <a:pt x="11875" y="27126"/>
                  </a:lnTo>
                  <a:lnTo>
                    <a:pt x="12494" y="27226"/>
                  </a:lnTo>
                  <a:lnTo>
                    <a:pt x="13674" y="27406"/>
                  </a:lnTo>
                  <a:lnTo>
                    <a:pt x="14733" y="27546"/>
                  </a:lnTo>
                  <a:lnTo>
                    <a:pt x="15553" y="27666"/>
                  </a:lnTo>
                  <a:lnTo>
                    <a:pt x="15893" y="27726"/>
                  </a:lnTo>
                  <a:lnTo>
                    <a:pt x="16132" y="27806"/>
                  </a:lnTo>
                  <a:lnTo>
                    <a:pt x="16292" y="27886"/>
                  </a:lnTo>
                  <a:lnTo>
                    <a:pt x="16332" y="27926"/>
                  </a:lnTo>
                  <a:lnTo>
                    <a:pt x="16372" y="27966"/>
                  </a:lnTo>
                  <a:lnTo>
                    <a:pt x="16372" y="28046"/>
                  </a:lnTo>
                  <a:lnTo>
                    <a:pt x="16352" y="28125"/>
                  </a:lnTo>
                  <a:lnTo>
                    <a:pt x="16292" y="28225"/>
                  </a:lnTo>
                  <a:lnTo>
                    <a:pt x="16212" y="28325"/>
                  </a:lnTo>
                  <a:lnTo>
                    <a:pt x="16013" y="28585"/>
                  </a:lnTo>
                  <a:lnTo>
                    <a:pt x="15733" y="28925"/>
                  </a:lnTo>
                  <a:lnTo>
                    <a:pt x="15413" y="29345"/>
                  </a:lnTo>
                  <a:lnTo>
                    <a:pt x="15073" y="29845"/>
                  </a:lnTo>
                  <a:lnTo>
                    <a:pt x="14873" y="30144"/>
                  </a:lnTo>
                  <a:lnTo>
                    <a:pt x="14693" y="30464"/>
                  </a:lnTo>
                  <a:lnTo>
                    <a:pt x="14513" y="30804"/>
                  </a:lnTo>
                  <a:lnTo>
                    <a:pt x="14333" y="31184"/>
                  </a:lnTo>
                  <a:lnTo>
                    <a:pt x="14174" y="31604"/>
                  </a:lnTo>
                  <a:lnTo>
                    <a:pt x="14014" y="32063"/>
                  </a:lnTo>
                  <a:lnTo>
                    <a:pt x="13854" y="32543"/>
                  </a:lnTo>
                  <a:lnTo>
                    <a:pt x="13714" y="33083"/>
                  </a:lnTo>
                  <a:lnTo>
                    <a:pt x="13594" y="33643"/>
                  </a:lnTo>
                  <a:lnTo>
                    <a:pt x="13494" y="34242"/>
                  </a:lnTo>
                  <a:lnTo>
                    <a:pt x="13394" y="34902"/>
                  </a:lnTo>
                  <a:lnTo>
                    <a:pt x="13334" y="35582"/>
                  </a:lnTo>
                  <a:lnTo>
                    <a:pt x="13294" y="36321"/>
                  </a:lnTo>
                  <a:lnTo>
                    <a:pt x="13294" y="37121"/>
                  </a:lnTo>
                  <a:lnTo>
                    <a:pt x="13294" y="37940"/>
                  </a:lnTo>
                  <a:lnTo>
                    <a:pt x="13354" y="38840"/>
                  </a:lnTo>
                  <a:lnTo>
                    <a:pt x="13434" y="39779"/>
                  </a:lnTo>
                  <a:lnTo>
                    <a:pt x="13534" y="40759"/>
                  </a:lnTo>
                  <a:lnTo>
                    <a:pt x="13694" y="41818"/>
                  </a:lnTo>
                  <a:lnTo>
                    <a:pt x="13894" y="42918"/>
                  </a:lnTo>
                  <a:lnTo>
                    <a:pt x="14014" y="42658"/>
                  </a:lnTo>
                  <a:lnTo>
                    <a:pt x="14114" y="42418"/>
                  </a:lnTo>
                  <a:lnTo>
                    <a:pt x="14213" y="42158"/>
                  </a:lnTo>
                  <a:lnTo>
                    <a:pt x="14293" y="41918"/>
                  </a:lnTo>
                  <a:lnTo>
                    <a:pt x="14413" y="41438"/>
                  </a:lnTo>
                  <a:lnTo>
                    <a:pt x="14493" y="40959"/>
                  </a:lnTo>
                  <a:lnTo>
                    <a:pt x="14533" y="40499"/>
                  </a:lnTo>
                  <a:lnTo>
                    <a:pt x="14533" y="40039"/>
                  </a:lnTo>
                  <a:lnTo>
                    <a:pt x="14513" y="39080"/>
                  </a:lnTo>
                  <a:lnTo>
                    <a:pt x="14513" y="38600"/>
                  </a:lnTo>
                  <a:lnTo>
                    <a:pt x="14513" y="38100"/>
                  </a:lnTo>
                  <a:lnTo>
                    <a:pt x="14533" y="37581"/>
                  </a:lnTo>
                  <a:lnTo>
                    <a:pt x="14573" y="37021"/>
                  </a:lnTo>
                  <a:lnTo>
                    <a:pt x="14653" y="36461"/>
                  </a:lnTo>
                  <a:lnTo>
                    <a:pt x="14793" y="35841"/>
                  </a:lnTo>
                  <a:lnTo>
                    <a:pt x="14873" y="35542"/>
                  </a:lnTo>
                  <a:lnTo>
                    <a:pt x="14973" y="35222"/>
                  </a:lnTo>
                  <a:lnTo>
                    <a:pt x="15093" y="34882"/>
                  </a:lnTo>
                  <a:lnTo>
                    <a:pt x="15233" y="34542"/>
                  </a:lnTo>
                  <a:lnTo>
                    <a:pt x="15713" y="33303"/>
                  </a:lnTo>
                  <a:lnTo>
                    <a:pt x="16093" y="32363"/>
                  </a:lnTo>
                  <a:lnTo>
                    <a:pt x="16372" y="31644"/>
                  </a:lnTo>
                  <a:lnTo>
                    <a:pt x="16592" y="31104"/>
                  </a:lnTo>
                  <a:lnTo>
                    <a:pt x="16792" y="30684"/>
                  </a:lnTo>
                  <a:lnTo>
                    <a:pt x="17012" y="30324"/>
                  </a:lnTo>
                  <a:lnTo>
                    <a:pt x="17272" y="29965"/>
                  </a:lnTo>
                  <a:lnTo>
                    <a:pt x="17612" y="29585"/>
                  </a:lnTo>
                  <a:lnTo>
                    <a:pt x="17832" y="29365"/>
                  </a:lnTo>
                  <a:lnTo>
                    <a:pt x="18091" y="29165"/>
                  </a:lnTo>
                  <a:lnTo>
                    <a:pt x="18391" y="28985"/>
                  </a:lnTo>
                  <a:lnTo>
                    <a:pt x="18731" y="28825"/>
                  </a:lnTo>
                  <a:lnTo>
                    <a:pt x="19071" y="28665"/>
                  </a:lnTo>
                  <a:lnTo>
                    <a:pt x="19431" y="28545"/>
                  </a:lnTo>
                  <a:lnTo>
                    <a:pt x="19791" y="28445"/>
                  </a:lnTo>
                  <a:lnTo>
                    <a:pt x="20130" y="28365"/>
                  </a:lnTo>
                  <a:lnTo>
                    <a:pt x="20450" y="28325"/>
                  </a:lnTo>
                  <a:lnTo>
                    <a:pt x="20750" y="28325"/>
                  </a:lnTo>
                  <a:lnTo>
                    <a:pt x="20890" y="28345"/>
                  </a:lnTo>
                  <a:lnTo>
                    <a:pt x="21030" y="28385"/>
                  </a:lnTo>
                  <a:lnTo>
                    <a:pt x="21150" y="28405"/>
                  </a:lnTo>
                  <a:lnTo>
                    <a:pt x="21250" y="28465"/>
                  </a:lnTo>
                  <a:lnTo>
                    <a:pt x="21330" y="28525"/>
                  </a:lnTo>
                  <a:lnTo>
                    <a:pt x="21410" y="28585"/>
                  </a:lnTo>
                  <a:lnTo>
                    <a:pt x="21470" y="28685"/>
                  </a:lnTo>
                  <a:lnTo>
                    <a:pt x="21530" y="28765"/>
                  </a:lnTo>
                  <a:lnTo>
                    <a:pt x="21550" y="28885"/>
                  </a:lnTo>
                  <a:lnTo>
                    <a:pt x="21550" y="29005"/>
                  </a:lnTo>
                  <a:lnTo>
                    <a:pt x="21550" y="29145"/>
                  </a:lnTo>
                  <a:lnTo>
                    <a:pt x="21510" y="29305"/>
                  </a:lnTo>
                  <a:lnTo>
                    <a:pt x="21290" y="30084"/>
                  </a:lnTo>
                  <a:lnTo>
                    <a:pt x="21170" y="30564"/>
                  </a:lnTo>
                  <a:lnTo>
                    <a:pt x="21050" y="31144"/>
                  </a:lnTo>
                  <a:lnTo>
                    <a:pt x="20930" y="31744"/>
                  </a:lnTo>
                  <a:lnTo>
                    <a:pt x="20810" y="32403"/>
                  </a:lnTo>
                  <a:lnTo>
                    <a:pt x="20730" y="33103"/>
                  </a:lnTo>
                  <a:lnTo>
                    <a:pt x="20670" y="33842"/>
                  </a:lnTo>
                  <a:lnTo>
                    <a:pt x="20630" y="34602"/>
                  </a:lnTo>
                  <a:lnTo>
                    <a:pt x="20650" y="35362"/>
                  </a:lnTo>
                  <a:lnTo>
                    <a:pt x="20670" y="35761"/>
                  </a:lnTo>
                  <a:lnTo>
                    <a:pt x="20710" y="36141"/>
                  </a:lnTo>
                  <a:lnTo>
                    <a:pt x="20770" y="36541"/>
                  </a:lnTo>
                  <a:lnTo>
                    <a:pt x="20830" y="36921"/>
                  </a:lnTo>
                  <a:lnTo>
                    <a:pt x="20910" y="37301"/>
                  </a:lnTo>
                  <a:lnTo>
                    <a:pt x="21010" y="37700"/>
                  </a:lnTo>
                  <a:lnTo>
                    <a:pt x="21130" y="38080"/>
                  </a:lnTo>
                  <a:lnTo>
                    <a:pt x="21270" y="38440"/>
                  </a:lnTo>
                  <a:lnTo>
                    <a:pt x="21430" y="38820"/>
                  </a:lnTo>
                  <a:lnTo>
                    <a:pt x="21610" y="39180"/>
                  </a:lnTo>
                  <a:lnTo>
                    <a:pt x="21790" y="39539"/>
                  </a:lnTo>
                  <a:lnTo>
                    <a:pt x="22009" y="39879"/>
                  </a:lnTo>
                  <a:lnTo>
                    <a:pt x="22189" y="40119"/>
                  </a:lnTo>
                  <a:lnTo>
                    <a:pt x="22369" y="40339"/>
                  </a:lnTo>
                  <a:lnTo>
                    <a:pt x="22349" y="39979"/>
                  </a:lnTo>
                  <a:lnTo>
                    <a:pt x="22349" y="39200"/>
                  </a:lnTo>
                  <a:lnTo>
                    <a:pt x="22369" y="38360"/>
                  </a:lnTo>
                  <a:lnTo>
                    <a:pt x="22409" y="37481"/>
                  </a:lnTo>
                  <a:lnTo>
                    <a:pt x="22489" y="36561"/>
                  </a:lnTo>
                  <a:lnTo>
                    <a:pt x="22589" y="35602"/>
                  </a:lnTo>
                  <a:lnTo>
                    <a:pt x="22729" y="34642"/>
                  </a:lnTo>
                  <a:lnTo>
                    <a:pt x="22889" y="33703"/>
                  </a:lnTo>
                  <a:lnTo>
                    <a:pt x="23109" y="32763"/>
                  </a:lnTo>
                  <a:lnTo>
                    <a:pt x="23349" y="31864"/>
                  </a:lnTo>
                  <a:lnTo>
                    <a:pt x="23469" y="31424"/>
                  </a:lnTo>
                  <a:lnTo>
                    <a:pt x="23609" y="31004"/>
                  </a:lnTo>
                  <a:lnTo>
                    <a:pt x="23768" y="30584"/>
                  </a:lnTo>
                  <a:lnTo>
                    <a:pt x="23928" y="30204"/>
                  </a:lnTo>
                  <a:lnTo>
                    <a:pt x="24088" y="29825"/>
                  </a:lnTo>
                  <a:lnTo>
                    <a:pt x="24268" y="29485"/>
                  </a:lnTo>
                  <a:lnTo>
                    <a:pt x="24468" y="29145"/>
                  </a:lnTo>
                  <a:lnTo>
                    <a:pt x="24668" y="28845"/>
                  </a:lnTo>
                  <a:lnTo>
                    <a:pt x="24868" y="28565"/>
                  </a:lnTo>
                  <a:lnTo>
                    <a:pt x="25088" y="28305"/>
                  </a:lnTo>
                  <a:lnTo>
                    <a:pt x="25328" y="28066"/>
                  </a:lnTo>
                  <a:lnTo>
                    <a:pt x="25568" y="27886"/>
                  </a:lnTo>
                  <a:lnTo>
                    <a:pt x="25827" y="27706"/>
                  </a:lnTo>
                  <a:lnTo>
                    <a:pt x="26087" y="27586"/>
                  </a:lnTo>
                  <a:lnTo>
                    <a:pt x="27766" y="26886"/>
                  </a:lnTo>
                  <a:lnTo>
                    <a:pt x="28526" y="26606"/>
                  </a:lnTo>
                  <a:lnTo>
                    <a:pt x="29246" y="26346"/>
                  </a:lnTo>
                  <a:lnTo>
                    <a:pt x="29905" y="26127"/>
                  </a:lnTo>
                  <a:lnTo>
                    <a:pt x="30525" y="25947"/>
                  </a:lnTo>
                  <a:lnTo>
                    <a:pt x="31105" y="25807"/>
                  </a:lnTo>
                  <a:lnTo>
                    <a:pt x="31644" y="25727"/>
                  </a:lnTo>
                  <a:lnTo>
                    <a:pt x="32104" y="25687"/>
                  </a:lnTo>
                  <a:lnTo>
                    <a:pt x="33004" y="25687"/>
                  </a:lnTo>
                  <a:lnTo>
                    <a:pt x="33243" y="25647"/>
                  </a:lnTo>
                  <a:lnTo>
                    <a:pt x="33483" y="25627"/>
                  </a:lnTo>
                  <a:lnTo>
                    <a:pt x="33943" y="25527"/>
                  </a:lnTo>
                  <a:lnTo>
                    <a:pt x="34423" y="25387"/>
                  </a:lnTo>
                  <a:lnTo>
                    <a:pt x="34903" y="25227"/>
                  </a:lnTo>
                  <a:lnTo>
                    <a:pt x="35362" y="25067"/>
                  </a:lnTo>
                  <a:lnTo>
                    <a:pt x="35822" y="24907"/>
                  </a:lnTo>
                  <a:lnTo>
                    <a:pt x="36282" y="24747"/>
                  </a:lnTo>
                  <a:lnTo>
                    <a:pt x="36762" y="24627"/>
                  </a:lnTo>
                  <a:lnTo>
                    <a:pt x="37221" y="24547"/>
                  </a:lnTo>
                  <a:lnTo>
                    <a:pt x="37781" y="24447"/>
                  </a:lnTo>
                  <a:lnTo>
                    <a:pt x="38361" y="24367"/>
                  </a:lnTo>
                  <a:lnTo>
                    <a:pt x="38941" y="24268"/>
                  </a:lnTo>
                  <a:lnTo>
                    <a:pt x="39540" y="24188"/>
                  </a:lnTo>
                  <a:lnTo>
                    <a:pt x="40140" y="24148"/>
                  </a:lnTo>
                  <a:lnTo>
                    <a:pt x="40720" y="24148"/>
                  </a:lnTo>
                  <a:lnTo>
                    <a:pt x="40999" y="24168"/>
                  </a:lnTo>
                  <a:lnTo>
                    <a:pt x="41279" y="24208"/>
                  </a:lnTo>
                  <a:lnTo>
                    <a:pt x="41539" y="24268"/>
                  </a:lnTo>
                  <a:lnTo>
                    <a:pt x="41799" y="24347"/>
                  </a:lnTo>
                  <a:lnTo>
                    <a:pt x="42319" y="24567"/>
                  </a:lnTo>
                  <a:lnTo>
                    <a:pt x="42878" y="24807"/>
                  </a:lnTo>
                  <a:lnTo>
                    <a:pt x="43438" y="25047"/>
                  </a:lnTo>
                  <a:lnTo>
                    <a:pt x="43718" y="25147"/>
                  </a:lnTo>
                  <a:lnTo>
                    <a:pt x="43998" y="25227"/>
                  </a:lnTo>
                  <a:lnTo>
                    <a:pt x="44058" y="25507"/>
                  </a:lnTo>
                  <a:lnTo>
                    <a:pt x="44158" y="25767"/>
                  </a:lnTo>
                  <a:lnTo>
                    <a:pt x="44218" y="25887"/>
                  </a:lnTo>
                  <a:lnTo>
                    <a:pt x="44298" y="25987"/>
                  </a:lnTo>
                  <a:lnTo>
                    <a:pt x="44378" y="26087"/>
                  </a:lnTo>
                  <a:lnTo>
                    <a:pt x="44458" y="26186"/>
                  </a:lnTo>
                  <a:lnTo>
                    <a:pt x="44877" y="26546"/>
                  </a:lnTo>
                  <a:lnTo>
                    <a:pt x="44977" y="26646"/>
                  </a:lnTo>
                  <a:lnTo>
                    <a:pt x="45037" y="26766"/>
                  </a:lnTo>
                  <a:lnTo>
                    <a:pt x="45077" y="26946"/>
                  </a:lnTo>
                  <a:lnTo>
                    <a:pt x="45137" y="27226"/>
                  </a:lnTo>
                  <a:lnTo>
                    <a:pt x="45217" y="27646"/>
                  </a:lnTo>
                  <a:lnTo>
                    <a:pt x="45357" y="28245"/>
                  </a:lnTo>
                  <a:lnTo>
                    <a:pt x="45457" y="28605"/>
                  </a:lnTo>
                  <a:lnTo>
                    <a:pt x="45597" y="28925"/>
                  </a:lnTo>
                  <a:lnTo>
                    <a:pt x="45737" y="29245"/>
                  </a:lnTo>
                  <a:lnTo>
                    <a:pt x="45897" y="29545"/>
                  </a:lnTo>
                  <a:lnTo>
                    <a:pt x="46057" y="29805"/>
                  </a:lnTo>
                  <a:lnTo>
                    <a:pt x="46237" y="30064"/>
                  </a:lnTo>
                  <a:lnTo>
                    <a:pt x="46417" y="30284"/>
                  </a:lnTo>
                  <a:lnTo>
                    <a:pt x="46596" y="30504"/>
                  </a:lnTo>
                  <a:lnTo>
                    <a:pt x="46776" y="30684"/>
                  </a:lnTo>
                  <a:lnTo>
                    <a:pt x="46956" y="30844"/>
                  </a:lnTo>
                  <a:lnTo>
                    <a:pt x="47116" y="30984"/>
                  </a:lnTo>
                  <a:lnTo>
                    <a:pt x="47276" y="31084"/>
                  </a:lnTo>
                  <a:lnTo>
                    <a:pt x="47396" y="31164"/>
                  </a:lnTo>
                  <a:lnTo>
                    <a:pt x="47516" y="31204"/>
                  </a:lnTo>
                  <a:lnTo>
                    <a:pt x="47616" y="31244"/>
                  </a:lnTo>
                  <a:lnTo>
                    <a:pt x="47676" y="31224"/>
                  </a:lnTo>
                  <a:lnTo>
                    <a:pt x="47716" y="31184"/>
                  </a:lnTo>
                  <a:lnTo>
                    <a:pt x="47716" y="31124"/>
                  </a:lnTo>
                  <a:lnTo>
                    <a:pt x="47696" y="31044"/>
                  </a:lnTo>
                  <a:lnTo>
                    <a:pt x="47636" y="30944"/>
                  </a:lnTo>
                  <a:lnTo>
                    <a:pt x="47496" y="30664"/>
                  </a:lnTo>
                  <a:lnTo>
                    <a:pt x="47276" y="30344"/>
                  </a:lnTo>
                  <a:lnTo>
                    <a:pt x="46756" y="29565"/>
                  </a:lnTo>
                  <a:lnTo>
                    <a:pt x="46477" y="29145"/>
                  </a:lnTo>
                  <a:lnTo>
                    <a:pt x="46237" y="28725"/>
                  </a:lnTo>
                  <a:lnTo>
                    <a:pt x="46157" y="28525"/>
                  </a:lnTo>
                  <a:lnTo>
                    <a:pt x="46097" y="28345"/>
                  </a:lnTo>
                  <a:lnTo>
                    <a:pt x="46057" y="28185"/>
                  </a:lnTo>
                  <a:lnTo>
                    <a:pt x="46037" y="28026"/>
                  </a:lnTo>
                  <a:lnTo>
                    <a:pt x="46037" y="27866"/>
                  </a:lnTo>
                  <a:lnTo>
                    <a:pt x="46057" y="27726"/>
                  </a:lnTo>
                  <a:lnTo>
                    <a:pt x="46097" y="27466"/>
                  </a:lnTo>
                  <a:lnTo>
                    <a:pt x="46157" y="27206"/>
                  </a:lnTo>
                  <a:lnTo>
                    <a:pt x="46157" y="27066"/>
                  </a:lnTo>
                  <a:lnTo>
                    <a:pt x="46157" y="26926"/>
                  </a:lnTo>
                  <a:lnTo>
                    <a:pt x="46137" y="26766"/>
                  </a:lnTo>
                  <a:lnTo>
                    <a:pt x="46097" y="26606"/>
                  </a:lnTo>
                  <a:lnTo>
                    <a:pt x="46017" y="26446"/>
                  </a:lnTo>
                  <a:lnTo>
                    <a:pt x="45917" y="26246"/>
                  </a:lnTo>
                  <a:lnTo>
                    <a:pt x="45757" y="25967"/>
                  </a:lnTo>
                  <a:lnTo>
                    <a:pt x="45657" y="25707"/>
                  </a:lnTo>
                  <a:lnTo>
                    <a:pt x="45617" y="25487"/>
                  </a:lnTo>
                  <a:lnTo>
                    <a:pt x="45637" y="25267"/>
                  </a:lnTo>
                  <a:lnTo>
                    <a:pt x="45677" y="25047"/>
                  </a:lnTo>
                  <a:lnTo>
                    <a:pt x="45757" y="24827"/>
                  </a:lnTo>
                  <a:lnTo>
                    <a:pt x="45957" y="24347"/>
                  </a:lnTo>
                  <a:lnTo>
                    <a:pt x="46257" y="23908"/>
                  </a:lnTo>
                  <a:lnTo>
                    <a:pt x="46397" y="23668"/>
                  </a:lnTo>
                  <a:lnTo>
                    <a:pt x="46537" y="23408"/>
                  </a:lnTo>
                  <a:lnTo>
                    <a:pt x="46596" y="23288"/>
                  </a:lnTo>
                  <a:lnTo>
                    <a:pt x="46736" y="23228"/>
                  </a:lnTo>
                  <a:lnTo>
                    <a:pt x="46896" y="23188"/>
                  </a:lnTo>
                  <a:lnTo>
                    <a:pt x="47256" y="23188"/>
                  </a:lnTo>
                  <a:lnTo>
                    <a:pt x="47456" y="23208"/>
                  </a:lnTo>
                  <a:lnTo>
                    <a:pt x="47656" y="23248"/>
                  </a:lnTo>
                  <a:lnTo>
                    <a:pt x="48056" y="23368"/>
                  </a:lnTo>
                  <a:lnTo>
                    <a:pt x="48456" y="23508"/>
                  </a:lnTo>
                  <a:lnTo>
                    <a:pt x="48835" y="23668"/>
                  </a:lnTo>
                  <a:lnTo>
                    <a:pt x="49175" y="23848"/>
                  </a:lnTo>
                  <a:lnTo>
                    <a:pt x="49435" y="23988"/>
                  </a:lnTo>
                  <a:lnTo>
                    <a:pt x="49575" y="24068"/>
                  </a:lnTo>
                  <a:lnTo>
                    <a:pt x="49695" y="24108"/>
                  </a:lnTo>
                  <a:lnTo>
                    <a:pt x="49795" y="24148"/>
                  </a:lnTo>
                  <a:lnTo>
                    <a:pt x="49975" y="24148"/>
                  </a:lnTo>
                  <a:lnTo>
                    <a:pt x="50055" y="24108"/>
                  </a:lnTo>
                  <a:lnTo>
                    <a:pt x="50115" y="24068"/>
                  </a:lnTo>
                  <a:lnTo>
                    <a:pt x="50155" y="24008"/>
                  </a:lnTo>
                  <a:lnTo>
                    <a:pt x="50195" y="23928"/>
                  </a:lnTo>
                  <a:lnTo>
                    <a:pt x="50235" y="23828"/>
                  </a:lnTo>
                  <a:lnTo>
                    <a:pt x="50275" y="23628"/>
                  </a:lnTo>
                  <a:lnTo>
                    <a:pt x="50275" y="23368"/>
                  </a:lnTo>
                  <a:lnTo>
                    <a:pt x="50255" y="23088"/>
                  </a:lnTo>
                  <a:lnTo>
                    <a:pt x="50235" y="22948"/>
                  </a:lnTo>
                  <a:lnTo>
                    <a:pt x="50235" y="22848"/>
                  </a:lnTo>
                  <a:lnTo>
                    <a:pt x="50275" y="22768"/>
                  </a:lnTo>
                  <a:lnTo>
                    <a:pt x="50315" y="22708"/>
                  </a:lnTo>
                  <a:lnTo>
                    <a:pt x="50374" y="22668"/>
                  </a:lnTo>
                  <a:lnTo>
                    <a:pt x="50454" y="22648"/>
                  </a:lnTo>
                  <a:lnTo>
                    <a:pt x="50634" y="22608"/>
                  </a:lnTo>
                  <a:lnTo>
                    <a:pt x="50874" y="22588"/>
                  </a:lnTo>
                  <a:lnTo>
                    <a:pt x="51134" y="22528"/>
                  </a:lnTo>
                  <a:lnTo>
                    <a:pt x="51294" y="22468"/>
                  </a:lnTo>
                  <a:lnTo>
                    <a:pt x="51434" y="22388"/>
                  </a:lnTo>
                  <a:lnTo>
                    <a:pt x="51594" y="22289"/>
                  </a:lnTo>
                  <a:lnTo>
                    <a:pt x="51754" y="22169"/>
                  </a:lnTo>
                  <a:lnTo>
                    <a:pt x="51894" y="22009"/>
                  </a:lnTo>
                  <a:lnTo>
                    <a:pt x="52014" y="21829"/>
                  </a:lnTo>
                  <a:lnTo>
                    <a:pt x="52114" y="21629"/>
                  </a:lnTo>
                  <a:lnTo>
                    <a:pt x="52194" y="21429"/>
                  </a:lnTo>
                  <a:lnTo>
                    <a:pt x="52254" y="21209"/>
                  </a:lnTo>
                  <a:lnTo>
                    <a:pt x="52293" y="20989"/>
                  </a:lnTo>
                  <a:lnTo>
                    <a:pt x="52313" y="20789"/>
                  </a:lnTo>
                  <a:lnTo>
                    <a:pt x="52313" y="20589"/>
                  </a:lnTo>
                  <a:lnTo>
                    <a:pt x="52293" y="20430"/>
                  </a:lnTo>
                  <a:lnTo>
                    <a:pt x="52273" y="20290"/>
                  </a:lnTo>
                  <a:lnTo>
                    <a:pt x="52234" y="20190"/>
                  </a:lnTo>
                  <a:lnTo>
                    <a:pt x="52194" y="20130"/>
                  </a:lnTo>
                  <a:lnTo>
                    <a:pt x="52154" y="20110"/>
                  </a:lnTo>
                  <a:lnTo>
                    <a:pt x="52114" y="20110"/>
                  </a:lnTo>
                  <a:lnTo>
                    <a:pt x="52054" y="20170"/>
                  </a:lnTo>
                  <a:lnTo>
                    <a:pt x="51954" y="20290"/>
                  </a:lnTo>
                  <a:lnTo>
                    <a:pt x="51874" y="20469"/>
                  </a:lnTo>
                  <a:lnTo>
                    <a:pt x="51754" y="20689"/>
                  </a:lnTo>
                  <a:lnTo>
                    <a:pt x="51614" y="20869"/>
                  </a:lnTo>
                  <a:lnTo>
                    <a:pt x="51474" y="21049"/>
                  </a:lnTo>
                  <a:lnTo>
                    <a:pt x="51294" y="21209"/>
                  </a:lnTo>
                  <a:lnTo>
                    <a:pt x="51114" y="21369"/>
                  </a:lnTo>
                  <a:lnTo>
                    <a:pt x="50914" y="21489"/>
                  </a:lnTo>
                  <a:lnTo>
                    <a:pt x="50694" y="21609"/>
                  </a:lnTo>
                  <a:lnTo>
                    <a:pt x="50474" y="21709"/>
                  </a:lnTo>
                  <a:lnTo>
                    <a:pt x="50255" y="21809"/>
                  </a:lnTo>
                  <a:lnTo>
                    <a:pt x="50015" y="21869"/>
                  </a:lnTo>
                  <a:lnTo>
                    <a:pt x="49555" y="22009"/>
                  </a:lnTo>
                  <a:lnTo>
                    <a:pt x="49095" y="22089"/>
                  </a:lnTo>
                  <a:lnTo>
                    <a:pt x="48655" y="22129"/>
                  </a:lnTo>
                  <a:lnTo>
                    <a:pt x="48356" y="22149"/>
                  </a:lnTo>
                  <a:lnTo>
                    <a:pt x="48056" y="22169"/>
                  </a:lnTo>
                  <a:lnTo>
                    <a:pt x="47496" y="22149"/>
                  </a:lnTo>
                  <a:lnTo>
                    <a:pt x="46996" y="22089"/>
                  </a:lnTo>
                  <a:lnTo>
                    <a:pt x="46556" y="22049"/>
                  </a:lnTo>
                  <a:lnTo>
                    <a:pt x="46437" y="21989"/>
                  </a:lnTo>
                  <a:lnTo>
                    <a:pt x="46417" y="21989"/>
                  </a:lnTo>
                  <a:lnTo>
                    <a:pt x="46017" y="21869"/>
                  </a:lnTo>
                  <a:lnTo>
                    <a:pt x="45397" y="21649"/>
                  </a:lnTo>
                  <a:lnTo>
                    <a:pt x="44697" y="21409"/>
                  </a:lnTo>
                  <a:lnTo>
                    <a:pt x="43898" y="21089"/>
                  </a:lnTo>
                  <a:lnTo>
                    <a:pt x="42998" y="20709"/>
                  </a:lnTo>
                  <a:lnTo>
                    <a:pt x="42039" y="20290"/>
                  </a:lnTo>
                  <a:lnTo>
                    <a:pt x="41059" y="19790"/>
                  </a:lnTo>
                  <a:lnTo>
                    <a:pt x="40560" y="19530"/>
                  </a:lnTo>
                  <a:lnTo>
                    <a:pt x="40060" y="19250"/>
                  </a:lnTo>
                  <a:lnTo>
                    <a:pt x="39580" y="18950"/>
                  </a:lnTo>
                  <a:lnTo>
                    <a:pt x="39080" y="18650"/>
                  </a:lnTo>
                  <a:lnTo>
                    <a:pt x="38621" y="18311"/>
                  </a:lnTo>
                  <a:lnTo>
                    <a:pt x="38161" y="17991"/>
                  </a:lnTo>
                  <a:lnTo>
                    <a:pt x="37821" y="17711"/>
                  </a:lnTo>
                  <a:lnTo>
                    <a:pt x="37481" y="17431"/>
                  </a:lnTo>
                  <a:lnTo>
                    <a:pt x="37161" y="17131"/>
                  </a:lnTo>
                  <a:lnTo>
                    <a:pt x="36862" y="16831"/>
                  </a:lnTo>
                  <a:lnTo>
                    <a:pt x="36642" y="16592"/>
                  </a:lnTo>
                  <a:lnTo>
                    <a:pt x="36462" y="16372"/>
                  </a:lnTo>
                  <a:lnTo>
                    <a:pt x="36282" y="16112"/>
                  </a:lnTo>
                  <a:lnTo>
                    <a:pt x="36142" y="15872"/>
                  </a:lnTo>
                  <a:lnTo>
                    <a:pt x="36002" y="15612"/>
                  </a:lnTo>
                  <a:lnTo>
                    <a:pt x="35882" y="15352"/>
                  </a:lnTo>
                  <a:lnTo>
                    <a:pt x="35762" y="15072"/>
                  </a:lnTo>
                  <a:lnTo>
                    <a:pt x="35682" y="14792"/>
                  </a:lnTo>
                  <a:lnTo>
                    <a:pt x="35582" y="14393"/>
                  </a:lnTo>
                  <a:lnTo>
                    <a:pt x="35522" y="13973"/>
                  </a:lnTo>
                  <a:lnTo>
                    <a:pt x="35502" y="13553"/>
                  </a:lnTo>
                  <a:lnTo>
                    <a:pt x="35522" y="13133"/>
                  </a:lnTo>
                  <a:lnTo>
                    <a:pt x="35562" y="12714"/>
                  </a:lnTo>
                  <a:lnTo>
                    <a:pt x="35642" y="12294"/>
                  </a:lnTo>
                  <a:lnTo>
                    <a:pt x="35782" y="11894"/>
                  </a:lnTo>
                  <a:lnTo>
                    <a:pt x="35942" y="11514"/>
                  </a:lnTo>
                  <a:lnTo>
                    <a:pt x="36062" y="11254"/>
                  </a:lnTo>
                  <a:lnTo>
                    <a:pt x="36222" y="10994"/>
                  </a:lnTo>
                  <a:lnTo>
                    <a:pt x="36382" y="10755"/>
                  </a:lnTo>
                  <a:lnTo>
                    <a:pt x="36562" y="10515"/>
                  </a:lnTo>
                  <a:lnTo>
                    <a:pt x="36762" y="10295"/>
                  </a:lnTo>
                  <a:lnTo>
                    <a:pt x="36982" y="10075"/>
                  </a:lnTo>
                  <a:lnTo>
                    <a:pt x="37221" y="9875"/>
                  </a:lnTo>
                  <a:lnTo>
                    <a:pt x="37481" y="9695"/>
                  </a:lnTo>
                  <a:lnTo>
                    <a:pt x="37641" y="9615"/>
                  </a:lnTo>
                  <a:lnTo>
                    <a:pt x="37821" y="9535"/>
                  </a:lnTo>
                  <a:lnTo>
                    <a:pt x="38121" y="9435"/>
                  </a:lnTo>
                  <a:lnTo>
                    <a:pt x="38481" y="9375"/>
                  </a:lnTo>
                  <a:lnTo>
                    <a:pt x="38841" y="9335"/>
                  </a:lnTo>
                  <a:lnTo>
                    <a:pt x="39220" y="9335"/>
                  </a:lnTo>
                  <a:lnTo>
                    <a:pt x="39600" y="9355"/>
                  </a:lnTo>
                  <a:lnTo>
                    <a:pt x="39980" y="9375"/>
                  </a:lnTo>
                  <a:lnTo>
                    <a:pt x="40340" y="9415"/>
                  </a:lnTo>
                  <a:lnTo>
                    <a:pt x="40680" y="9475"/>
                  </a:lnTo>
                  <a:lnTo>
                    <a:pt x="42439" y="9795"/>
                  </a:lnTo>
                  <a:lnTo>
                    <a:pt x="44697" y="10255"/>
                  </a:lnTo>
                  <a:lnTo>
                    <a:pt x="45017" y="10315"/>
                  </a:lnTo>
                  <a:lnTo>
                    <a:pt x="49675" y="11254"/>
                  </a:lnTo>
                  <a:lnTo>
                    <a:pt x="53053" y="11954"/>
                  </a:lnTo>
                  <a:lnTo>
                    <a:pt x="53653" y="12074"/>
                  </a:lnTo>
                  <a:lnTo>
                    <a:pt x="53873" y="12194"/>
                  </a:lnTo>
                  <a:lnTo>
                    <a:pt x="54093" y="12294"/>
                  </a:lnTo>
                  <a:lnTo>
                    <a:pt x="54352" y="12454"/>
                  </a:lnTo>
                  <a:lnTo>
                    <a:pt x="54672" y="12654"/>
                  </a:lnTo>
                  <a:lnTo>
                    <a:pt x="55012" y="12893"/>
                  </a:lnTo>
                  <a:lnTo>
                    <a:pt x="55452" y="13253"/>
                  </a:lnTo>
                  <a:lnTo>
                    <a:pt x="55672" y="13453"/>
                  </a:lnTo>
                  <a:lnTo>
                    <a:pt x="55912" y="13653"/>
                  </a:lnTo>
                  <a:lnTo>
                    <a:pt x="56171" y="13933"/>
                  </a:lnTo>
                  <a:lnTo>
                    <a:pt x="56411" y="14233"/>
                  </a:lnTo>
                  <a:lnTo>
                    <a:pt x="56651" y="14573"/>
                  </a:lnTo>
                  <a:lnTo>
                    <a:pt x="56871" y="14912"/>
                  </a:lnTo>
                  <a:lnTo>
                    <a:pt x="57071" y="15292"/>
                  </a:lnTo>
                  <a:lnTo>
                    <a:pt x="57231" y="15692"/>
                  </a:lnTo>
                  <a:lnTo>
                    <a:pt x="57371" y="16112"/>
                  </a:lnTo>
                  <a:lnTo>
                    <a:pt x="57451" y="16552"/>
                  </a:lnTo>
                  <a:lnTo>
                    <a:pt x="57951" y="19910"/>
                  </a:lnTo>
                  <a:lnTo>
                    <a:pt x="58590" y="24307"/>
                  </a:lnTo>
                  <a:lnTo>
                    <a:pt x="59370" y="29785"/>
                  </a:lnTo>
                  <a:lnTo>
                    <a:pt x="59390" y="30024"/>
                  </a:lnTo>
                  <a:lnTo>
                    <a:pt x="59410" y="30284"/>
                  </a:lnTo>
                  <a:lnTo>
                    <a:pt x="59410" y="30624"/>
                  </a:lnTo>
                  <a:lnTo>
                    <a:pt x="59390" y="31044"/>
                  </a:lnTo>
                  <a:lnTo>
                    <a:pt x="59330" y="31524"/>
                  </a:lnTo>
                  <a:lnTo>
                    <a:pt x="59250" y="32063"/>
                  </a:lnTo>
                  <a:lnTo>
                    <a:pt x="59110" y="32643"/>
                  </a:lnTo>
                  <a:lnTo>
                    <a:pt x="59030" y="32943"/>
                  </a:lnTo>
                  <a:lnTo>
                    <a:pt x="58910" y="33243"/>
                  </a:lnTo>
                  <a:lnTo>
                    <a:pt x="58790" y="33563"/>
                  </a:lnTo>
                  <a:lnTo>
                    <a:pt x="58650" y="33882"/>
                  </a:lnTo>
                  <a:lnTo>
                    <a:pt x="58490" y="34182"/>
                  </a:lnTo>
                  <a:lnTo>
                    <a:pt x="58310" y="34502"/>
                  </a:lnTo>
                  <a:lnTo>
                    <a:pt x="58110" y="34822"/>
                  </a:lnTo>
                  <a:lnTo>
                    <a:pt x="57871" y="35142"/>
                  </a:lnTo>
                  <a:lnTo>
                    <a:pt x="57631" y="35442"/>
                  </a:lnTo>
                  <a:lnTo>
                    <a:pt x="57351" y="35761"/>
                  </a:lnTo>
                  <a:lnTo>
                    <a:pt x="57051" y="36061"/>
                  </a:lnTo>
                  <a:lnTo>
                    <a:pt x="56711" y="36341"/>
                  </a:lnTo>
                  <a:lnTo>
                    <a:pt x="56351" y="36641"/>
                  </a:lnTo>
                  <a:lnTo>
                    <a:pt x="55952" y="36901"/>
                  </a:lnTo>
                  <a:lnTo>
                    <a:pt x="55532" y="37161"/>
                  </a:lnTo>
                  <a:lnTo>
                    <a:pt x="55072" y="37421"/>
                  </a:lnTo>
                  <a:lnTo>
                    <a:pt x="54332" y="38040"/>
                  </a:lnTo>
                  <a:lnTo>
                    <a:pt x="53213" y="38960"/>
                  </a:lnTo>
                  <a:lnTo>
                    <a:pt x="52293" y="39719"/>
                  </a:lnTo>
                  <a:lnTo>
                    <a:pt x="52214" y="39799"/>
                  </a:lnTo>
                  <a:lnTo>
                    <a:pt x="52194" y="39799"/>
                  </a:lnTo>
                  <a:lnTo>
                    <a:pt x="51574" y="40079"/>
                  </a:lnTo>
                  <a:lnTo>
                    <a:pt x="50634" y="40519"/>
                  </a:lnTo>
                  <a:lnTo>
                    <a:pt x="50095" y="40779"/>
                  </a:lnTo>
                  <a:lnTo>
                    <a:pt x="49515" y="41079"/>
                  </a:lnTo>
                  <a:lnTo>
                    <a:pt x="48895" y="41418"/>
                  </a:lnTo>
                  <a:lnTo>
                    <a:pt x="48276" y="41778"/>
                  </a:lnTo>
                  <a:lnTo>
                    <a:pt x="47636" y="42158"/>
                  </a:lnTo>
                  <a:lnTo>
                    <a:pt x="47016" y="42578"/>
                  </a:lnTo>
                  <a:lnTo>
                    <a:pt x="46417" y="42998"/>
                  </a:lnTo>
                  <a:lnTo>
                    <a:pt x="45857" y="43457"/>
                  </a:lnTo>
                  <a:lnTo>
                    <a:pt x="45337" y="43917"/>
                  </a:lnTo>
                  <a:lnTo>
                    <a:pt x="45097" y="44157"/>
                  </a:lnTo>
                  <a:lnTo>
                    <a:pt x="44877" y="44397"/>
                  </a:lnTo>
                  <a:lnTo>
                    <a:pt x="44677" y="44637"/>
                  </a:lnTo>
                  <a:lnTo>
                    <a:pt x="44478" y="44897"/>
                  </a:lnTo>
                  <a:lnTo>
                    <a:pt x="44318" y="45137"/>
                  </a:lnTo>
                  <a:lnTo>
                    <a:pt x="44178" y="45396"/>
                  </a:lnTo>
                  <a:lnTo>
                    <a:pt x="43858" y="45956"/>
                  </a:lnTo>
                  <a:lnTo>
                    <a:pt x="43478" y="46516"/>
                  </a:lnTo>
                  <a:lnTo>
                    <a:pt x="43078" y="47076"/>
                  </a:lnTo>
                  <a:lnTo>
                    <a:pt x="42639" y="47595"/>
                  </a:lnTo>
                  <a:lnTo>
                    <a:pt x="42139" y="48095"/>
                  </a:lnTo>
                  <a:lnTo>
                    <a:pt x="41639" y="48555"/>
                  </a:lnTo>
                  <a:lnTo>
                    <a:pt x="41359" y="48775"/>
                  </a:lnTo>
                  <a:lnTo>
                    <a:pt x="41099" y="48995"/>
                  </a:lnTo>
                  <a:lnTo>
                    <a:pt x="40820" y="49194"/>
                  </a:lnTo>
                  <a:lnTo>
                    <a:pt x="40520" y="49374"/>
                  </a:lnTo>
                  <a:lnTo>
                    <a:pt x="40220" y="49554"/>
                  </a:lnTo>
                  <a:lnTo>
                    <a:pt x="39920" y="49734"/>
                  </a:lnTo>
                  <a:lnTo>
                    <a:pt x="39620" y="49874"/>
                  </a:lnTo>
                  <a:lnTo>
                    <a:pt x="39300" y="50034"/>
                  </a:lnTo>
                  <a:lnTo>
                    <a:pt x="38980" y="50154"/>
                  </a:lnTo>
                  <a:lnTo>
                    <a:pt x="38661" y="50274"/>
                  </a:lnTo>
                  <a:lnTo>
                    <a:pt x="38341" y="50354"/>
                  </a:lnTo>
                  <a:lnTo>
                    <a:pt x="38001" y="50434"/>
                  </a:lnTo>
                  <a:lnTo>
                    <a:pt x="37661" y="50514"/>
                  </a:lnTo>
                  <a:lnTo>
                    <a:pt x="37321" y="50554"/>
                  </a:lnTo>
                  <a:lnTo>
                    <a:pt x="36982" y="50594"/>
                  </a:lnTo>
                  <a:lnTo>
                    <a:pt x="36282" y="50594"/>
                  </a:lnTo>
                  <a:lnTo>
                    <a:pt x="35942" y="50554"/>
                  </a:lnTo>
                  <a:lnTo>
                    <a:pt x="35582" y="50514"/>
                  </a:lnTo>
                  <a:lnTo>
                    <a:pt x="35222" y="50434"/>
                  </a:lnTo>
                  <a:lnTo>
                    <a:pt x="33683" y="50094"/>
                  </a:lnTo>
                  <a:lnTo>
                    <a:pt x="32844" y="49914"/>
                  </a:lnTo>
                  <a:lnTo>
                    <a:pt x="31964" y="49694"/>
                  </a:lnTo>
                  <a:lnTo>
                    <a:pt x="31085" y="49414"/>
                  </a:lnTo>
                  <a:lnTo>
                    <a:pt x="30625" y="49274"/>
                  </a:lnTo>
                  <a:lnTo>
                    <a:pt x="30185" y="49114"/>
                  </a:lnTo>
                  <a:lnTo>
                    <a:pt x="29745" y="48935"/>
                  </a:lnTo>
                  <a:lnTo>
                    <a:pt x="29286" y="48755"/>
                  </a:lnTo>
                  <a:lnTo>
                    <a:pt x="28846" y="48555"/>
                  </a:lnTo>
                  <a:lnTo>
                    <a:pt x="28406" y="48315"/>
                  </a:lnTo>
                  <a:lnTo>
                    <a:pt x="27986" y="48075"/>
                  </a:lnTo>
                  <a:lnTo>
                    <a:pt x="27566" y="47815"/>
                  </a:lnTo>
                  <a:lnTo>
                    <a:pt x="27147" y="47535"/>
                  </a:lnTo>
                  <a:lnTo>
                    <a:pt x="26747" y="47235"/>
                  </a:lnTo>
                  <a:lnTo>
                    <a:pt x="26367" y="46916"/>
                  </a:lnTo>
                  <a:lnTo>
                    <a:pt x="25987" y="46556"/>
                  </a:lnTo>
                  <a:lnTo>
                    <a:pt x="25627" y="46176"/>
                  </a:lnTo>
                  <a:lnTo>
                    <a:pt x="25288" y="45776"/>
                  </a:lnTo>
                  <a:lnTo>
                    <a:pt x="24968" y="45356"/>
                  </a:lnTo>
                  <a:lnTo>
                    <a:pt x="24648" y="44897"/>
                  </a:lnTo>
                  <a:lnTo>
                    <a:pt x="24368" y="44417"/>
                  </a:lnTo>
                  <a:lnTo>
                    <a:pt x="24108" y="43897"/>
                  </a:lnTo>
                  <a:lnTo>
                    <a:pt x="23868" y="43337"/>
                  </a:lnTo>
                  <a:lnTo>
                    <a:pt x="23669" y="42758"/>
                  </a:lnTo>
                  <a:lnTo>
                    <a:pt x="23469" y="42138"/>
                  </a:lnTo>
                  <a:lnTo>
                    <a:pt x="23309" y="41498"/>
                  </a:lnTo>
                  <a:lnTo>
                    <a:pt x="23369" y="42098"/>
                  </a:lnTo>
                  <a:lnTo>
                    <a:pt x="23409" y="42678"/>
                  </a:lnTo>
                  <a:lnTo>
                    <a:pt x="23469" y="43238"/>
                  </a:lnTo>
                  <a:lnTo>
                    <a:pt x="23549" y="43737"/>
                  </a:lnTo>
                  <a:lnTo>
                    <a:pt x="23629" y="44217"/>
                  </a:lnTo>
                  <a:lnTo>
                    <a:pt x="23709" y="44657"/>
                  </a:lnTo>
                  <a:lnTo>
                    <a:pt x="23808" y="45077"/>
                  </a:lnTo>
                  <a:lnTo>
                    <a:pt x="23908" y="45476"/>
                  </a:lnTo>
                  <a:lnTo>
                    <a:pt x="24008" y="45836"/>
                  </a:lnTo>
                  <a:lnTo>
                    <a:pt x="24128" y="46156"/>
                  </a:lnTo>
                  <a:lnTo>
                    <a:pt x="24248" y="46476"/>
                  </a:lnTo>
                  <a:lnTo>
                    <a:pt x="24368" y="46756"/>
                  </a:lnTo>
                  <a:lnTo>
                    <a:pt x="24488" y="47016"/>
                  </a:lnTo>
                  <a:lnTo>
                    <a:pt x="24628" y="47255"/>
                  </a:lnTo>
                  <a:lnTo>
                    <a:pt x="24768" y="47475"/>
                  </a:lnTo>
                  <a:lnTo>
                    <a:pt x="24908" y="47675"/>
                  </a:lnTo>
                  <a:lnTo>
                    <a:pt x="25048" y="47855"/>
                  </a:lnTo>
                  <a:lnTo>
                    <a:pt x="25188" y="48035"/>
                  </a:lnTo>
                  <a:lnTo>
                    <a:pt x="25488" y="48315"/>
                  </a:lnTo>
                  <a:lnTo>
                    <a:pt x="25767" y="48555"/>
                  </a:lnTo>
                  <a:lnTo>
                    <a:pt x="26067" y="48755"/>
                  </a:lnTo>
                  <a:lnTo>
                    <a:pt x="26347" y="48915"/>
                  </a:lnTo>
                  <a:lnTo>
                    <a:pt x="26627" y="49054"/>
                  </a:lnTo>
                  <a:lnTo>
                    <a:pt x="27127" y="49294"/>
                  </a:lnTo>
                  <a:lnTo>
                    <a:pt x="27387" y="49434"/>
                  </a:lnTo>
                  <a:lnTo>
                    <a:pt x="27706" y="49554"/>
                  </a:lnTo>
                  <a:lnTo>
                    <a:pt x="28426" y="49834"/>
                  </a:lnTo>
                  <a:lnTo>
                    <a:pt x="29226" y="50134"/>
                  </a:lnTo>
                  <a:lnTo>
                    <a:pt x="30005" y="50414"/>
                  </a:lnTo>
                  <a:lnTo>
                    <a:pt x="30345" y="50534"/>
                  </a:lnTo>
                  <a:lnTo>
                    <a:pt x="30645" y="50674"/>
                  </a:lnTo>
                  <a:lnTo>
                    <a:pt x="30885" y="50794"/>
                  </a:lnTo>
                  <a:lnTo>
                    <a:pt x="31085" y="50914"/>
                  </a:lnTo>
                  <a:lnTo>
                    <a:pt x="31145" y="50973"/>
                  </a:lnTo>
                  <a:lnTo>
                    <a:pt x="31185" y="51033"/>
                  </a:lnTo>
                  <a:lnTo>
                    <a:pt x="31205" y="51073"/>
                  </a:lnTo>
                  <a:lnTo>
                    <a:pt x="31205" y="51133"/>
                  </a:lnTo>
                  <a:lnTo>
                    <a:pt x="31185" y="51173"/>
                  </a:lnTo>
                  <a:lnTo>
                    <a:pt x="31125" y="51213"/>
                  </a:lnTo>
                  <a:lnTo>
                    <a:pt x="31045" y="51253"/>
                  </a:lnTo>
                  <a:lnTo>
                    <a:pt x="30945" y="51293"/>
                  </a:lnTo>
                  <a:lnTo>
                    <a:pt x="30685" y="51373"/>
                  </a:lnTo>
                  <a:lnTo>
                    <a:pt x="30465" y="51473"/>
                  </a:lnTo>
                  <a:lnTo>
                    <a:pt x="30265" y="51573"/>
                  </a:lnTo>
                  <a:lnTo>
                    <a:pt x="30105" y="51693"/>
                  </a:lnTo>
                  <a:lnTo>
                    <a:pt x="29965" y="51813"/>
                  </a:lnTo>
                  <a:lnTo>
                    <a:pt x="29865" y="51933"/>
                  </a:lnTo>
                  <a:lnTo>
                    <a:pt x="29825" y="52053"/>
                  </a:lnTo>
                  <a:lnTo>
                    <a:pt x="29805" y="52113"/>
                  </a:lnTo>
                  <a:lnTo>
                    <a:pt x="29825" y="52173"/>
                  </a:lnTo>
                  <a:lnTo>
                    <a:pt x="29845" y="52233"/>
                  </a:lnTo>
                  <a:lnTo>
                    <a:pt x="29865" y="52313"/>
                  </a:lnTo>
                  <a:lnTo>
                    <a:pt x="29925" y="52373"/>
                  </a:lnTo>
                  <a:lnTo>
                    <a:pt x="29985" y="52413"/>
                  </a:lnTo>
                  <a:lnTo>
                    <a:pt x="30165" y="52533"/>
                  </a:lnTo>
                  <a:lnTo>
                    <a:pt x="30425" y="52633"/>
                  </a:lnTo>
                  <a:lnTo>
                    <a:pt x="30765" y="52733"/>
                  </a:lnTo>
                  <a:lnTo>
                    <a:pt x="31165" y="52813"/>
                  </a:lnTo>
                  <a:lnTo>
                    <a:pt x="31684" y="52872"/>
                  </a:lnTo>
                  <a:lnTo>
                    <a:pt x="32264" y="52912"/>
                  </a:lnTo>
                  <a:lnTo>
                    <a:pt x="32724" y="52952"/>
                  </a:lnTo>
                  <a:lnTo>
                    <a:pt x="33164" y="52992"/>
                  </a:lnTo>
                  <a:lnTo>
                    <a:pt x="34003" y="53112"/>
                  </a:lnTo>
                  <a:lnTo>
                    <a:pt x="34823" y="53252"/>
                  </a:lnTo>
                  <a:lnTo>
                    <a:pt x="35582" y="53432"/>
                  </a:lnTo>
                  <a:lnTo>
                    <a:pt x="36282" y="53612"/>
                  </a:lnTo>
                  <a:lnTo>
                    <a:pt x="36902" y="53792"/>
                  </a:lnTo>
                  <a:lnTo>
                    <a:pt x="37441" y="53972"/>
                  </a:lnTo>
                  <a:lnTo>
                    <a:pt x="37901" y="54152"/>
                  </a:lnTo>
                  <a:lnTo>
                    <a:pt x="37881" y="54212"/>
                  </a:lnTo>
                  <a:lnTo>
                    <a:pt x="37501" y="54971"/>
                  </a:lnTo>
                  <a:lnTo>
                    <a:pt x="37321" y="55351"/>
                  </a:lnTo>
                  <a:lnTo>
                    <a:pt x="37161" y="55711"/>
                  </a:lnTo>
                  <a:lnTo>
                    <a:pt x="37002" y="56111"/>
                  </a:lnTo>
                  <a:lnTo>
                    <a:pt x="36882" y="56511"/>
                  </a:lnTo>
                  <a:lnTo>
                    <a:pt x="36742" y="56950"/>
                  </a:lnTo>
                  <a:lnTo>
                    <a:pt x="36642" y="57430"/>
                  </a:lnTo>
                  <a:lnTo>
                    <a:pt x="36462" y="57530"/>
                  </a:lnTo>
                  <a:lnTo>
                    <a:pt x="36282" y="57650"/>
                  </a:lnTo>
                  <a:lnTo>
                    <a:pt x="36082" y="57750"/>
                  </a:lnTo>
                  <a:lnTo>
                    <a:pt x="35882" y="57830"/>
                  </a:lnTo>
                  <a:lnTo>
                    <a:pt x="35642" y="57910"/>
                  </a:lnTo>
                  <a:lnTo>
                    <a:pt x="35402" y="57970"/>
                  </a:lnTo>
                  <a:lnTo>
                    <a:pt x="35123" y="58030"/>
                  </a:lnTo>
                  <a:lnTo>
                    <a:pt x="34843" y="58070"/>
                  </a:lnTo>
                  <a:lnTo>
                    <a:pt x="34583" y="58070"/>
                  </a:lnTo>
                  <a:lnTo>
                    <a:pt x="34303" y="58090"/>
                  </a:lnTo>
                  <a:lnTo>
                    <a:pt x="34063" y="58070"/>
                  </a:lnTo>
                  <a:lnTo>
                    <a:pt x="33803" y="58050"/>
                  </a:lnTo>
                  <a:lnTo>
                    <a:pt x="33303" y="57970"/>
                  </a:lnTo>
                  <a:lnTo>
                    <a:pt x="32804" y="57870"/>
                  </a:lnTo>
                  <a:lnTo>
                    <a:pt x="32344" y="57730"/>
                  </a:lnTo>
                  <a:lnTo>
                    <a:pt x="31884" y="57570"/>
                  </a:lnTo>
                  <a:lnTo>
                    <a:pt x="31005" y="57210"/>
                  </a:lnTo>
                  <a:lnTo>
                    <a:pt x="30205" y="56870"/>
                  </a:lnTo>
                  <a:lnTo>
                    <a:pt x="29825" y="56750"/>
                  </a:lnTo>
                  <a:lnTo>
                    <a:pt x="29465" y="56631"/>
                  </a:lnTo>
                  <a:lnTo>
                    <a:pt x="29106" y="56571"/>
                  </a:lnTo>
                  <a:lnTo>
                    <a:pt x="28946" y="56551"/>
                  </a:lnTo>
                  <a:lnTo>
                    <a:pt x="28626" y="56551"/>
                  </a:lnTo>
                  <a:lnTo>
                    <a:pt x="28466" y="56571"/>
                  </a:lnTo>
                  <a:lnTo>
                    <a:pt x="28326" y="56631"/>
                  </a:lnTo>
                  <a:lnTo>
                    <a:pt x="28166" y="56670"/>
                  </a:lnTo>
                  <a:lnTo>
                    <a:pt x="27906" y="56830"/>
                  </a:lnTo>
                  <a:lnTo>
                    <a:pt x="27666" y="56990"/>
                  </a:lnTo>
                  <a:lnTo>
                    <a:pt x="27467" y="57190"/>
                  </a:lnTo>
                  <a:lnTo>
                    <a:pt x="27287" y="57430"/>
                  </a:lnTo>
                  <a:lnTo>
                    <a:pt x="27147" y="57710"/>
                  </a:lnTo>
                  <a:lnTo>
                    <a:pt x="27027" y="58030"/>
                  </a:lnTo>
                  <a:lnTo>
                    <a:pt x="26947" y="58390"/>
                  </a:lnTo>
                  <a:lnTo>
                    <a:pt x="26867" y="58829"/>
                  </a:lnTo>
                  <a:lnTo>
                    <a:pt x="26827" y="59329"/>
                  </a:lnTo>
                  <a:lnTo>
                    <a:pt x="26807" y="59889"/>
                  </a:lnTo>
                  <a:lnTo>
                    <a:pt x="26807" y="60528"/>
                  </a:lnTo>
                  <a:lnTo>
                    <a:pt x="26827" y="61248"/>
                  </a:lnTo>
                  <a:lnTo>
                    <a:pt x="26907" y="62927"/>
                  </a:lnTo>
                  <a:lnTo>
                    <a:pt x="27027" y="65006"/>
                  </a:lnTo>
                  <a:lnTo>
                    <a:pt x="27067" y="65866"/>
                  </a:lnTo>
                  <a:lnTo>
                    <a:pt x="27087" y="66825"/>
                  </a:lnTo>
                  <a:lnTo>
                    <a:pt x="27087" y="67865"/>
                  </a:lnTo>
                  <a:lnTo>
                    <a:pt x="27087" y="69004"/>
                  </a:lnTo>
                  <a:lnTo>
                    <a:pt x="27047" y="71483"/>
                  </a:lnTo>
                  <a:lnTo>
                    <a:pt x="27027" y="72762"/>
                  </a:lnTo>
                  <a:lnTo>
                    <a:pt x="27027" y="74081"/>
                  </a:lnTo>
                  <a:lnTo>
                    <a:pt x="27027" y="75381"/>
                  </a:lnTo>
                  <a:lnTo>
                    <a:pt x="27067" y="76680"/>
                  </a:lnTo>
                  <a:lnTo>
                    <a:pt x="27127" y="77959"/>
                  </a:lnTo>
                  <a:lnTo>
                    <a:pt x="27227" y="79179"/>
                  </a:lnTo>
                  <a:lnTo>
                    <a:pt x="27307" y="79758"/>
                  </a:lnTo>
                  <a:lnTo>
                    <a:pt x="27367" y="80338"/>
                  </a:lnTo>
                  <a:lnTo>
                    <a:pt x="27467" y="80898"/>
                  </a:lnTo>
                  <a:lnTo>
                    <a:pt x="27546" y="81418"/>
                  </a:lnTo>
                  <a:lnTo>
                    <a:pt x="27666" y="81937"/>
                  </a:lnTo>
                  <a:lnTo>
                    <a:pt x="27786" y="82417"/>
                  </a:lnTo>
                  <a:lnTo>
                    <a:pt x="27926" y="82877"/>
                  </a:lnTo>
                  <a:lnTo>
                    <a:pt x="28086" y="83297"/>
                  </a:lnTo>
                  <a:lnTo>
                    <a:pt x="28226" y="83336"/>
                  </a:lnTo>
                  <a:lnTo>
                    <a:pt x="28566" y="83336"/>
                  </a:lnTo>
                  <a:lnTo>
                    <a:pt x="28666" y="83317"/>
                  </a:lnTo>
                  <a:lnTo>
                    <a:pt x="28746" y="83277"/>
                  </a:lnTo>
                  <a:lnTo>
                    <a:pt x="28826" y="83237"/>
                  </a:lnTo>
                  <a:lnTo>
                    <a:pt x="28886" y="83177"/>
                  </a:lnTo>
                  <a:lnTo>
                    <a:pt x="28946" y="83097"/>
                  </a:lnTo>
                  <a:lnTo>
                    <a:pt x="28986" y="82997"/>
                  </a:lnTo>
                  <a:lnTo>
                    <a:pt x="29006" y="82877"/>
                  </a:lnTo>
                  <a:lnTo>
                    <a:pt x="29006" y="82717"/>
                  </a:lnTo>
                  <a:lnTo>
                    <a:pt x="28986" y="82057"/>
                  </a:lnTo>
                  <a:lnTo>
                    <a:pt x="28966" y="80838"/>
                  </a:lnTo>
                  <a:lnTo>
                    <a:pt x="28946" y="77260"/>
                  </a:lnTo>
                  <a:lnTo>
                    <a:pt x="28946" y="73282"/>
                  </a:lnTo>
                  <a:lnTo>
                    <a:pt x="28966" y="71543"/>
                  </a:lnTo>
                  <a:lnTo>
                    <a:pt x="29006" y="70163"/>
                  </a:lnTo>
                  <a:lnTo>
                    <a:pt x="29046" y="68364"/>
                  </a:lnTo>
                  <a:lnTo>
                    <a:pt x="29066" y="66225"/>
                  </a:lnTo>
                  <a:lnTo>
                    <a:pt x="29046" y="64007"/>
                  </a:lnTo>
                  <a:lnTo>
                    <a:pt x="29046" y="62028"/>
                  </a:lnTo>
                  <a:lnTo>
                    <a:pt x="29046" y="61848"/>
                  </a:lnTo>
                  <a:lnTo>
                    <a:pt x="29066" y="61648"/>
                  </a:lnTo>
                  <a:lnTo>
                    <a:pt x="29126" y="61468"/>
                  </a:lnTo>
                  <a:lnTo>
                    <a:pt x="29186" y="61288"/>
                  </a:lnTo>
                  <a:lnTo>
                    <a:pt x="29266" y="61128"/>
                  </a:lnTo>
                  <a:lnTo>
                    <a:pt x="29366" y="60968"/>
                  </a:lnTo>
                  <a:lnTo>
                    <a:pt x="29485" y="60828"/>
                  </a:lnTo>
                  <a:lnTo>
                    <a:pt x="29625" y="60708"/>
                  </a:lnTo>
                  <a:lnTo>
                    <a:pt x="29765" y="60588"/>
                  </a:lnTo>
                  <a:lnTo>
                    <a:pt x="29905" y="60488"/>
                  </a:lnTo>
                  <a:lnTo>
                    <a:pt x="30065" y="60409"/>
                  </a:lnTo>
                  <a:lnTo>
                    <a:pt x="30245" y="60349"/>
                  </a:lnTo>
                  <a:lnTo>
                    <a:pt x="30425" y="60289"/>
                  </a:lnTo>
                  <a:lnTo>
                    <a:pt x="30605" y="60269"/>
                  </a:lnTo>
                  <a:lnTo>
                    <a:pt x="30805" y="60249"/>
                  </a:lnTo>
                  <a:lnTo>
                    <a:pt x="31005" y="60269"/>
                  </a:lnTo>
                  <a:lnTo>
                    <a:pt x="31644" y="60329"/>
                  </a:lnTo>
                  <a:lnTo>
                    <a:pt x="32324" y="60369"/>
                  </a:lnTo>
                  <a:lnTo>
                    <a:pt x="33024" y="60389"/>
                  </a:lnTo>
                  <a:lnTo>
                    <a:pt x="33743" y="60389"/>
                  </a:lnTo>
                  <a:lnTo>
                    <a:pt x="34443" y="60329"/>
                  </a:lnTo>
                  <a:lnTo>
                    <a:pt x="34803" y="60289"/>
                  </a:lnTo>
                  <a:lnTo>
                    <a:pt x="35123" y="60229"/>
                  </a:lnTo>
                  <a:lnTo>
                    <a:pt x="35442" y="60169"/>
                  </a:lnTo>
                  <a:lnTo>
                    <a:pt x="35762" y="60089"/>
                  </a:lnTo>
                  <a:lnTo>
                    <a:pt x="36042" y="59989"/>
                  </a:lnTo>
                  <a:lnTo>
                    <a:pt x="36322" y="59889"/>
                  </a:lnTo>
                  <a:lnTo>
                    <a:pt x="36322" y="59889"/>
                  </a:lnTo>
                  <a:lnTo>
                    <a:pt x="36282" y="60608"/>
                  </a:lnTo>
                  <a:lnTo>
                    <a:pt x="36242" y="61408"/>
                  </a:lnTo>
                  <a:lnTo>
                    <a:pt x="36222" y="62288"/>
                  </a:lnTo>
                  <a:lnTo>
                    <a:pt x="36222" y="63247"/>
                  </a:lnTo>
                  <a:lnTo>
                    <a:pt x="36222" y="65486"/>
                  </a:lnTo>
                  <a:lnTo>
                    <a:pt x="36282" y="68144"/>
                  </a:lnTo>
                  <a:lnTo>
                    <a:pt x="36362" y="71303"/>
                  </a:lnTo>
                  <a:lnTo>
                    <a:pt x="36502" y="75021"/>
                  </a:lnTo>
                  <a:lnTo>
                    <a:pt x="36662" y="79319"/>
                  </a:lnTo>
                  <a:lnTo>
                    <a:pt x="36882" y="84276"/>
                  </a:lnTo>
                  <a:lnTo>
                    <a:pt x="37221" y="84356"/>
                  </a:lnTo>
                  <a:lnTo>
                    <a:pt x="37541" y="84436"/>
                  </a:lnTo>
                  <a:lnTo>
                    <a:pt x="37901" y="84496"/>
                  </a:lnTo>
                  <a:lnTo>
                    <a:pt x="38121" y="84516"/>
                  </a:lnTo>
                  <a:lnTo>
                    <a:pt x="38321" y="84516"/>
                  </a:lnTo>
                  <a:lnTo>
                    <a:pt x="38461" y="84496"/>
                  </a:lnTo>
                  <a:lnTo>
                    <a:pt x="38601" y="84456"/>
                  </a:lnTo>
                  <a:lnTo>
                    <a:pt x="38641" y="84416"/>
                  </a:lnTo>
                  <a:lnTo>
                    <a:pt x="38681" y="84376"/>
                  </a:lnTo>
                  <a:lnTo>
                    <a:pt x="38701" y="84336"/>
                  </a:lnTo>
                  <a:lnTo>
                    <a:pt x="38701" y="84276"/>
                  </a:lnTo>
                  <a:lnTo>
                    <a:pt x="38661" y="83716"/>
                  </a:lnTo>
                  <a:lnTo>
                    <a:pt x="38521" y="81837"/>
                  </a:lnTo>
                  <a:lnTo>
                    <a:pt x="38321" y="78939"/>
                  </a:lnTo>
                  <a:lnTo>
                    <a:pt x="38101" y="75361"/>
                  </a:lnTo>
                  <a:lnTo>
                    <a:pt x="37981" y="73422"/>
                  </a:lnTo>
                  <a:lnTo>
                    <a:pt x="37901" y="71423"/>
                  </a:lnTo>
                  <a:lnTo>
                    <a:pt x="37821" y="69424"/>
                  </a:lnTo>
                  <a:lnTo>
                    <a:pt x="37761" y="67445"/>
                  </a:lnTo>
                  <a:lnTo>
                    <a:pt x="37741" y="65526"/>
                  </a:lnTo>
                  <a:lnTo>
                    <a:pt x="37741" y="63727"/>
                  </a:lnTo>
                  <a:lnTo>
                    <a:pt x="37761" y="62887"/>
                  </a:lnTo>
                  <a:lnTo>
                    <a:pt x="37781" y="62088"/>
                  </a:lnTo>
                  <a:lnTo>
                    <a:pt x="37821" y="61328"/>
                  </a:lnTo>
                  <a:lnTo>
                    <a:pt x="37881" y="60628"/>
                  </a:lnTo>
                  <a:lnTo>
                    <a:pt x="37941" y="59989"/>
                  </a:lnTo>
                  <a:lnTo>
                    <a:pt x="38021" y="59409"/>
                  </a:lnTo>
                  <a:lnTo>
                    <a:pt x="38121" y="58889"/>
                  </a:lnTo>
                  <a:lnTo>
                    <a:pt x="38221" y="58450"/>
                  </a:lnTo>
                  <a:lnTo>
                    <a:pt x="38461" y="57630"/>
                  </a:lnTo>
                  <a:lnTo>
                    <a:pt x="38701" y="56850"/>
                  </a:lnTo>
                  <a:lnTo>
                    <a:pt x="38960" y="56151"/>
                  </a:lnTo>
                  <a:lnTo>
                    <a:pt x="39220" y="55471"/>
                  </a:lnTo>
                  <a:lnTo>
                    <a:pt x="39540" y="54811"/>
                  </a:lnTo>
                  <a:lnTo>
                    <a:pt x="39700" y="54492"/>
                  </a:lnTo>
                  <a:lnTo>
                    <a:pt x="39900" y="54172"/>
                  </a:lnTo>
                  <a:lnTo>
                    <a:pt x="40100" y="53852"/>
                  </a:lnTo>
                  <a:lnTo>
                    <a:pt x="40320" y="53512"/>
                  </a:lnTo>
                  <a:lnTo>
                    <a:pt x="40560" y="53192"/>
                  </a:lnTo>
                  <a:lnTo>
                    <a:pt x="40820" y="52833"/>
                  </a:lnTo>
                  <a:lnTo>
                    <a:pt x="41419" y="52113"/>
                  </a:lnTo>
                  <a:lnTo>
                    <a:pt x="42099" y="51353"/>
                  </a:lnTo>
                  <a:lnTo>
                    <a:pt x="42918" y="50494"/>
                  </a:lnTo>
                  <a:lnTo>
                    <a:pt x="43878" y="49574"/>
                  </a:lnTo>
                  <a:lnTo>
                    <a:pt x="44977" y="48535"/>
                  </a:lnTo>
                  <a:lnTo>
                    <a:pt x="46217" y="47375"/>
                  </a:lnTo>
                  <a:lnTo>
                    <a:pt x="47656" y="46096"/>
                  </a:lnTo>
                  <a:lnTo>
                    <a:pt x="49275" y="44657"/>
                  </a:lnTo>
                  <a:lnTo>
                    <a:pt x="50115" y="43917"/>
                  </a:lnTo>
                  <a:lnTo>
                    <a:pt x="50914" y="43238"/>
                  </a:lnTo>
                  <a:lnTo>
                    <a:pt x="51674" y="42618"/>
                  </a:lnTo>
                  <a:lnTo>
                    <a:pt x="52393" y="42038"/>
                  </a:lnTo>
                  <a:lnTo>
                    <a:pt x="53753" y="41019"/>
                  </a:lnTo>
                  <a:lnTo>
                    <a:pt x="54952" y="40119"/>
                  </a:lnTo>
                  <a:lnTo>
                    <a:pt x="56991" y="38660"/>
                  </a:lnTo>
                  <a:lnTo>
                    <a:pt x="57811" y="38040"/>
                  </a:lnTo>
                  <a:lnTo>
                    <a:pt x="58190" y="37740"/>
                  </a:lnTo>
                  <a:lnTo>
                    <a:pt x="58530" y="37441"/>
                  </a:lnTo>
                  <a:lnTo>
                    <a:pt x="58850" y="37141"/>
                  </a:lnTo>
                  <a:lnTo>
                    <a:pt x="59130" y="36841"/>
                  </a:lnTo>
                  <a:lnTo>
                    <a:pt x="59410" y="36521"/>
                  </a:lnTo>
                  <a:lnTo>
                    <a:pt x="59650" y="36201"/>
                  </a:lnTo>
                  <a:lnTo>
                    <a:pt x="59850" y="35861"/>
                  </a:lnTo>
                  <a:lnTo>
                    <a:pt x="60049" y="35502"/>
                  </a:lnTo>
                  <a:lnTo>
                    <a:pt x="60209" y="35122"/>
                  </a:lnTo>
                  <a:lnTo>
                    <a:pt x="60369" y="34722"/>
                  </a:lnTo>
                  <a:lnTo>
                    <a:pt x="60489" y="34282"/>
                  </a:lnTo>
                  <a:lnTo>
                    <a:pt x="60589" y="33802"/>
                  </a:lnTo>
                  <a:lnTo>
                    <a:pt x="60669" y="33303"/>
                  </a:lnTo>
                  <a:lnTo>
                    <a:pt x="60729" y="32763"/>
                  </a:lnTo>
                  <a:lnTo>
                    <a:pt x="60769" y="32163"/>
                  </a:lnTo>
                  <a:lnTo>
                    <a:pt x="60789" y="31524"/>
                  </a:lnTo>
                  <a:lnTo>
                    <a:pt x="60809" y="30824"/>
                  </a:lnTo>
                  <a:lnTo>
                    <a:pt x="60789" y="30084"/>
                  </a:lnTo>
                  <a:lnTo>
                    <a:pt x="60769" y="29405"/>
                  </a:lnTo>
                  <a:lnTo>
                    <a:pt x="60709" y="28545"/>
                  </a:lnTo>
                  <a:lnTo>
                    <a:pt x="60629" y="27566"/>
                  </a:lnTo>
                  <a:lnTo>
                    <a:pt x="60489" y="26486"/>
                  </a:lnTo>
                  <a:lnTo>
                    <a:pt x="60189" y="24088"/>
                  </a:lnTo>
                  <a:lnTo>
                    <a:pt x="59850" y="21609"/>
                  </a:lnTo>
                  <a:lnTo>
                    <a:pt x="59490" y="19290"/>
                  </a:lnTo>
                  <a:lnTo>
                    <a:pt x="59190" y="17351"/>
                  </a:lnTo>
                  <a:lnTo>
                    <a:pt x="58890" y="15512"/>
                  </a:lnTo>
                  <a:lnTo>
                    <a:pt x="58870" y="15372"/>
                  </a:lnTo>
                  <a:lnTo>
                    <a:pt x="58790" y="14972"/>
                  </a:lnTo>
                  <a:lnTo>
                    <a:pt x="58710" y="14713"/>
                  </a:lnTo>
                  <a:lnTo>
                    <a:pt x="58610" y="14413"/>
                  </a:lnTo>
                  <a:lnTo>
                    <a:pt x="58490" y="14073"/>
                  </a:lnTo>
                  <a:lnTo>
                    <a:pt x="58310" y="13713"/>
                  </a:lnTo>
                  <a:lnTo>
                    <a:pt x="58110" y="13333"/>
                  </a:lnTo>
                  <a:lnTo>
                    <a:pt x="57851" y="12953"/>
                  </a:lnTo>
                  <a:lnTo>
                    <a:pt x="57551" y="12554"/>
                  </a:lnTo>
                  <a:lnTo>
                    <a:pt x="57191" y="12174"/>
                  </a:lnTo>
                  <a:lnTo>
                    <a:pt x="57011" y="11994"/>
                  </a:lnTo>
                  <a:lnTo>
                    <a:pt x="56791" y="11814"/>
                  </a:lnTo>
                  <a:lnTo>
                    <a:pt x="56551" y="11634"/>
                  </a:lnTo>
                  <a:lnTo>
                    <a:pt x="56311" y="11454"/>
                  </a:lnTo>
                  <a:lnTo>
                    <a:pt x="56052" y="11294"/>
                  </a:lnTo>
                  <a:lnTo>
                    <a:pt x="55772" y="11134"/>
                  </a:lnTo>
                  <a:lnTo>
                    <a:pt x="55492" y="10974"/>
                  </a:lnTo>
                  <a:lnTo>
                    <a:pt x="55172" y="10835"/>
                  </a:lnTo>
                  <a:lnTo>
                    <a:pt x="54692" y="10655"/>
                  </a:lnTo>
                  <a:lnTo>
                    <a:pt x="54113" y="10475"/>
                  </a:lnTo>
                  <a:lnTo>
                    <a:pt x="53493" y="10275"/>
                  </a:lnTo>
                  <a:lnTo>
                    <a:pt x="52773" y="10075"/>
                  </a:lnTo>
                  <a:lnTo>
                    <a:pt x="52333" y="9955"/>
                  </a:lnTo>
                  <a:lnTo>
                    <a:pt x="52913" y="10055"/>
                  </a:lnTo>
                  <a:lnTo>
                    <a:pt x="52933" y="10055"/>
                  </a:lnTo>
                  <a:lnTo>
                    <a:pt x="52953" y="9895"/>
                  </a:lnTo>
                  <a:lnTo>
                    <a:pt x="52993" y="9455"/>
                  </a:lnTo>
                  <a:lnTo>
                    <a:pt x="53013" y="9155"/>
                  </a:lnTo>
                  <a:lnTo>
                    <a:pt x="53013" y="8796"/>
                  </a:lnTo>
                  <a:lnTo>
                    <a:pt x="52993" y="8396"/>
                  </a:lnTo>
                  <a:lnTo>
                    <a:pt x="52953" y="7956"/>
                  </a:lnTo>
                  <a:lnTo>
                    <a:pt x="52873" y="7476"/>
                  </a:lnTo>
                  <a:lnTo>
                    <a:pt x="52753" y="6997"/>
                  </a:lnTo>
                  <a:lnTo>
                    <a:pt x="52593" y="6477"/>
                  </a:lnTo>
                  <a:lnTo>
                    <a:pt x="52473" y="6217"/>
                  </a:lnTo>
                  <a:lnTo>
                    <a:pt x="52353" y="5957"/>
                  </a:lnTo>
                  <a:lnTo>
                    <a:pt x="52234" y="5697"/>
                  </a:lnTo>
                  <a:lnTo>
                    <a:pt x="52074" y="5437"/>
                  </a:lnTo>
                  <a:lnTo>
                    <a:pt x="51914" y="5178"/>
                  </a:lnTo>
                  <a:lnTo>
                    <a:pt x="51734" y="4918"/>
                  </a:lnTo>
                  <a:lnTo>
                    <a:pt x="51514" y="4658"/>
                  </a:lnTo>
                  <a:lnTo>
                    <a:pt x="51294" y="4418"/>
                  </a:lnTo>
                  <a:lnTo>
                    <a:pt x="51054" y="4158"/>
                  </a:lnTo>
                  <a:lnTo>
                    <a:pt x="50794" y="3918"/>
                  </a:lnTo>
                  <a:lnTo>
                    <a:pt x="50514" y="3678"/>
                  </a:lnTo>
                  <a:lnTo>
                    <a:pt x="50215" y="3458"/>
                  </a:lnTo>
                  <a:lnTo>
                    <a:pt x="49875" y="3239"/>
                  </a:lnTo>
                  <a:lnTo>
                    <a:pt x="49555" y="3019"/>
                  </a:lnTo>
                  <a:lnTo>
                    <a:pt x="49195" y="2839"/>
                  </a:lnTo>
                  <a:lnTo>
                    <a:pt x="48835" y="2639"/>
                  </a:lnTo>
                  <a:lnTo>
                    <a:pt x="48456" y="2479"/>
                  </a:lnTo>
                  <a:lnTo>
                    <a:pt x="48076" y="2299"/>
                  </a:lnTo>
                  <a:lnTo>
                    <a:pt x="47676" y="2159"/>
                  </a:lnTo>
                  <a:lnTo>
                    <a:pt x="47276" y="2019"/>
                  </a:lnTo>
                  <a:lnTo>
                    <a:pt x="46856" y="1899"/>
                  </a:lnTo>
                  <a:lnTo>
                    <a:pt x="46457" y="1799"/>
                  </a:lnTo>
                  <a:lnTo>
                    <a:pt x="46037" y="1699"/>
                  </a:lnTo>
                  <a:lnTo>
                    <a:pt x="45617" y="1619"/>
                  </a:lnTo>
                  <a:lnTo>
                    <a:pt x="45197" y="1559"/>
                  </a:lnTo>
                  <a:lnTo>
                    <a:pt x="44757" y="1519"/>
                  </a:lnTo>
                  <a:lnTo>
                    <a:pt x="44338" y="1499"/>
                  </a:lnTo>
                  <a:lnTo>
                    <a:pt x="43938" y="1479"/>
                  </a:lnTo>
                  <a:lnTo>
                    <a:pt x="43518" y="1499"/>
                  </a:lnTo>
                  <a:lnTo>
                    <a:pt x="43118" y="1519"/>
                  </a:lnTo>
                  <a:lnTo>
                    <a:pt x="42719" y="1579"/>
                  </a:lnTo>
                  <a:lnTo>
                    <a:pt x="42339" y="1639"/>
                  </a:lnTo>
                  <a:lnTo>
                    <a:pt x="41959" y="1719"/>
                  </a:lnTo>
                  <a:lnTo>
                    <a:pt x="41579" y="1839"/>
                  </a:lnTo>
                  <a:lnTo>
                    <a:pt x="41219" y="1979"/>
                  </a:lnTo>
                  <a:lnTo>
                    <a:pt x="40879" y="2119"/>
                  </a:lnTo>
                  <a:lnTo>
                    <a:pt x="40560" y="2299"/>
                  </a:lnTo>
                  <a:lnTo>
                    <a:pt x="40260" y="2499"/>
                  </a:lnTo>
                  <a:lnTo>
                    <a:pt x="39960" y="2739"/>
                  </a:lnTo>
                  <a:lnTo>
                    <a:pt x="39700" y="2979"/>
                  </a:lnTo>
                  <a:lnTo>
                    <a:pt x="39440" y="3259"/>
                  </a:lnTo>
                  <a:lnTo>
                    <a:pt x="39220" y="3558"/>
                  </a:lnTo>
                  <a:lnTo>
                    <a:pt x="38901" y="3099"/>
                  </a:lnTo>
                  <a:lnTo>
                    <a:pt x="38581" y="2659"/>
                  </a:lnTo>
                  <a:lnTo>
                    <a:pt x="38221" y="2239"/>
                  </a:lnTo>
                  <a:lnTo>
                    <a:pt x="37861" y="1859"/>
                  </a:lnTo>
                  <a:lnTo>
                    <a:pt x="37481" y="1499"/>
                  </a:lnTo>
                  <a:lnTo>
                    <a:pt x="37061" y="1180"/>
                  </a:lnTo>
                  <a:lnTo>
                    <a:pt x="36642" y="900"/>
                  </a:lnTo>
                  <a:lnTo>
                    <a:pt x="36182" y="640"/>
                  </a:lnTo>
                  <a:lnTo>
                    <a:pt x="35682" y="440"/>
                  </a:lnTo>
                  <a:lnTo>
                    <a:pt x="35182" y="260"/>
                  </a:lnTo>
                  <a:lnTo>
                    <a:pt x="34903" y="180"/>
                  </a:lnTo>
                  <a:lnTo>
                    <a:pt x="34623" y="120"/>
                  </a:lnTo>
                  <a:lnTo>
                    <a:pt x="34343" y="80"/>
                  </a:lnTo>
                  <a:lnTo>
                    <a:pt x="34043" y="40"/>
                  </a:lnTo>
                  <a:lnTo>
                    <a:pt x="33443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35"/>
            <p:cNvSpPr/>
            <p:nvPr/>
          </p:nvSpPr>
          <p:spPr>
            <a:xfrm>
              <a:off x="3590900" y="4400025"/>
              <a:ext cx="120475" cy="644700"/>
            </a:xfrm>
            <a:custGeom>
              <a:rect b="b" l="l" r="r" t="t"/>
              <a:pathLst>
                <a:path extrusionOk="0" h="25788" w="4819">
                  <a:moveTo>
                    <a:pt x="2080" y="1"/>
                  </a:moveTo>
                  <a:lnTo>
                    <a:pt x="1820" y="41"/>
                  </a:lnTo>
                  <a:lnTo>
                    <a:pt x="1560" y="101"/>
                  </a:lnTo>
                  <a:lnTo>
                    <a:pt x="1440" y="161"/>
                  </a:lnTo>
                  <a:lnTo>
                    <a:pt x="1340" y="201"/>
                  </a:lnTo>
                  <a:lnTo>
                    <a:pt x="1260" y="281"/>
                  </a:lnTo>
                  <a:lnTo>
                    <a:pt x="1180" y="361"/>
                  </a:lnTo>
                  <a:lnTo>
                    <a:pt x="1120" y="461"/>
                  </a:lnTo>
                  <a:lnTo>
                    <a:pt x="1080" y="561"/>
                  </a:lnTo>
                  <a:lnTo>
                    <a:pt x="1040" y="680"/>
                  </a:lnTo>
                  <a:lnTo>
                    <a:pt x="1040" y="820"/>
                  </a:lnTo>
                  <a:lnTo>
                    <a:pt x="1060" y="980"/>
                  </a:lnTo>
                  <a:lnTo>
                    <a:pt x="1080" y="1140"/>
                  </a:lnTo>
                  <a:lnTo>
                    <a:pt x="1180" y="1480"/>
                  </a:lnTo>
                  <a:lnTo>
                    <a:pt x="1280" y="1780"/>
                  </a:lnTo>
                  <a:lnTo>
                    <a:pt x="1400" y="2060"/>
                  </a:lnTo>
                  <a:lnTo>
                    <a:pt x="1520" y="2300"/>
                  </a:lnTo>
                  <a:lnTo>
                    <a:pt x="1740" y="2759"/>
                  </a:lnTo>
                  <a:lnTo>
                    <a:pt x="1840" y="2979"/>
                  </a:lnTo>
                  <a:lnTo>
                    <a:pt x="1940" y="3199"/>
                  </a:lnTo>
                  <a:lnTo>
                    <a:pt x="2000" y="3459"/>
                  </a:lnTo>
                  <a:lnTo>
                    <a:pt x="2040" y="3719"/>
                  </a:lnTo>
                  <a:lnTo>
                    <a:pt x="2060" y="4019"/>
                  </a:lnTo>
                  <a:lnTo>
                    <a:pt x="2040" y="4339"/>
                  </a:lnTo>
                  <a:lnTo>
                    <a:pt x="1980" y="4718"/>
                  </a:lnTo>
                  <a:lnTo>
                    <a:pt x="1880" y="5158"/>
                  </a:lnTo>
                  <a:lnTo>
                    <a:pt x="1760" y="5638"/>
                  </a:lnTo>
                  <a:lnTo>
                    <a:pt x="1560" y="6198"/>
                  </a:lnTo>
                  <a:lnTo>
                    <a:pt x="1340" y="6837"/>
                  </a:lnTo>
                  <a:lnTo>
                    <a:pt x="1120" y="7577"/>
                  </a:lnTo>
                  <a:lnTo>
                    <a:pt x="920" y="8396"/>
                  </a:lnTo>
                  <a:lnTo>
                    <a:pt x="720" y="9296"/>
                  </a:lnTo>
                  <a:lnTo>
                    <a:pt x="521" y="10275"/>
                  </a:lnTo>
                  <a:lnTo>
                    <a:pt x="361" y="11315"/>
                  </a:lnTo>
                  <a:lnTo>
                    <a:pt x="221" y="12414"/>
                  </a:lnTo>
                  <a:lnTo>
                    <a:pt x="101" y="13554"/>
                  </a:lnTo>
                  <a:lnTo>
                    <a:pt x="41" y="14753"/>
                  </a:lnTo>
                  <a:lnTo>
                    <a:pt x="1" y="15952"/>
                  </a:lnTo>
                  <a:lnTo>
                    <a:pt x="1" y="16572"/>
                  </a:lnTo>
                  <a:lnTo>
                    <a:pt x="21" y="17192"/>
                  </a:lnTo>
                  <a:lnTo>
                    <a:pt x="61" y="17831"/>
                  </a:lnTo>
                  <a:lnTo>
                    <a:pt x="101" y="18451"/>
                  </a:lnTo>
                  <a:lnTo>
                    <a:pt x="161" y="19071"/>
                  </a:lnTo>
                  <a:lnTo>
                    <a:pt x="241" y="19710"/>
                  </a:lnTo>
                  <a:lnTo>
                    <a:pt x="321" y="20330"/>
                  </a:lnTo>
                  <a:lnTo>
                    <a:pt x="421" y="20970"/>
                  </a:lnTo>
                  <a:lnTo>
                    <a:pt x="560" y="21589"/>
                  </a:lnTo>
                  <a:lnTo>
                    <a:pt x="700" y="22209"/>
                  </a:lnTo>
                  <a:lnTo>
                    <a:pt x="860" y="22829"/>
                  </a:lnTo>
                  <a:lnTo>
                    <a:pt x="1040" y="23429"/>
                  </a:lnTo>
                  <a:lnTo>
                    <a:pt x="1220" y="23988"/>
                  </a:lnTo>
                  <a:lnTo>
                    <a:pt x="1400" y="24468"/>
                  </a:lnTo>
                  <a:lnTo>
                    <a:pt x="1540" y="24868"/>
                  </a:lnTo>
                  <a:lnTo>
                    <a:pt x="1680" y="25188"/>
                  </a:lnTo>
                  <a:lnTo>
                    <a:pt x="1800" y="25447"/>
                  </a:lnTo>
                  <a:lnTo>
                    <a:pt x="1920" y="25607"/>
                  </a:lnTo>
                  <a:lnTo>
                    <a:pt x="2020" y="25727"/>
                  </a:lnTo>
                  <a:lnTo>
                    <a:pt x="2100" y="25767"/>
                  </a:lnTo>
                  <a:lnTo>
                    <a:pt x="2140" y="25787"/>
                  </a:lnTo>
                  <a:lnTo>
                    <a:pt x="2160" y="25767"/>
                  </a:lnTo>
                  <a:lnTo>
                    <a:pt x="2220" y="25707"/>
                  </a:lnTo>
                  <a:lnTo>
                    <a:pt x="2280" y="25587"/>
                  </a:lnTo>
                  <a:lnTo>
                    <a:pt x="2320" y="25427"/>
                  </a:lnTo>
                  <a:lnTo>
                    <a:pt x="2360" y="25228"/>
                  </a:lnTo>
                  <a:lnTo>
                    <a:pt x="2380" y="24988"/>
                  </a:lnTo>
                  <a:lnTo>
                    <a:pt x="2400" y="24388"/>
                  </a:lnTo>
                  <a:lnTo>
                    <a:pt x="2400" y="23708"/>
                  </a:lnTo>
                  <a:lnTo>
                    <a:pt x="2360" y="22929"/>
                  </a:lnTo>
                  <a:lnTo>
                    <a:pt x="2320" y="22089"/>
                  </a:lnTo>
                  <a:lnTo>
                    <a:pt x="2260" y="21250"/>
                  </a:lnTo>
                  <a:lnTo>
                    <a:pt x="2140" y="19631"/>
                  </a:lnTo>
                  <a:lnTo>
                    <a:pt x="2020" y="18291"/>
                  </a:lnTo>
                  <a:lnTo>
                    <a:pt x="1900" y="17252"/>
                  </a:lnTo>
                  <a:lnTo>
                    <a:pt x="1780" y="16332"/>
                  </a:lnTo>
                  <a:lnTo>
                    <a:pt x="1680" y="15493"/>
                  </a:lnTo>
                  <a:lnTo>
                    <a:pt x="1640" y="15073"/>
                  </a:lnTo>
                  <a:lnTo>
                    <a:pt x="1640" y="14673"/>
                  </a:lnTo>
                  <a:lnTo>
                    <a:pt x="1640" y="14253"/>
                  </a:lnTo>
                  <a:lnTo>
                    <a:pt x="1660" y="13834"/>
                  </a:lnTo>
                  <a:lnTo>
                    <a:pt x="1720" y="13394"/>
                  </a:lnTo>
                  <a:lnTo>
                    <a:pt x="1800" y="12934"/>
                  </a:lnTo>
                  <a:lnTo>
                    <a:pt x="1920" y="12454"/>
                  </a:lnTo>
                  <a:lnTo>
                    <a:pt x="2080" y="11935"/>
                  </a:lnTo>
                  <a:lnTo>
                    <a:pt x="2280" y="11375"/>
                  </a:lnTo>
                  <a:lnTo>
                    <a:pt x="2519" y="10775"/>
                  </a:lnTo>
                  <a:lnTo>
                    <a:pt x="3059" y="9476"/>
                  </a:lnTo>
                  <a:lnTo>
                    <a:pt x="3339" y="8796"/>
                  </a:lnTo>
                  <a:lnTo>
                    <a:pt x="3619" y="8117"/>
                  </a:lnTo>
                  <a:lnTo>
                    <a:pt x="3879" y="7417"/>
                  </a:lnTo>
                  <a:lnTo>
                    <a:pt x="4119" y="6717"/>
                  </a:lnTo>
                  <a:lnTo>
                    <a:pt x="4339" y="6018"/>
                  </a:lnTo>
                  <a:lnTo>
                    <a:pt x="4518" y="5318"/>
                  </a:lnTo>
                  <a:lnTo>
                    <a:pt x="4678" y="4618"/>
                  </a:lnTo>
                  <a:lnTo>
                    <a:pt x="4778" y="3939"/>
                  </a:lnTo>
                  <a:lnTo>
                    <a:pt x="4798" y="3599"/>
                  </a:lnTo>
                  <a:lnTo>
                    <a:pt x="4818" y="3279"/>
                  </a:lnTo>
                  <a:lnTo>
                    <a:pt x="4818" y="2939"/>
                  </a:lnTo>
                  <a:lnTo>
                    <a:pt x="4798" y="2619"/>
                  </a:lnTo>
                  <a:lnTo>
                    <a:pt x="4778" y="2300"/>
                  </a:lnTo>
                  <a:lnTo>
                    <a:pt x="4718" y="2000"/>
                  </a:lnTo>
                  <a:lnTo>
                    <a:pt x="4658" y="1700"/>
                  </a:lnTo>
                  <a:lnTo>
                    <a:pt x="4578" y="1400"/>
                  </a:lnTo>
                  <a:lnTo>
                    <a:pt x="4478" y="1100"/>
                  </a:lnTo>
                  <a:lnTo>
                    <a:pt x="4358" y="820"/>
                  </a:lnTo>
                  <a:lnTo>
                    <a:pt x="4199" y="561"/>
                  </a:lnTo>
                  <a:lnTo>
                    <a:pt x="4039" y="281"/>
                  </a:lnTo>
                  <a:lnTo>
                    <a:pt x="3899" y="241"/>
                  </a:lnTo>
                  <a:lnTo>
                    <a:pt x="3519" y="161"/>
                  </a:lnTo>
                  <a:lnTo>
                    <a:pt x="2979" y="61"/>
                  </a:lnTo>
                  <a:lnTo>
                    <a:pt x="2679" y="21"/>
                  </a:lnTo>
                  <a:lnTo>
                    <a:pt x="2380" y="1"/>
                  </a:lnTo>
                  <a:close/>
                </a:path>
              </a:pathLst>
            </a:custGeom>
            <a:solidFill>
              <a:srgbClr val="6C60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35"/>
            <p:cNvSpPr/>
            <p:nvPr/>
          </p:nvSpPr>
          <p:spPr>
            <a:xfrm>
              <a:off x="3496450" y="4431025"/>
              <a:ext cx="55500" cy="459775"/>
            </a:xfrm>
            <a:custGeom>
              <a:rect b="b" l="l" r="r" t="t"/>
              <a:pathLst>
                <a:path extrusionOk="0" h="18391" w="2220">
                  <a:moveTo>
                    <a:pt x="381" y="0"/>
                  </a:moveTo>
                  <a:lnTo>
                    <a:pt x="461" y="680"/>
                  </a:lnTo>
                  <a:lnTo>
                    <a:pt x="540" y="1459"/>
                  </a:lnTo>
                  <a:lnTo>
                    <a:pt x="600" y="2439"/>
                  </a:lnTo>
                  <a:lnTo>
                    <a:pt x="640" y="3578"/>
                  </a:lnTo>
                  <a:lnTo>
                    <a:pt x="640" y="4198"/>
                  </a:lnTo>
                  <a:lnTo>
                    <a:pt x="620" y="4838"/>
                  </a:lnTo>
                  <a:lnTo>
                    <a:pt x="600" y="5477"/>
                  </a:lnTo>
                  <a:lnTo>
                    <a:pt x="560" y="6137"/>
                  </a:lnTo>
                  <a:lnTo>
                    <a:pt x="481" y="6797"/>
                  </a:lnTo>
                  <a:lnTo>
                    <a:pt x="381" y="7436"/>
                  </a:lnTo>
                  <a:lnTo>
                    <a:pt x="281" y="8096"/>
                  </a:lnTo>
                  <a:lnTo>
                    <a:pt x="201" y="8776"/>
                  </a:lnTo>
                  <a:lnTo>
                    <a:pt x="121" y="9455"/>
                  </a:lnTo>
                  <a:lnTo>
                    <a:pt x="81" y="10175"/>
                  </a:lnTo>
                  <a:lnTo>
                    <a:pt x="41" y="10874"/>
                  </a:lnTo>
                  <a:lnTo>
                    <a:pt x="21" y="11614"/>
                  </a:lnTo>
                  <a:lnTo>
                    <a:pt x="1" y="12334"/>
                  </a:lnTo>
                  <a:lnTo>
                    <a:pt x="21" y="13053"/>
                  </a:lnTo>
                  <a:lnTo>
                    <a:pt x="41" y="13773"/>
                  </a:lnTo>
                  <a:lnTo>
                    <a:pt x="101" y="14493"/>
                  </a:lnTo>
                  <a:lnTo>
                    <a:pt x="181" y="15192"/>
                  </a:lnTo>
                  <a:lnTo>
                    <a:pt x="261" y="15872"/>
                  </a:lnTo>
                  <a:lnTo>
                    <a:pt x="381" y="16531"/>
                  </a:lnTo>
                  <a:lnTo>
                    <a:pt x="520" y="17191"/>
                  </a:lnTo>
                  <a:lnTo>
                    <a:pt x="680" y="17811"/>
                  </a:lnTo>
                  <a:lnTo>
                    <a:pt x="860" y="18391"/>
                  </a:lnTo>
                  <a:lnTo>
                    <a:pt x="780" y="16611"/>
                  </a:lnTo>
                  <a:lnTo>
                    <a:pt x="700" y="14952"/>
                  </a:lnTo>
                  <a:lnTo>
                    <a:pt x="620" y="13433"/>
                  </a:lnTo>
                  <a:lnTo>
                    <a:pt x="580" y="12054"/>
                  </a:lnTo>
                  <a:lnTo>
                    <a:pt x="560" y="11394"/>
                  </a:lnTo>
                  <a:lnTo>
                    <a:pt x="580" y="10775"/>
                  </a:lnTo>
                  <a:lnTo>
                    <a:pt x="600" y="10175"/>
                  </a:lnTo>
                  <a:lnTo>
                    <a:pt x="660" y="9615"/>
                  </a:lnTo>
                  <a:lnTo>
                    <a:pt x="720" y="9075"/>
                  </a:lnTo>
                  <a:lnTo>
                    <a:pt x="820" y="8576"/>
                  </a:lnTo>
                  <a:lnTo>
                    <a:pt x="940" y="8096"/>
                  </a:lnTo>
                  <a:lnTo>
                    <a:pt x="1100" y="7636"/>
                  </a:lnTo>
                  <a:lnTo>
                    <a:pt x="1420" y="6757"/>
                  </a:lnTo>
                  <a:lnTo>
                    <a:pt x="1540" y="6317"/>
                  </a:lnTo>
                  <a:lnTo>
                    <a:pt x="1660" y="5897"/>
                  </a:lnTo>
                  <a:lnTo>
                    <a:pt x="1780" y="5477"/>
                  </a:lnTo>
                  <a:lnTo>
                    <a:pt x="1880" y="5038"/>
                  </a:lnTo>
                  <a:lnTo>
                    <a:pt x="1960" y="4618"/>
                  </a:lnTo>
                  <a:lnTo>
                    <a:pt x="2020" y="4158"/>
                  </a:lnTo>
                  <a:lnTo>
                    <a:pt x="2080" y="3718"/>
                  </a:lnTo>
                  <a:lnTo>
                    <a:pt x="2120" y="3238"/>
                  </a:lnTo>
                  <a:lnTo>
                    <a:pt x="2200" y="2259"/>
                  </a:lnTo>
                  <a:lnTo>
                    <a:pt x="2220" y="1180"/>
                  </a:lnTo>
                  <a:lnTo>
                    <a:pt x="2200" y="0"/>
                  </a:lnTo>
                  <a:close/>
                  <a:moveTo>
                    <a:pt x="860" y="18391"/>
                  </a:moveTo>
                  <a:lnTo>
                    <a:pt x="860" y="18391"/>
                  </a:lnTo>
                  <a:lnTo>
                    <a:pt x="860" y="18391"/>
                  </a:lnTo>
                  <a:close/>
                </a:path>
              </a:pathLst>
            </a:custGeom>
            <a:solidFill>
              <a:srgbClr val="6C60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35"/>
            <p:cNvSpPr/>
            <p:nvPr/>
          </p:nvSpPr>
          <p:spPr>
            <a:xfrm>
              <a:off x="4224075" y="3244150"/>
              <a:ext cx="205425" cy="41500"/>
            </a:xfrm>
            <a:custGeom>
              <a:rect b="b" l="l" r="r" t="t"/>
              <a:pathLst>
                <a:path extrusionOk="0" h="1660" w="8217">
                  <a:moveTo>
                    <a:pt x="0" y="0"/>
                  </a:moveTo>
                  <a:lnTo>
                    <a:pt x="8216" y="1659"/>
                  </a:lnTo>
                  <a:lnTo>
                    <a:pt x="6097" y="1199"/>
                  </a:lnTo>
                  <a:lnTo>
                    <a:pt x="3918" y="740"/>
                  </a:lnTo>
                  <a:lnTo>
                    <a:pt x="1840" y="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35"/>
            <p:cNvSpPr/>
            <p:nvPr/>
          </p:nvSpPr>
          <p:spPr>
            <a:xfrm>
              <a:off x="3997200" y="3235150"/>
              <a:ext cx="103475" cy="283375"/>
            </a:xfrm>
            <a:custGeom>
              <a:rect b="b" l="l" r="r" t="t"/>
              <a:pathLst>
                <a:path extrusionOk="0" h="11335" w="4139">
                  <a:moveTo>
                    <a:pt x="4118" y="0"/>
                  </a:moveTo>
                  <a:lnTo>
                    <a:pt x="4112" y="7"/>
                  </a:lnTo>
                  <a:lnTo>
                    <a:pt x="4138" y="0"/>
                  </a:lnTo>
                  <a:close/>
                  <a:moveTo>
                    <a:pt x="4112" y="7"/>
                  </a:moveTo>
                  <a:lnTo>
                    <a:pt x="3818" y="80"/>
                  </a:lnTo>
                  <a:lnTo>
                    <a:pt x="3498" y="200"/>
                  </a:lnTo>
                  <a:lnTo>
                    <a:pt x="3159" y="320"/>
                  </a:lnTo>
                  <a:lnTo>
                    <a:pt x="2839" y="480"/>
                  </a:lnTo>
                  <a:lnTo>
                    <a:pt x="2519" y="660"/>
                  </a:lnTo>
                  <a:lnTo>
                    <a:pt x="2219" y="880"/>
                  </a:lnTo>
                  <a:lnTo>
                    <a:pt x="1919" y="1140"/>
                  </a:lnTo>
                  <a:lnTo>
                    <a:pt x="1619" y="1440"/>
                  </a:lnTo>
                  <a:lnTo>
                    <a:pt x="1459" y="1559"/>
                  </a:lnTo>
                  <a:lnTo>
                    <a:pt x="1300" y="1719"/>
                  </a:lnTo>
                  <a:lnTo>
                    <a:pt x="1160" y="1879"/>
                  </a:lnTo>
                  <a:lnTo>
                    <a:pt x="1040" y="2039"/>
                  </a:lnTo>
                  <a:lnTo>
                    <a:pt x="940" y="2239"/>
                  </a:lnTo>
                  <a:lnTo>
                    <a:pt x="860" y="2419"/>
                  </a:lnTo>
                  <a:lnTo>
                    <a:pt x="800" y="2619"/>
                  </a:lnTo>
                  <a:lnTo>
                    <a:pt x="740" y="2819"/>
                  </a:lnTo>
                  <a:lnTo>
                    <a:pt x="740" y="2839"/>
                  </a:lnTo>
                  <a:lnTo>
                    <a:pt x="580" y="3259"/>
                  </a:lnTo>
                  <a:lnTo>
                    <a:pt x="440" y="3718"/>
                  </a:lnTo>
                  <a:lnTo>
                    <a:pt x="280" y="4358"/>
                  </a:lnTo>
                  <a:lnTo>
                    <a:pt x="140" y="4958"/>
                  </a:lnTo>
                  <a:lnTo>
                    <a:pt x="60" y="5517"/>
                  </a:lnTo>
                  <a:lnTo>
                    <a:pt x="0" y="6017"/>
                  </a:lnTo>
                  <a:lnTo>
                    <a:pt x="0" y="6497"/>
                  </a:lnTo>
                  <a:lnTo>
                    <a:pt x="40" y="6957"/>
                  </a:lnTo>
                  <a:lnTo>
                    <a:pt x="60" y="7177"/>
                  </a:lnTo>
                  <a:lnTo>
                    <a:pt x="120" y="7396"/>
                  </a:lnTo>
                  <a:lnTo>
                    <a:pt x="160" y="7596"/>
                  </a:lnTo>
                  <a:lnTo>
                    <a:pt x="240" y="7816"/>
                  </a:lnTo>
                  <a:lnTo>
                    <a:pt x="320" y="8016"/>
                  </a:lnTo>
                  <a:lnTo>
                    <a:pt x="420" y="8216"/>
                  </a:lnTo>
                  <a:lnTo>
                    <a:pt x="660" y="8636"/>
                  </a:lnTo>
                  <a:lnTo>
                    <a:pt x="940" y="9036"/>
                  </a:lnTo>
                  <a:lnTo>
                    <a:pt x="1280" y="9455"/>
                  </a:lnTo>
                  <a:lnTo>
                    <a:pt x="1679" y="9895"/>
                  </a:lnTo>
                  <a:lnTo>
                    <a:pt x="2159" y="10355"/>
                  </a:lnTo>
                  <a:lnTo>
                    <a:pt x="2679" y="10835"/>
                  </a:lnTo>
                  <a:lnTo>
                    <a:pt x="3279" y="11334"/>
                  </a:lnTo>
                  <a:lnTo>
                    <a:pt x="3239" y="10715"/>
                  </a:lnTo>
                  <a:lnTo>
                    <a:pt x="2679" y="9935"/>
                  </a:lnTo>
                  <a:lnTo>
                    <a:pt x="2219" y="9275"/>
                  </a:lnTo>
                  <a:lnTo>
                    <a:pt x="1859" y="8696"/>
                  </a:lnTo>
                  <a:lnTo>
                    <a:pt x="1599" y="8216"/>
                  </a:lnTo>
                  <a:lnTo>
                    <a:pt x="1599" y="8196"/>
                  </a:lnTo>
                  <a:lnTo>
                    <a:pt x="1419" y="7836"/>
                  </a:lnTo>
                  <a:lnTo>
                    <a:pt x="1300" y="7536"/>
                  </a:lnTo>
                  <a:lnTo>
                    <a:pt x="1220" y="7296"/>
                  </a:lnTo>
                  <a:lnTo>
                    <a:pt x="1180" y="7117"/>
                  </a:lnTo>
                  <a:lnTo>
                    <a:pt x="1160" y="6977"/>
                  </a:lnTo>
                  <a:lnTo>
                    <a:pt x="1160" y="6877"/>
                  </a:lnTo>
                  <a:lnTo>
                    <a:pt x="1180" y="6797"/>
                  </a:lnTo>
                  <a:lnTo>
                    <a:pt x="1559" y="2599"/>
                  </a:lnTo>
                  <a:lnTo>
                    <a:pt x="3259" y="880"/>
                  </a:lnTo>
                  <a:lnTo>
                    <a:pt x="4112" y="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35"/>
            <p:cNvSpPr/>
            <p:nvPr/>
          </p:nvSpPr>
          <p:spPr>
            <a:xfrm>
              <a:off x="3565925" y="3576475"/>
              <a:ext cx="170425" cy="36500"/>
            </a:xfrm>
            <a:custGeom>
              <a:rect b="b" l="l" r="r" t="t"/>
              <a:pathLst>
                <a:path extrusionOk="0" h="1460" w="6817">
                  <a:moveTo>
                    <a:pt x="300" y="0"/>
                  </a:moveTo>
                  <a:lnTo>
                    <a:pt x="200" y="40"/>
                  </a:lnTo>
                  <a:lnTo>
                    <a:pt x="120" y="120"/>
                  </a:lnTo>
                  <a:lnTo>
                    <a:pt x="100" y="160"/>
                  </a:lnTo>
                  <a:lnTo>
                    <a:pt x="80" y="220"/>
                  </a:lnTo>
                  <a:lnTo>
                    <a:pt x="0" y="720"/>
                  </a:lnTo>
                  <a:lnTo>
                    <a:pt x="20" y="820"/>
                  </a:lnTo>
                  <a:lnTo>
                    <a:pt x="40" y="900"/>
                  </a:lnTo>
                  <a:lnTo>
                    <a:pt x="120" y="960"/>
                  </a:lnTo>
                  <a:lnTo>
                    <a:pt x="200" y="1000"/>
                  </a:lnTo>
                  <a:lnTo>
                    <a:pt x="1080" y="1199"/>
                  </a:lnTo>
                  <a:lnTo>
                    <a:pt x="1500" y="1279"/>
                  </a:lnTo>
                  <a:lnTo>
                    <a:pt x="1939" y="1339"/>
                  </a:lnTo>
                  <a:lnTo>
                    <a:pt x="2339" y="1399"/>
                  </a:lnTo>
                  <a:lnTo>
                    <a:pt x="2759" y="1439"/>
                  </a:lnTo>
                  <a:lnTo>
                    <a:pt x="3159" y="1459"/>
                  </a:lnTo>
                  <a:lnTo>
                    <a:pt x="3558" y="1459"/>
                  </a:lnTo>
                  <a:lnTo>
                    <a:pt x="3958" y="1439"/>
                  </a:lnTo>
                  <a:lnTo>
                    <a:pt x="4358" y="1399"/>
                  </a:lnTo>
                  <a:lnTo>
                    <a:pt x="4738" y="1339"/>
                  </a:lnTo>
                  <a:lnTo>
                    <a:pt x="5138" y="1239"/>
                  </a:lnTo>
                  <a:lnTo>
                    <a:pt x="5517" y="1140"/>
                  </a:lnTo>
                  <a:lnTo>
                    <a:pt x="5897" y="1000"/>
                  </a:lnTo>
                  <a:lnTo>
                    <a:pt x="6297" y="840"/>
                  </a:lnTo>
                  <a:lnTo>
                    <a:pt x="6677" y="640"/>
                  </a:lnTo>
                  <a:lnTo>
                    <a:pt x="6757" y="580"/>
                  </a:lnTo>
                  <a:lnTo>
                    <a:pt x="6797" y="500"/>
                  </a:lnTo>
                  <a:lnTo>
                    <a:pt x="6817" y="400"/>
                  </a:lnTo>
                  <a:lnTo>
                    <a:pt x="6797" y="320"/>
                  </a:lnTo>
                  <a:lnTo>
                    <a:pt x="6757" y="240"/>
                  </a:lnTo>
                  <a:lnTo>
                    <a:pt x="6697" y="180"/>
                  </a:lnTo>
                  <a:lnTo>
                    <a:pt x="6617" y="160"/>
                  </a:lnTo>
                  <a:lnTo>
                    <a:pt x="6497" y="160"/>
                  </a:lnTo>
                  <a:lnTo>
                    <a:pt x="5957" y="280"/>
                  </a:lnTo>
                  <a:lnTo>
                    <a:pt x="5417" y="380"/>
                  </a:lnTo>
                  <a:lnTo>
                    <a:pt x="4898" y="460"/>
                  </a:lnTo>
                  <a:lnTo>
                    <a:pt x="4418" y="500"/>
                  </a:lnTo>
                  <a:lnTo>
                    <a:pt x="3938" y="520"/>
                  </a:lnTo>
                  <a:lnTo>
                    <a:pt x="3478" y="520"/>
                  </a:lnTo>
                  <a:lnTo>
                    <a:pt x="3039" y="500"/>
                  </a:lnTo>
                  <a:lnTo>
                    <a:pt x="2639" y="480"/>
                  </a:lnTo>
                  <a:lnTo>
                    <a:pt x="2259" y="420"/>
                  </a:lnTo>
                  <a:lnTo>
                    <a:pt x="1899" y="380"/>
                  </a:lnTo>
                  <a:lnTo>
                    <a:pt x="1280" y="260"/>
                  </a:lnTo>
                  <a:lnTo>
                    <a:pt x="780" y="140"/>
                  </a:lnTo>
                  <a:lnTo>
                    <a:pt x="420" y="20"/>
                  </a:lnTo>
                  <a:lnTo>
                    <a:pt x="36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35"/>
            <p:cNvSpPr/>
            <p:nvPr/>
          </p:nvSpPr>
          <p:spPr>
            <a:xfrm>
              <a:off x="3574425" y="3631425"/>
              <a:ext cx="111450" cy="24525"/>
            </a:xfrm>
            <a:custGeom>
              <a:rect b="b" l="l" r="r" t="t"/>
              <a:pathLst>
                <a:path extrusionOk="0" h="981" w="4458">
                  <a:moveTo>
                    <a:pt x="220" y="1"/>
                  </a:moveTo>
                  <a:lnTo>
                    <a:pt x="120" y="41"/>
                  </a:lnTo>
                  <a:lnTo>
                    <a:pt x="60" y="101"/>
                  </a:lnTo>
                  <a:lnTo>
                    <a:pt x="20" y="201"/>
                  </a:lnTo>
                  <a:lnTo>
                    <a:pt x="0" y="421"/>
                  </a:lnTo>
                  <a:lnTo>
                    <a:pt x="0" y="501"/>
                  </a:lnTo>
                  <a:lnTo>
                    <a:pt x="20" y="581"/>
                  </a:lnTo>
                  <a:lnTo>
                    <a:pt x="80" y="621"/>
                  </a:lnTo>
                  <a:lnTo>
                    <a:pt x="160" y="661"/>
                  </a:lnTo>
                  <a:lnTo>
                    <a:pt x="720" y="781"/>
                  </a:lnTo>
                  <a:lnTo>
                    <a:pt x="1279" y="880"/>
                  </a:lnTo>
                  <a:lnTo>
                    <a:pt x="1799" y="960"/>
                  </a:lnTo>
                  <a:lnTo>
                    <a:pt x="2319" y="980"/>
                  </a:lnTo>
                  <a:lnTo>
                    <a:pt x="2819" y="980"/>
                  </a:lnTo>
                  <a:lnTo>
                    <a:pt x="3318" y="920"/>
                  </a:lnTo>
                  <a:lnTo>
                    <a:pt x="3578" y="880"/>
                  </a:lnTo>
                  <a:lnTo>
                    <a:pt x="3818" y="821"/>
                  </a:lnTo>
                  <a:lnTo>
                    <a:pt x="4078" y="761"/>
                  </a:lnTo>
                  <a:lnTo>
                    <a:pt x="4318" y="681"/>
                  </a:lnTo>
                  <a:lnTo>
                    <a:pt x="4398" y="621"/>
                  </a:lnTo>
                  <a:lnTo>
                    <a:pt x="4438" y="561"/>
                  </a:lnTo>
                  <a:lnTo>
                    <a:pt x="4458" y="481"/>
                  </a:lnTo>
                  <a:lnTo>
                    <a:pt x="4458" y="401"/>
                  </a:lnTo>
                  <a:lnTo>
                    <a:pt x="4418" y="341"/>
                  </a:lnTo>
                  <a:lnTo>
                    <a:pt x="4358" y="281"/>
                  </a:lnTo>
                  <a:lnTo>
                    <a:pt x="4298" y="241"/>
                  </a:lnTo>
                  <a:lnTo>
                    <a:pt x="4198" y="241"/>
                  </a:lnTo>
                  <a:lnTo>
                    <a:pt x="3858" y="301"/>
                  </a:lnTo>
                  <a:lnTo>
                    <a:pt x="3518" y="321"/>
                  </a:lnTo>
                  <a:lnTo>
                    <a:pt x="2879" y="361"/>
                  </a:lnTo>
                  <a:lnTo>
                    <a:pt x="2299" y="361"/>
                  </a:lnTo>
                  <a:lnTo>
                    <a:pt x="1759" y="321"/>
                  </a:lnTo>
                  <a:lnTo>
                    <a:pt x="1299" y="241"/>
                  </a:lnTo>
                  <a:lnTo>
                    <a:pt x="880" y="161"/>
                  </a:lnTo>
                  <a:lnTo>
                    <a:pt x="560" y="81"/>
                  </a:lnTo>
                  <a:lnTo>
                    <a:pt x="300" y="21"/>
                  </a:lnTo>
                  <a:lnTo>
                    <a:pt x="22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35"/>
            <p:cNvSpPr/>
            <p:nvPr/>
          </p:nvSpPr>
          <p:spPr>
            <a:xfrm>
              <a:off x="3314550" y="3554975"/>
              <a:ext cx="170425" cy="36500"/>
            </a:xfrm>
            <a:custGeom>
              <a:rect b="b" l="l" r="r" t="t"/>
              <a:pathLst>
                <a:path extrusionOk="0" h="1460" w="6817">
                  <a:moveTo>
                    <a:pt x="300" y="1"/>
                  </a:moveTo>
                  <a:lnTo>
                    <a:pt x="200" y="41"/>
                  </a:lnTo>
                  <a:lnTo>
                    <a:pt x="121" y="120"/>
                  </a:lnTo>
                  <a:lnTo>
                    <a:pt x="101" y="160"/>
                  </a:lnTo>
                  <a:lnTo>
                    <a:pt x="81" y="220"/>
                  </a:lnTo>
                  <a:lnTo>
                    <a:pt x="1" y="720"/>
                  </a:lnTo>
                  <a:lnTo>
                    <a:pt x="1" y="820"/>
                  </a:lnTo>
                  <a:lnTo>
                    <a:pt x="41" y="900"/>
                  </a:lnTo>
                  <a:lnTo>
                    <a:pt x="101" y="960"/>
                  </a:lnTo>
                  <a:lnTo>
                    <a:pt x="200" y="1000"/>
                  </a:lnTo>
                  <a:lnTo>
                    <a:pt x="1080" y="1200"/>
                  </a:lnTo>
                  <a:lnTo>
                    <a:pt x="1500" y="1280"/>
                  </a:lnTo>
                  <a:lnTo>
                    <a:pt x="1920" y="1340"/>
                  </a:lnTo>
                  <a:lnTo>
                    <a:pt x="2339" y="1400"/>
                  </a:lnTo>
                  <a:lnTo>
                    <a:pt x="2759" y="1440"/>
                  </a:lnTo>
                  <a:lnTo>
                    <a:pt x="3159" y="1460"/>
                  </a:lnTo>
                  <a:lnTo>
                    <a:pt x="3559" y="1460"/>
                  </a:lnTo>
                  <a:lnTo>
                    <a:pt x="3959" y="1440"/>
                  </a:lnTo>
                  <a:lnTo>
                    <a:pt x="4358" y="1400"/>
                  </a:lnTo>
                  <a:lnTo>
                    <a:pt x="4738" y="1340"/>
                  </a:lnTo>
                  <a:lnTo>
                    <a:pt x="5138" y="1240"/>
                  </a:lnTo>
                  <a:lnTo>
                    <a:pt x="5518" y="1140"/>
                  </a:lnTo>
                  <a:lnTo>
                    <a:pt x="5897" y="1000"/>
                  </a:lnTo>
                  <a:lnTo>
                    <a:pt x="6297" y="820"/>
                  </a:lnTo>
                  <a:lnTo>
                    <a:pt x="6677" y="640"/>
                  </a:lnTo>
                  <a:lnTo>
                    <a:pt x="6757" y="580"/>
                  </a:lnTo>
                  <a:lnTo>
                    <a:pt x="6797" y="500"/>
                  </a:lnTo>
                  <a:lnTo>
                    <a:pt x="6817" y="400"/>
                  </a:lnTo>
                  <a:lnTo>
                    <a:pt x="6797" y="320"/>
                  </a:lnTo>
                  <a:lnTo>
                    <a:pt x="6757" y="240"/>
                  </a:lnTo>
                  <a:lnTo>
                    <a:pt x="6697" y="180"/>
                  </a:lnTo>
                  <a:lnTo>
                    <a:pt x="6597" y="160"/>
                  </a:lnTo>
                  <a:lnTo>
                    <a:pt x="6497" y="160"/>
                  </a:lnTo>
                  <a:lnTo>
                    <a:pt x="5957" y="280"/>
                  </a:lnTo>
                  <a:lnTo>
                    <a:pt x="5418" y="380"/>
                  </a:lnTo>
                  <a:lnTo>
                    <a:pt x="4898" y="440"/>
                  </a:lnTo>
                  <a:lnTo>
                    <a:pt x="4398" y="500"/>
                  </a:lnTo>
                  <a:lnTo>
                    <a:pt x="3939" y="520"/>
                  </a:lnTo>
                  <a:lnTo>
                    <a:pt x="3479" y="520"/>
                  </a:lnTo>
                  <a:lnTo>
                    <a:pt x="3039" y="500"/>
                  </a:lnTo>
                  <a:lnTo>
                    <a:pt x="2639" y="460"/>
                  </a:lnTo>
                  <a:lnTo>
                    <a:pt x="2259" y="420"/>
                  </a:lnTo>
                  <a:lnTo>
                    <a:pt x="1900" y="380"/>
                  </a:lnTo>
                  <a:lnTo>
                    <a:pt x="1280" y="260"/>
                  </a:lnTo>
                  <a:lnTo>
                    <a:pt x="780" y="120"/>
                  </a:lnTo>
                  <a:lnTo>
                    <a:pt x="420" y="21"/>
                  </a:lnTo>
                  <a:lnTo>
                    <a:pt x="36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35"/>
            <p:cNvSpPr/>
            <p:nvPr/>
          </p:nvSpPr>
          <p:spPr>
            <a:xfrm>
              <a:off x="3322550" y="3609950"/>
              <a:ext cx="111975" cy="24500"/>
            </a:xfrm>
            <a:custGeom>
              <a:rect b="b" l="l" r="r" t="t"/>
              <a:pathLst>
                <a:path extrusionOk="0" h="980" w="4479">
                  <a:moveTo>
                    <a:pt x="240" y="0"/>
                  </a:moveTo>
                  <a:lnTo>
                    <a:pt x="140" y="40"/>
                  </a:lnTo>
                  <a:lnTo>
                    <a:pt x="80" y="100"/>
                  </a:lnTo>
                  <a:lnTo>
                    <a:pt x="40" y="180"/>
                  </a:lnTo>
                  <a:lnTo>
                    <a:pt x="0" y="400"/>
                  </a:lnTo>
                  <a:lnTo>
                    <a:pt x="20" y="500"/>
                  </a:lnTo>
                  <a:lnTo>
                    <a:pt x="40" y="560"/>
                  </a:lnTo>
                  <a:lnTo>
                    <a:pt x="100" y="620"/>
                  </a:lnTo>
                  <a:lnTo>
                    <a:pt x="180" y="660"/>
                  </a:lnTo>
                  <a:lnTo>
                    <a:pt x="740" y="780"/>
                  </a:lnTo>
                  <a:lnTo>
                    <a:pt x="1280" y="880"/>
                  </a:lnTo>
                  <a:lnTo>
                    <a:pt x="1819" y="940"/>
                  </a:lnTo>
                  <a:lnTo>
                    <a:pt x="2339" y="980"/>
                  </a:lnTo>
                  <a:lnTo>
                    <a:pt x="2839" y="980"/>
                  </a:lnTo>
                  <a:lnTo>
                    <a:pt x="3339" y="920"/>
                  </a:lnTo>
                  <a:lnTo>
                    <a:pt x="3599" y="880"/>
                  </a:lnTo>
                  <a:lnTo>
                    <a:pt x="3838" y="820"/>
                  </a:lnTo>
                  <a:lnTo>
                    <a:pt x="4078" y="760"/>
                  </a:lnTo>
                  <a:lnTo>
                    <a:pt x="4338" y="660"/>
                  </a:lnTo>
                  <a:lnTo>
                    <a:pt x="4418" y="620"/>
                  </a:lnTo>
                  <a:lnTo>
                    <a:pt x="4458" y="560"/>
                  </a:lnTo>
                  <a:lnTo>
                    <a:pt x="4478" y="480"/>
                  </a:lnTo>
                  <a:lnTo>
                    <a:pt x="4478" y="400"/>
                  </a:lnTo>
                  <a:lnTo>
                    <a:pt x="4438" y="340"/>
                  </a:lnTo>
                  <a:lnTo>
                    <a:pt x="4378" y="280"/>
                  </a:lnTo>
                  <a:lnTo>
                    <a:pt x="4318" y="240"/>
                  </a:lnTo>
                  <a:lnTo>
                    <a:pt x="4218" y="240"/>
                  </a:lnTo>
                  <a:lnTo>
                    <a:pt x="3878" y="280"/>
                  </a:lnTo>
                  <a:lnTo>
                    <a:pt x="3539" y="320"/>
                  </a:lnTo>
                  <a:lnTo>
                    <a:pt x="2899" y="360"/>
                  </a:lnTo>
                  <a:lnTo>
                    <a:pt x="2319" y="340"/>
                  </a:lnTo>
                  <a:lnTo>
                    <a:pt x="1779" y="300"/>
                  </a:lnTo>
                  <a:lnTo>
                    <a:pt x="1300" y="240"/>
                  </a:lnTo>
                  <a:lnTo>
                    <a:pt x="900" y="160"/>
                  </a:lnTo>
                  <a:lnTo>
                    <a:pt x="580" y="80"/>
                  </a:lnTo>
                  <a:lnTo>
                    <a:pt x="320" y="2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35"/>
            <p:cNvSpPr/>
            <p:nvPr/>
          </p:nvSpPr>
          <p:spPr>
            <a:xfrm>
              <a:off x="3831775" y="3509500"/>
              <a:ext cx="169950" cy="36000"/>
            </a:xfrm>
            <a:custGeom>
              <a:rect b="b" l="l" r="r" t="t"/>
              <a:pathLst>
                <a:path extrusionOk="0" h="1440" w="6798">
                  <a:moveTo>
                    <a:pt x="281" y="1"/>
                  </a:moveTo>
                  <a:lnTo>
                    <a:pt x="181" y="40"/>
                  </a:lnTo>
                  <a:lnTo>
                    <a:pt x="121" y="100"/>
                  </a:lnTo>
                  <a:lnTo>
                    <a:pt x="81" y="160"/>
                  </a:lnTo>
                  <a:lnTo>
                    <a:pt x="61" y="220"/>
                  </a:lnTo>
                  <a:lnTo>
                    <a:pt x="1" y="700"/>
                  </a:lnTo>
                  <a:lnTo>
                    <a:pt x="1" y="800"/>
                  </a:lnTo>
                  <a:lnTo>
                    <a:pt x="41" y="880"/>
                  </a:lnTo>
                  <a:lnTo>
                    <a:pt x="101" y="960"/>
                  </a:lnTo>
                  <a:lnTo>
                    <a:pt x="181" y="1000"/>
                  </a:lnTo>
                  <a:lnTo>
                    <a:pt x="1060" y="1200"/>
                  </a:lnTo>
                  <a:lnTo>
                    <a:pt x="1500" y="1280"/>
                  </a:lnTo>
                  <a:lnTo>
                    <a:pt x="1920" y="1340"/>
                  </a:lnTo>
                  <a:lnTo>
                    <a:pt x="2339" y="1400"/>
                  </a:lnTo>
                  <a:lnTo>
                    <a:pt x="2739" y="1420"/>
                  </a:lnTo>
                  <a:lnTo>
                    <a:pt x="3139" y="1440"/>
                  </a:lnTo>
                  <a:lnTo>
                    <a:pt x="3539" y="1440"/>
                  </a:lnTo>
                  <a:lnTo>
                    <a:pt x="3939" y="1420"/>
                  </a:lnTo>
                  <a:lnTo>
                    <a:pt x="4338" y="1380"/>
                  </a:lnTo>
                  <a:lnTo>
                    <a:pt x="4738" y="1320"/>
                  </a:lnTo>
                  <a:lnTo>
                    <a:pt x="5118" y="1240"/>
                  </a:lnTo>
                  <a:lnTo>
                    <a:pt x="5498" y="1120"/>
                  </a:lnTo>
                  <a:lnTo>
                    <a:pt x="5898" y="980"/>
                  </a:lnTo>
                  <a:lnTo>
                    <a:pt x="6277" y="820"/>
                  </a:lnTo>
                  <a:lnTo>
                    <a:pt x="6677" y="620"/>
                  </a:lnTo>
                  <a:lnTo>
                    <a:pt x="6757" y="560"/>
                  </a:lnTo>
                  <a:lnTo>
                    <a:pt x="6797" y="480"/>
                  </a:lnTo>
                  <a:lnTo>
                    <a:pt x="6797" y="400"/>
                  </a:lnTo>
                  <a:lnTo>
                    <a:pt x="6777" y="320"/>
                  </a:lnTo>
                  <a:lnTo>
                    <a:pt x="6737" y="240"/>
                  </a:lnTo>
                  <a:lnTo>
                    <a:pt x="6677" y="180"/>
                  </a:lnTo>
                  <a:lnTo>
                    <a:pt x="6597" y="140"/>
                  </a:lnTo>
                  <a:lnTo>
                    <a:pt x="6497" y="160"/>
                  </a:lnTo>
                  <a:lnTo>
                    <a:pt x="5938" y="280"/>
                  </a:lnTo>
                  <a:lnTo>
                    <a:pt x="5418" y="380"/>
                  </a:lnTo>
                  <a:lnTo>
                    <a:pt x="4898" y="440"/>
                  </a:lnTo>
                  <a:lnTo>
                    <a:pt x="4398" y="480"/>
                  </a:lnTo>
                  <a:lnTo>
                    <a:pt x="3919" y="500"/>
                  </a:lnTo>
                  <a:lnTo>
                    <a:pt x="3039" y="500"/>
                  </a:lnTo>
                  <a:lnTo>
                    <a:pt x="2619" y="460"/>
                  </a:lnTo>
                  <a:lnTo>
                    <a:pt x="2240" y="420"/>
                  </a:lnTo>
                  <a:lnTo>
                    <a:pt x="1880" y="360"/>
                  </a:lnTo>
                  <a:lnTo>
                    <a:pt x="1260" y="240"/>
                  </a:lnTo>
                  <a:lnTo>
                    <a:pt x="760" y="120"/>
                  </a:lnTo>
                  <a:lnTo>
                    <a:pt x="401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35"/>
            <p:cNvSpPr/>
            <p:nvPr/>
          </p:nvSpPr>
          <p:spPr>
            <a:xfrm>
              <a:off x="3839775" y="3564475"/>
              <a:ext cx="111475" cy="24500"/>
            </a:xfrm>
            <a:custGeom>
              <a:rect b="b" l="l" r="r" t="t"/>
              <a:pathLst>
                <a:path extrusionOk="0" h="980" w="4459">
                  <a:moveTo>
                    <a:pt x="220" y="0"/>
                  </a:moveTo>
                  <a:lnTo>
                    <a:pt x="140" y="20"/>
                  </a:lnTo>
                  <a:lnTo>
                    <a:pt x="61" y="100"/>
                  </a:lnTo>
                  <a:lnTo>
                    <a:pt x="41" y="180"/>
                  </a:lnTo>
                  <a:lnTo>
                    <a:pt x="1" y="400"/>
                  </a:lnTo>
                  <a:lnTo>
                    <a:pt x="1" y="480"/>
                  </a:lnTo>
                  <a:lnTo>
                    <a:pt x="41" y="560"/>
                  </a:lnTo>
                  <a:lnTo>
                    <a:pt x="81" y="620"/>
                  </a:lnTo>
                  <a:lnTo>
                    <a:pt x="160" y="660"/>
                  </a:lnTo>
                  <a:lnTo>
                    <a:pt x="740" y="780"/>
                  </a:lnTo>
                  <a:lnTo>
                    <a:pt x="1280" y="880"/>
                  </a:lnTo>
                  <a:lnTo>
                    <a:pt x="1800" y="940"/>
                  </a:lnTo>
                  <a:lnTo>
                    <a:pt x="2319" y="980"/>
                  </a:lnTo>
                  <a:lnTo>
                    <a:pt x="2839" y="960"/>
                  </a:lnTo>
                  <a:lnTo>
                    <a:pt x="3339" y="920"/>
                  </a:lnTo>
                  <a:lnTo>
                    <a:pt x="3579" y="880"/>
                  </a:lnTo>
                  <a:lnTo>
                    <a:pt x="3839" y="820"/>
                  </a:lnTo>
                  <a:lnTo>
                    <a:pt x="4078" y="740"/>
                  </a:lnTo>
                  <a:lnTo>
                    <a:pt x="4318" y="660"/>
                  </a:lnTo>
                  <a:lnTo>
                    <a:pt x="4398" y="620"/>
                  </a:lnTo>
                  <a:lnTo>
                    <a:pt x="4438" y="540"/>
                  </a:lnTo>
                  <a:lnTo>
                    <a:pt x="4458" y="480"/>
                  </a:lnTo>
                  <a:lnTo>
                    <a:pt x="4458" y="400"/>
                  </a:lnTo>
                  <a:lnTo>
                    <a:pt x="4418" y="320"/>
                  </a:lnTo>
                  <a:lnTo>
                    <a:pt x="4378" y="260"/>
                  </a:lnTo>
                  <a:lnTo>
                    <a:pt x="4298" y="240"/>
                  </a:lnTo>
                  <a:lnTo>
                    <a:pt x="4198" y="240"/>
                  </a:lnTo>
                  <a:lnTo>
                    <a:pt x="3859" y="280"/>
                  </a:lnTo>
                  <a:lnTo>
                    <a:pt x="3519" y="320"/>
                  </a:lnTo>
                  <a:lnTo>
                    <a:pt x="2879" y="360"/>
                  </a:lnTo>
                  <a:lnTo>
                    <a:pt x="2299" y="340"/>
                  </a:lnTo>
                  <a:lnTo>
                    <a:pt x="1760" y="300"/>
                  </a:lnTo>
                  <a:lnTo>
                    <a:pt x="1300" y="240"/>
                  </a:lnTo>
                  <a:lnTo>
                    <a:pt x="900" y="160"/>
                  </a:lnTo>
                  <a:lnTo>
                    <a:pt x="560" y="80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35"/>
            <p:cNvSpPr/>
            <p:nvPr/>
          </p:nvSpPr>
          <p:spPr>
            <a:xfrm>
              <a:off x="3799800" y="3191675"/>
              <a:ext cx="191425" cy="40500"/>
            </a:xfrm>
            <a:custGeom>
              <a:rect b="b" l="l" r="r" t="t"/>
              <a:pathLst>
                <a:path extrusionOk="0" h="1620" w="7657">
                  <a:moveTo>
                    <a:pt x="3559" y="0"/>
                  </a:moveTo>
                  <a:lnTo>
                    <a:pt x="3099" y="20"/>
                  </a:lnTo>
                  <a:lnTo>
                    <a:pt x="2639" y="60"/>
                  </a:lnTo>
                  <a:lnTo>
                    <a:pt x="2159" y="120"/>
                  </a:lnTo>
                  <a:lnTo>
                    <a:pt x="1700" y="200"/>
                  </a:lnTo>
                  <a:lnTo>
                    <a:pt x="1200" y="280"/>
                  </a:lnTo>
                  <a:lnTo>
                    <a:pt x="220" y="500"/>
                  </a:lnTo>
                  <a:lnTo>
                    <a:pt x="120" y="540"/>
                  </a:lnTo>
                  <a:lnTo>
                    <a:pt x="40" y="620"/>
                  </a:lnTo>
                  <a:lnTo>
                    <a:pt x="0" y="720"/>
                  </a:lnTo>
                  <a:lnTo>
                    <a:pt x="0" y="820"/>
                  </a:lnTo>
                  <a:lnTo>
                    <a:pt x="80" y="1379"/>
                  </a:lnTo>
                  <a:lnTo>
                    <a:pt x="100" y="1439"/>
                  </a:lnTo>
                  <a:lnTo>
                    <a:pt x="140" y="1499"/>
                  </a:lnTo>
                  <a:lnTo>
                    <a:pt x="180" y="1559"/>
                  </a:lnTo>
                  <a:lnTo>
                    <a:pt x="220" y="1579"/>
                  </a:lnTo>
                  <a:lnTo>
                    <a:pt x="280" y="1619"/>
                  </a:lnTo>
                  <a:lnTo>
                    <a:pt x="460" y="1619"/>
                  </a:lnTo>
                  <a:lnTo>
                    <a:pt x="860" y="1479"/>
                  </a:lnTo>
                  <a:lnTo>
                    <a:pt x="1440" y="1339"/>
                  </a:lnTo>
                  <a:lnTo>
                    <a:pt x="2139" y="1200"/>
                  </a:lnTo>
                  <a:lnTo>
                    <a:pt x="2539" y="1160"/>
                  </a:lnTo>
                  <a:lnTo>
                    <a:pt x="2959" y="1100"/>
                  </a:lnTo>
                  <a:lnTo>
                    <a:pt x="3419" y="1080"/>
                  </a:lnTo>
                  <a:lnTo>
                    <a:pt x="3898" y="1060"/>
                  </a:lnTo>
                  <a:lnTo>
                    <a:pt x="4418" y="1060"/>
                  </a:lnTo>
                  <a:lnTo>
                    <a:pt x="4958" y="1080"/>
                  </a:lnTo>
                  <a:lnTo>
                    <a:pt x="5517" y="1120"/>
                  </a:lnTo>
                  <a:lnTo>
                    <a:pt x="6097" y="1200"/>
                  </a:lnTo>
                  <a:lnTo>
                    <a:pt x="6697" y="1300"/>
                  </a:lnTo>
                  <a:lnTo>
                    <a:pt x="7317" y="1439"/>
                  </a:lnTo>
                  <a:lnTo>
                    <a:pt x="7416" y="1459"/>
                  </a:lnTo>
                  <a:lnTo>
                    <a:pt x="7516" y="1419"/>
                  </a:lnTo>
                  <a:lnTo>
                    <a:pt x="7596" y="1359"/>
                  </a:lnTo>
                  <a:lnTo>
                    <a:pt x="7636" y="1280"/>
                  </a:lnTo>
                  <a:lnTo>
                    <a:pt x="7656" y="1180"/>
                  </a:lnTo>
                  <a:lnTo>
                    <a:pt x="7656" y="1080"/>
                  </a:lnTo>
                  <a:lnTo>
                    <a:pt x="7596" y="980"/>
                  </a:lnTo>
                  <a:lnTo>
                    <a:pt x="7516" y="920"/>
                  </a:lnTo>
                  <a:lnTo>
                    <a:pt x="7077" y="700"/>
                  </a:lnTo>
                  <a:lnTo>
                    <a:pt x="6637" y="520"/>
                  </a:lnTo>
                  <a:lnTo>
                    <a:pt x="6197" y="360"/>
                  </a:lnTo>
                  <a:lnTo>
                    <a:pt x="5757" y="240"/>
                  </a:lnTo>
                  <a:lnTo>
                    <a:pt x="5338" y="140"/>
                  </a:lnTo>
                  <a:lnTo>
                    <a:pt x="4898" y="60"/>
                  </a:lnTo>
                  <a:lnTo>
                    <a:pt x="4438" y="20"/>
                  </a:lnTo>
                  <a:lnTo>
                    <a:pt x="3998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35"/>
            <p:cNvSpPr/>
            <p:nvPr/>
          </p:nvSpPr>
          <p:spPr>
            <a:xfrm>
              <a:off x="3808800" y="3143200"/>
              <a:ext cx="125950" cy="27500"/>
            </a:xfrm>
            <a:custGeom>
              <a:rect b="b" l="l" r="r" t="t"/>
              <a:pathLst>
                <a:path extrusionOk="0" h="1100" w="5038">
                  <a:moveTo>
                    <a:pt x="2619" y="0"/>
                  </a:moveTo>
                  <a:lnTo>
                    <a:pt x="2039" y="40"/>
                  </a:lnTo>
                  <a:lnTo>
                    <a:pt x="1439" y="100"/>
                  </a:lnTo>
                  <a:lnTo>
                    <a:pt x="840" y="220"/>
                  </a:lnTo>
                  <a:lnTo>
                    <a:pt x="200" y="360"/>
                  </a:lnTo>
                  <a:lnTo>
                    <a:pt x="120" y="400"/>
                  </a:lnTo>
                  <a:lnTo>
                    <a:pt x="40" y="460"/>
                  </a:lnTo>
                  <a:lnTo>
                    <a:pt x="0" y="540"/>
                  </a:lnTo>
                  <a:lnTo>
                    <a:pt x="0" y="640"/>
                  </a:lnTo>
                  <a:lnTo>
                    <a:pt x="40" y="880"/>
                  </a:lnTo>
                  <a:lnTo>
                    <a:pt x="60" y="940"/>
                  </a:lnTo>
                  <a:lnTo>
                    <a:pt x="80" y="980"/>
                  </a:lnTo>
                  <a:lnTo>
                    <a:pt x="160" y="1060"/>
                  </a:lnTo>
                  <a:lnTo>
                    <a:pt x="260" y="1100"/>
                  </a:lnTo>
                  <a:lnTo>
                    <a:pt x="300" y="1100"/>
                  </a:lnTo>
                  <a:lnTo>
                    <a:pt x="360" y="1080"/>
                  </a:lnTo>
                  <a:lnTo>
                    <a:pt x="640" y="1000"/>
                  </a:lnTo>
                  <a:lnTo>
                    <a:pt x="1020" y="920"/>
                  </a:lnTo>
                  <a:lnTo>
                    <a:pt x="1459" y="820"/>
                  </a:lnTo>
                  <a:lnTo>
                    <a:pt x="1999" y="760"/>
                  </a:lnTo>
                  <a:lnTo>
                    <a:pt x="2599" y="700"/>
                  </a:lnTo>
                  <a:lnTo>
                    <a:pt x="3598" y="700"/>
                  </a:lnTo>
                  <a:lnTo>
                    <a:pt x="3978" y="740"/>
                  </a:lnTo>
                  <a:lnTo>
                    <a:pt x="4358" y="780"/>
                  </a:lnTo>
                  <a:lnTo>
                    <a:pt x="4738" y="820"/>
                  </a:lnTo>
                  <a:lnTo>
                    <a:pt x="4838" y="820"/>
                  </a:lnTo>
                  <a:lnTo>
                    <a:pt x="4918" y="780"/>
                  </a:lnTo>
                  <a:lnTo>
                    <a:pt x="4998" y="720"/>
                  </a:lnTo>
                  <a:lnTo>
                    <a:pt x="5018" y="640"/>
                  </a:lnTo>
                  <a:lnTo>
                    <a:pt x="5038" y="560"/>
                  </a:lnTo>
                  <a:lnTo>
                    <a:pt x="5018" y="480"/>
                  </a:lnTo>
                  <a:lnTo>
                    <a:pt x="4958" y="400"/>
                  </a:lnTo>
                  <a:lnTo>
                    <a:pt x="4878" y="340"/>
                  </a:lnTo>
                  <a:lnTo>
                    <a:pt x="4598" y="260"/>
                  </a:lnTo>
                  <a:lnTo>
                    <a:pt x="4318" y="180"/>
                  </a:lnTo>
                  <a:lnTo>
                    <a:pt x="4038" y="100"/>
                  </a:lnTo>
                  <a:lnTo>
                    <a:pt x="3758" y="60"/>
                  </a:lnTo>
                  <a:lnTo>
                    <a:pt x="3478" y="20"/>
                  </a:lnTo>
                  <a:lnTo>
                    <a:pt x="319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5"/>
            <p:cNvSpPr/>
            <p:nvPr/>
          </p:nvSpPr>
          <p:spPr>
            <a:xfrm>
              <a:off x="3519950" y="3258125"/>
              <a:ext cx="191425" cy="40500"/>
            </a:xfrm>
            <a:custGeom>
              <a:rect b="b" l="l" r="r" t="t"/>
              <a:pathLst>
                <a:path extrusionOk="0" h="1620" w="7657">
                  <a:moveTo>
                    <a:pt x="3538" y="1"/>
                  </a:moveTo>
                  <a:lnTo>
                    <a:pt x="3099" y="21"/>
                  </a:lnTo>
                  <a:lnTo>
                    <a:pt x="2619" y="61"/>
                  </a:lnTo>
                  <a:lnTo>
                    <a:pt x="2159" y="121"/>
                  </a:lnTo>
                  <a:lnTo>
                    <a:pt x="1679" y="201"/>
                  </a:lnTo>
                  <a:lnTo>
                    <a:pt x="1200" y="281"/>
                  </a:lnTo>
                  <a:lnTo>
                    <a:pt x="220" y="501"/>
                  </a:lnTo>
                  <a:lnTo>
                    <a:pt x="120" y="541"/>
                  </a:lnTo>
                  <a:lnTo>
                    <a:pt x="40" y="620"/>
                  </a:lnTo>
                  <a:lnTo>
                    <a:pt x="0" y="720"/>
                  </a:lnTo>
                  <a:lnTo>
                    <a:pt x="0" y="820"/>
                  </a:lnTo>
                  <a:lnTo>
                    <a:pt x="80" y="1380"/>
                  </a:lnTo>
                  <a:lnTo>
                    <a:pt x="100" y="1440"/>
                  </a:lnTo>
                  <a:lnTo>
                    <a:pt x="120" y="1500"/>
                  </a:lnTo>
                  <a:lnTo>
                    <a:pt x="160" y="1540"/>
                  </a:lnTo>
                  <a:lnTo>
                    <a:pt x="220" y="1580"/>
                  </a:lnTo>
                  <a:lnTo>
                    <a:pt x="280" y="1620"/>
                  </a:lnTo>
                  <a:lnTo>
                    <a:pt x="460" y="1620"/>
                  </a:lnTo>
                  <a:lnTo>
                    <a:pt x="860" y="1480"/>
                  </a:lnTo>
                  <a:lnTo>
                    <a:pt x="1420" y="1340"/>
                  </a:lnTo>
                  <a:lnTo>
                    <a:pt x="2119" y="1200"/>
                  </a:lnTo>
                  <a:lnTo>
                    <a:pt x="2519" y="1160"/>
                  </a:lnTo>
                  <a:lnTo>
                    <a:pt x="2959" y="1100"/>
                  </a:lnTo>
                  <a:lnTo>
                    <a:pt x="3418" y="1060"/>
                  </a:lnTo>
                  <a:lnTo>
                    <a:pt x="4418" y="1060"/>
                  </a:lnTo>
                  <a:lnTo>
                    <a:pt x="4958" y="1080"/>
                  </a:lnTo>
                  <a:lnTo>
                    <a:pt x="5497" y="1120"/>
                  </a:lnTo>
                  <a:lnTo>
                    <a:pt x="6097" y="1200"/>
                  </a:lnTo>
                  <a:lnTo>
                    <a:pt x="6697" y="1300"/>
                  </a:lnTo>
                  <a:lnTo>
                    <a:pt x="7296" y="1440"/>
                  </a:lnTo>
                  <a:lnTo>
                    <a:pt x="7416" y="1460"/>
                  </a:lnTo>
                  <a:lnTo>
                    <a:pt x="7516" y="1420"/>
                  </a:lnTo>
                  <a:lnTo>
                    <a:pt x="7596" y="1360"/>
                  </a:lnTo>
                  <a:lnTo>
                    <a:pt x="7636" y="1280"/>
                  </a:lnTo>
                  <a:lnTo>
                    <a:pt x="7656" y="1180"/>
                  </a:lnTo>
                  <a:lnTo>
                    <a:pt x="7636" y="1080"/>
                  </a:lnTo>
                  <a:lnTo>
                    <a:pt x="7596" y="980"/>
                  </a:lnTo>
                  <a:lnTo>
                    <a:pt x="7496" y="920"/>
                  </a:lnTo>
                  <a:lnTo>
                    <a:pt x="7077" y="700"/>
                  </a:lnTo>
                  <a:lnTo>
                    <a:pt x="6637" y="521"/>
                  </a:lnTo>
                  <a:lnTo>
                    <a:pt x="6197" y="361"/>
                  </a:lnTo>
                  <a:lnTo>
                    <a:pt x="5757" y="241"/>
                  </a:lnTo>
                  <a:lnTo>
                    <a:pt x="5317" y="141"/>
                  </a:lnTo>
                  <a:lnTo>
                    <a:pt x="4878" y="61"/>
                  </a:lnTo>
                  <a:lnTo>
                    <a:pt x="4438" y="21"/>
                  </a:lnTo>
                  <a:lnTo>
                    <a:pt x="3998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35"/>
            <p:cNvSpPr/>
            <p:nvPr/>
          </p:nvSpPr>
          <p:spPr>
            <a:xfrm>
              <a:off x="3528950" y="3209650"/>
              <a:ext cx="125950" cy="27525"/>
            </a:xfrm>
            <a:custGeom>
              <a:rect b="b" l="l" r="r" t="t"/>
              <a:pathLst>
                <a:path extrusionOk="0" h="1101" w="5038">
                  <a:moveTo>
                    <a:pt x="2619" y="1"/>
                  </a:moveTo>
                  <a:lnTo>
                    <a:pt x="2039" y="21"/>
                  </a:lnTo>
                  <a:lnTo>
                    <a:pt x="1439" y="101"/>
                  </a:lnTo>
                  <a:lnTo>
                    <a:pt x="820" y="221"/>
                  </a:lnTo>
                  <a:lnTo>
                    <a:pt x="200" y="361"/>
                  </a:lnTo>
                  <a:lnTo>
                    <a:pt x="100" y="401"/>
                  </a:lnTo>
                  <a:lnTo>
                    <a:pt x="40" y="461"/>
                  </a:lnTo>
                  <a:lnTo>
                    <a:pt x="0" y="541"/>
                  </a:lnTo>
                  <a:lnTo>
                    <a:pt x="0" y="640"/>
                  </a:lnTo>
                  <a:lnTo>
                    <a:pt x="40" y="880"/>
                  </a:lnTo>
                  <a:lnTo>
                    <a:pt x="60" y="940"/>
                  </a:lnTo>
                  <a:lnTo>
                    <a:pt x="80" y="980"/>
                  </a:lnTo>
                  <a:lnTo>
                    <a:pt x="160" y="1060"/>
                  </a:lnTo>
                  <a:lnTo>
                    <a:pt x="260" y="1100"/>
                  </a:lnTo>
                  <a:lnTo>
                    <a:pt x="300" y="1100"/>
                  </a:lnTo>
                  <a:lnTo>
                    <a:pt x="360" y="1080"/>
                  </a:lnTo>
                  <a:lnTo>
                    <a:pt x="640" y="1000"/>
                  </a:lnTo>
                  <a:lnTo>
                    <a:pt x="1020" y="920"/>
                  </a:lnTo>
                  <a:lnTo>
                    <a:pt x="1459" y="820"/>
                  </a:lnTo>
                  <a:lnTo>
                    <a:pt x="1999" y="740"/>
                  </a:lnTo>
                  <a:lnTo>
                    <a:pt x="2599" y="700"/>
                  </a:lnTo>
                  <a:lnTo>
                    <a:pt x="3598" y="700"/>
                  </a:lnTo>
                  <a:lnTo>
                    <a:pt x="3958" y="720"/>
                  </a:lnTo>
                  <a:lnTo>
                    <a:pt x="4338" y="760"/>
                  </a:lnTo>
                  <a:lnTo>
                    <a:pt x="4738" y="820"/>
                  </a:lnTo>
                  <a:lnTo>
                    <a:pt x="4838" y="820"/>
                  </a:lnTo>
                  <a:lnTo>
                    <a:pt x="4918" y="780"/>
                  </a:lnTo>
                  <a:lnTo>
                    <a:pt x="4977" y="720"/>
                  </a:lnTo>
                  <a:lnTo>
                    <a:pt x="5017" y="640"/>
                  </a:lnTo>
                  <a:lnTo>
                    <a:pt x="5037" y="561"/>
                  </a:lnTo>
                  <a:lnTo>
                    <a:pt x="5017" y="481"/>
                  </a:lnTo>
                  <a:lnTo>
                    <a:pt x="4957" y="401"/>
                  </a:lnTo>
                  <a:lnTo>
                    <a:pt x="4858" y="341"/>
                  </a:lnTo>
                  <a:lnTo>
                    <a:pt x="4598" y="241"/>
                  </a:lnTo>
                  <a:lnTo>
                    <a:pt x="4318" y="181"/>
                  </a:lnTo>
                  <a:lnTo>
                    <a:pt x="4038" y="101"/>
                  </a:lnTo>
                  <a:lnTo>
                    <a:pt x="3758" y="61"/>
                  </a:lnTo>
                  <a:lnTo>
                    <a:pt x="3478" y="21"/>
                  </a:lnTo>
                  <a:lnTo>
                    <a:pt x="3198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35"/>
            <p:cNvSpPr/>
            <p:nvPr/>
          </p:nvSpPr>
          <p:spPr>
            <a:xfrm>
              <a:off x="3256075" y="3302600"/>
              <a:ext cx="191425" cy="41000"/>
            </a:xfrm>
            <a:custGeom>
              <a:rect b="b" l="l" r="r" t="t"/>
              <a:pathLst>
                <a:path extrusionOk="0" h="1640" w="7657">
                  <a:moveTo>
                    <a:pt x="3559" y="1"/>
                  </a:moveTo>
                  <a:lnTo>
                    <a:pt x="3099" y="21"/>
                  </a:lnTo>
                  <a:lnTo>
                    <a:pt x="2639" y="61"/>
                  </a:lnTo>
                  <a:lnTo>
                    <a:pt x="2160" y="121"/>
                  </a:lnTo>
                  <a:lnTo>
                    <a:pt x="1700" y="201"/>
                  </a:lnTo>
                  <a:lnTo>
                    <a:pt x="1200" y="301"/>
                  </a:lnTo>
                  <a:lnTo>
                    <a:pt x="221" y="521"/>
                  </a:lnTo>
                  <a:lnTo>
                    <a:pt x="121" y="561"/>
                  </a:lnTo>
                  <a:lnTo>
                    <a:pt x="41" y="641"/>
                  </a:lnTo>
                  <a:lnTo>
                    <a:pt x="1" y="720"/>
                  </a:lnTo>
                  <a:lnTo>
                    <a:pt x="1" y="840"/>
                  </a:lnTo>
                  <a:lnTo>
                    <a:pt x="81" y="1400"/>
                  </a:lnTo>
                  <a:lnTo>
                    <a:pt x="101" y="1460"/>
                  </a:lnTo>
                  <a:lnTo>
                    <a:pt x="141" y="1520"/>
                  </a:lnTo>
                  <a:lnTo>
                    <a:pt x="181" y="1560"/>
                  </a:lnTo>
                  <a:lnTo>
                    <a:pt x="221" y="1600"/>
                  </a:lnTo>
                  <a:lnTo>
                    <a:pt x="281" y="1620"/>
                  </a:lnTo>
                  <a:lnTo>
                    <a:pt x="341" y="1640"/>
                  </a:lnTo>
                  <a:lnTo>
                    <a:pt x="401" y="1640"/>
                  </a:lnTo>
                  <a:lnTo>
                    <a:pt x="461" y="1620"/>
                  </a:lnTo>
                  <a:lnTo>
                    <a:pt x="860" y="1500"/>
                  </a:lnTo>
                  <a:lnTo>
                    <a:pt x="1440" y="1360"/>
                  </a:lnTo>
                  <a:lnTo>
                    <a:pt x="2140" y="1220"/>
                  </a:lnTo>
                  <a:lnTo>
                    <a:pt x="2539" y="1160"/>
                  </a:lnTo>
                  <a:lnTo>
                    <a:pt x="2959" y="1120"/>
                  </a:lnTo>
                  <a:lnTo>
                    <a:pt x="3419" y="1080"/>
                  </a:lnTo>
                  <a:lnTo>
                    <a:pt x="3899" y="1060"/>
                  </a:lnTo>
                  <a:lnTo>
                    <a:pt x="4419" y="1060"/>
                  </a:lnTo>
                  <a:lnTo>
                    <a:pt x="4958" y="1080"/>
                  </a:lnTo>
                  <a:lnTo>
                    <a:pt x="5518" y="1140"/>
                  </a:lnTo>
                  <a:lnTo>
                    <a:pt x="6098" y="1200"/>
                  </a:lnTo>
                  <a:lnTo>
                    <a:pt x="6697" y="1320"/>
                  </a:lnTo>
                  <a:lnTo>
                    <a:pt x="7317" y="1460"/>
                  </a:lnTo>
                  <a:lnTo>
                    <a:pt x="7417" y="1460"/>
                  </a:lnTo>
                  <a:lnTo>
                    <a:pt x="7517" y="1420"/>
                  </a:lnTo>
                  <a:lnTo>
                    <a:pt x="7597" y="1360"/>
                  </a:lnTo>
                  <a:lnTo>
                    <a:pt x="7637" y="1280"/>
                  </a:lnTo>
                  <a:lnTo>
                    <a:pt x="7657" y="1180"/>
                  </a:lnTo>
                  <a:lnTo>
                    <a:pt x="7657" y="1080"/>
                  </a:lnTo>
                  <a:lnTo>
                    <a:pt x="7597" y="1000"/>
                  </a:lnTo>
                  <a:lnTo>
                    <a:pt x="7517" y="920"/>
                  </a:lnTo>
                  <a:lnTo>
                    <a:pt x="7077" y="700"/>
                  </a:lnTo>
                  <a:lnTo>
                    <a:pt x="6637" y="521"/>
                  </a:lnTo>
                  <a:lnTo>
                    <a:pt x="6198" y="361"/>
                  </a:lnTo>
                  <a:lnTo>
                    <a:pt x="5758" y="241"/>
                  </a:lnTo>
                  <a:lnTo>
                    <a:pt x="5338" y="141"/>
                  </a:lnTo>
                  <a:lnTo>
                    <a:pt x="4898" y="81"/>
                  </a:lnTo>
                  <a:lnTo>
                    <a:pt x="4438" y="21"/>
                  </a:lnTo>
                  <a:lnTo>
                    <a:pt x="399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35"/>
            <p:cNvSpPr/>
            <p:nvPr/>
          </p:nvSpPr>
          <p:spPr>
            <a:xfrm>
              <a:off x="3265075" y="3254125"/>
              <a:ext cx="125950" cy="27525"/>
            </a:xfrm>
            <a:custGeom>
              <a:rect b="b" l="l" r="r" t="t"/>
              <a:pathLst>
                <a:path extrusionOk="0" h="1101" w="5038">
                  <a:moveTo>
                    <a:pt x="2619" y="1"/>
                  </a:moveTo>
                  <a:lnTo>
                    <a:pt x="2040" y="41"/>
                  </a:lnTo>
                  <a:lnTo>
                    <a:pt x="1440" y="121"/>
                  </a:lnTo>
                  <a:lnTo>
                    <a:pt x="840" y="221"/>
                  </a:lnTo>
                  <a:lnTo>
                    <a:pt x="201" y="361"/>
                  </a:lnTo>
                  <a:lnTo>
                    <a:pt x="121" y="401"/>
                  </a:lnTo>
                  <a:lnTo>
                    <a:pt x="41" y="461"/>
                  </a:lnTo>
                  <a:lnTo>
                    <a:pt x="1" y="541"/>
                  </a:lnTo>
                  <a:lnTo>
                    <a:pt x="1" y="641"/>
                  </a:lnTo>
                  <a:lnTo>
                    <a:pt x="41" y="900"/>
                  </a:lnTo>
                  <a:lnTo>
                    <a:pt x="61" y="940"/>
                  </a:lnTo>
                  <a:lnTo>
                    <a:pt x="81" y="1000"/>
                  </a:lnTo>
                  <a:lnTo>
                    <a:pt x="161" y="1060"/>
                  </a:lnTo>
                  <a:lnTo>
                    <a:pt x="261" y="1100"/>
                  </a:lnTo>
                  <a:lnTo>
                    <a:pt x="360" y="1100"/>
                  </a:lnTo>
                  <a:lnTo>
                    <a:pt x="640" y="1000"/>
                  </a:lnTo>
                  <a:lnTo>
                    <a:pt x="1020" y="920"/>
                  </a:lnTo>
                  <a:lnTo>
                    <a:pt x="1460" y="840"/>
                  </a:lnTo>
                  <a:lnTo>
                    <a:pt x="2000" y="760"/>
                  </a:lnTo>
                  <a:lnTo>
                    <a:pt x="2599" y="720"/>
                  </a:lnTo>
                  <a:lnTo>
                    <a:pt x="3259" y="701"/>
                  </a:lnTo>
                  <a:lnTo>
                    <a:pt x="3599" y="720"/>
                  </a:lnTo>
                  <a:lnTo>
                    <a:pt x="3979" y="740"/>
                  </a:lnTo>
                  <a:lnTo>
                    <a:pt x="4358" y="780"/>
                  </a:lnTo>
                  <a:lnTo>
                    <a:pt x="4738" y="840"/>
                  </a:lnTo>
                  <a:lnTo>
                    <a:pt x="4838" y="840"/>
                  </a:lnTo>
                  <a:lnTo>
                    <a:pt x="4918" y="800"/>
                  </a:lnTo>
                  <a:lnTo>
                    <a:pt x="4998" y="740"/>
                  </a:lnTo>
                  <a:lnTo>
                    <a:pt x="5018" y="661"/>
                  </a:lnTo>
                  <a:lnTo>
                    <a:pt x="5038" y="561"/>
                  </a:lnTo>
                  <a:lnTo>
                    <a:pt x="5018" y="481"/>
                  </a:lnTo>
                  <a:lnTo>
                    <a:pt x="4958" y="401"/>
                  </a:lnTo>
                  <a:lnTo>
                    <a:pt x="4878" y="361"/>
                  </a:lnTo>
                  <a:lnTo>
                    <a:pt x="4598" y="261"/>
                  </a:lnTo>
                  <a:lnTo>
                    <a:pt x="4318" y="181"/>
                  </a:lnTo>
                  <a:lnTo>
                    <a:pt x="4039" y="121"/>
                  </a:lnTo>
                  <a:lnTo>
                    <a:pt x="3759" y="61"/>
                  </a:lnTo>
                  <a:lnTo>
                    <a:pt x="3479" y="41"/>
                  </a:lnTo>
                  <a:lnTo>
                    <a:pt x="319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35"/>
            <p:cNvSpPr/>
            <p:nvPr/>
          </p:nvSpPr>
          <p:spPr>
            <a:xfrm>
              <a:off x="4471950" y="3347075"/>
              <a:ext cx="100975" cy="170450"/>
            </a:xfrm>
            <a:custGeom>
              <a:rect b="b" l="l" r="r" t="t"/>
              <a:pathLst>
                <a:path extrusionOk="0" h="6818" w="4039">
                  <a:moveTo>
                    <a:pt x="3239" y="1"/>
                  </a:moveTo>
                  <a:lnTo>
                    <a:pt x="3139" y="21"/>
                  </a:lnTo>
                  <a:lnTo>
                    <a:pt x="3039" y="61"/>
                  </a:lnTo>
                  <a:lnTo>
                    <a:pt x="2379" y="801"/>
                  </a:lnTo>
                  <a:lnTo>
                    <a:pt x="2059" y="1160"/>
                  </a:lnTo>
                  <a:lnTo>
                    <a:pt x="1779" y="1520"/>
                  </a:lnTo>
                  <a:lnTo>
                    <a:pt x="1499" y="1880"/>
                  </a:lnTo>
                  <a:lnTo>
                    <a:pt x="1240" y="2260"/>
                  </a:lnTo>
                  <a:lnTo>
                    <a:pt x="1020" y="2620"/>
                  </a:lnTo>
                  <a:lnTo>
                    <a:pt x="800" y="2999"/>
                  </a:lnTo>
                  <a:lnTo>
                    <a:pt x="600" y="3399"/>
                  </a:lnTo>
                  <a:lnTo>
                    <a:pt x="440" y="3799"/>
                  </a:lnTo>
                  <a:lnTo>
                    <a:pt x="300" y="4219"/>
                  </a:lnTo>
                  <a:lnTo>
                    <a:pt x="180" y="4638"/>
                  </a:lnTo>
                  <a:lnTo>
                    <a:pt x="100" y="5078"/>
                  </a:lnTo>
                  <a:lnTo>
                    <a:pt x="40" y="5538"/>
                  </a:lnTo>
                  <a:lnTo>
                    <a:pt x="0" y="5998"/>
                  </a:lnTo>
                  <a:lnTo>
                    <a:pt x="0" y="6498"/>
                  </a:lnTo>
                  <a:lnTo>
                    <a:pt x="20" y="6617"/>
                  </a:lnTo>
                  <a:lnTo>
                    <a:pt x="80" y="6697"/>
                  </a:lnTo>
                  <a:lnTo>
                    <a:pt x="160" y="6757"/>
                  </a:lnTo>
                  <a:lnTo>
                    <a:pt x="260" y="6797"/>
                  </a:lnTo>
                  <a:lnTo>
                    <a:pt x="360" y="6817"/>
                  </a:lnTo>
                  <a:lnTo>
                    <a:pt x="460" y="6777"/>
                  </a:lnTo>
                  <a:lnTo>
                    <a:pt x="540" y="6717"/>
                  </a:lnTo>
                  <a:lnTo>
                    <a:pt x="560" y="6677"/>
                  </a:lnTo>
                  <a:lnTo>
                    <a:pt x="580" y="6617"/>
                  </a:lnTo>
                  <a:lnTo>
                    <a:pt x="740" y="6018"/>
                  </a:lnTo>
                  <a:lnTo>
                    <a:pt x="920" y="5438"/>
                  </a:lnTo>
                  <a:lnTo>
                    <a:pt x="1120" y="4918"/>
                  </a:lnTo>
                  <a:lnTo>
                    <a:pt x="1340" y="4419"/>
                  </a:lnTo>
                  <a:lnTo>
                    <a:pt x="1579" y="3939"/>
                  </a:lnTo>
                  <a:lnTo>
                    <a:pt x="1819" y="3499"/>
                  </a:lnTo>
                  <a:lnTo>
                    <a:pt x="2059" y="3099"/>
                  </a:lnTo>
                  <a:lnTo>
                    <a:pt x="2299" y="2739"/>
                  </a:lnTo>
                  <a:lnTo>
                    <a:pt x="2559" y="2400"/>
                  </a:lnTo>
                  <a:lnTo>
                    <a:pt x="2799" y="2080"/>
                  </a:lnTo>
                  <a:lnTo>
                    <a:pt x="3019" y="1800"/>
                  </a:lnTo>
                  <a:lnTo>
                    <a:pt x="3239" y="1560"/>
                  </a:lnTo>
                  <a:lnTo>
                    <a:pt x="3638" y="1160"/>
                  </a:lnTo>
                  <a:lnTo>
                    <a:pt x="3958" y="880"/>
                  </a:lnTo>
                  <a:lnTo>
                    <a:pt x="3998" y="840"/>
                  </a:lnTo>
                  <a:lnTo>
                    <a:pt x="4018" y="781"/>
                  </a:lnTo>
                  <a:lnTo>
                    <a:pt x="4038" y="721"/>
                  </a:lnTo>
                  <a:lnTo>
                    <a:pt x="4038" y="661"/>
                  </a:lnTo>
                  <a:lnTo>
                    <a:pt x="4018" y="601"/>
                  </a:lnTo>
                  <a:lnTo>
                    <a:pt x="3998" y="541"/>
                  </a:lnTo>
                  <a:lnTo>
                    <a:pt x="3958" y="501"/>
                  </a:lnTo>
                  <a:lnTo>
                    <a:pt x="3918" y="441"/>
                  </a:lnTo>
                  <a:lnTo>
                    <a:pt x="3438" y="61"/>
                  </a:lnTo>
                  <a:lnTo>
                    <a:pt x="333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5"/>
            <p:cNvSpPr/>
            <p:nvPr/>
          </p:nvSpPr>
          <p:spPr>
            <a:xfrm>
              <a:off x="4431475" y="3327100"/>
              <a:ext cx="79975" cy="118950"/>
            </a:xfrm>
            <a:custGeom>
              <a:rect b="b" l="l" r="r" t="t"/>
              <a:pathLst>
                <a:path extrusionOk="0" h="4758" w="3199">
                  <a:moveTo>
                    <a:pt x="2699" y="0"/>
                  </a:moveTo>
                  <a:lnTo>
                    <a:pt x="2599" y="20"/>
                  </a:lnTo>
                  <a:lnTo>
                    <a:pt x="2519" y="80"/>
                  </a:lnTo>
                  <a:lnTo>
                    <a:pt x="2039" y="600"/>
                  </a:lnTo>
                  <a:lnTo>
                    <a:pt x="1619" y="1120"/>
                  </a:lnTo>
                  <a:lnTo>
                    <a:pt x="1219" y="1639"/>
                  </a:lnTo>
                  <a:lnTo>
                    <a:pt x="880" y="2159"/>
                  </a:lnTo>
                  <a:lnTo>
                    <a:pt x="720" y="2419"/>
                  </a:lnTo>
                  <a:lnTo>
                    <a:pt x="580" y="2699"/>
                  </a:lnTo>
                  <a:lnTo>
                    <a:pt x="460" y="2979"/>
                  </a:lnTo>
                  <a:lnTo>
                    <a:pt x="340" y="3259"/>
                  </a:lnTo>
                  <a:lnTo>
                    <a:pt x="240" y="3538"/>
                  </a:lnTo>
                  <a:lnTo>
                    <a:pt x="140" y="3838"/>
                  </a:lnTo>
                  <a:lnTo>
                    <a:pt x="60" y="4138"/>
                  </a:lnTo>
                  <a:lnTo>
                    <a:pt x="0" y="4438"/>
                  </a:lnTo>
                  <a:lnTo>
                    <a:pt x="20" y="4558"/>
                  </a:lnTo>
                  <a:lnTo>
                    <a:pt x="60" y="4638"/>
                  </a:lnTo>
                  <a:lnTo>
                    <a:pt x="120" y="4698"/>
                  </a:lnTo>
                  <a:lnTo>
                    <a:pt x="200" y="4738"/>
                  </a:lnTo>
                  <a:lnTo>
                    <a:pt x="300" y="4758"/>
                  </a:lnTo>
                  <a:lnTo>
                    <a:pt x="400" y="4738"/>
                  </a:lnTo>
                  <a:lnTo>
                    <a:pt x="480" y="4678"/>
                  </a:lnTo>
                  <a:lnTo>
                    <a:pt x="520" y="4578"/>
                  </a:lnTo>
                  <a:lnTo>
                    <a:pt x="680" y="4178"/>
                  </a:lnTo>
                  <a:lnTo>
                    <a:pt x="840" y="3798"/>
                  </a:lnTo>
                  <a:lnTo>
                    <a:pt x="1020" y="3459"/>
                  </a:lnTo>
                  <a:lnTo>
                    <a:pt x="1199" y="3119"/>
                  </a:lnTo>
                  <a:lnTo>
                    <a:pt x="1379" y="2799"/>
                  </a:lnTo>
                  <a:lnTo>
                    <a:pt x="1559" y="2519"/>
                  </a:lnTo>
                  <a:lnTo>
                    <a:pt x="1919" y="1979"/>
                  </a:lnTo>
                  <a:lnTo>
                    <a:pt x="2279" y="1520"/>
                  </a:lnTo>
                  <a:lnTo>
                    <a:pt x="2599" y="1160"/>
                  </a:lnTo>
                  <a:lnTo>
                    <a:pt x="2879" y="860"/>
                  </a:lnTo>
                  <a:lnTo>
                    <a:pt x="3098" y="640"/>
                  </a:lnTo>
                  <a:lnTo>
                    <a:pt x="3138" y="600"/>
                  </a:lnTo>
                  <a:lnTo>
                    <a:pt x="3178" y="540"/>
                  </a:lnTo>
                  <a:lnTo>
                    <a:pt x="3198" y="440"/>
                  </a:lnTo>
                  <a:lnTo>
                    <a:pt x="3158" y="320"/>
                  </a:lnTo>
                  <a:lnTo>
                    <a:pt x="3138" y="280"/>
                  </a:lnTo>
                  <a:lnTo>
                    <a:pt x="3098" y="240"/>
                  </a:lnTo>
                  <a:lnTo>
                    <a:pt x="2879" y="60"/>
                  </a:lnTo>
                  <a:lnTo>
                    <a:pt x="2799" y="20"/>
                  </a:lnTo>
                  <a:lnTo>
                    <a:pt x="269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4101150" y="3295125"/>
              <a:ext cx="183925" cy="81975"/>
            </a:xfrm>
            <a:custGeom>
              <a:rect b="b" l="l" r="r" t="t"/>
              <a:pathLst>
                <a:path extrusionOk="0" h="3279" w="7357">
                  <a:moveTo>
                    <a:pt x="7036" y="0"/>
                  </a:moveTo>
                  <a:lnTo>
                    <a:pt x="6916" y="60"/>
                  </a:lnTo>
                  <a:lnTo>
                    <a:pt x="6776" y="140"/>
                  </a:lnTo>
                  <a:lnTo>
                    <a:pt x="6816" y="260"/>
                  </a:lnTo>
                  <a:lnTo>
                    <a:pt x="6896" y="540"/>
                  </a:lnTo>
                  <a:lnTo>
                    <a:pt x="6996" y="960"/>
                  </a:lnTo>
                  <a:lnTo>
                    <a:pt x="7056" y="1199"/>
                  </a:lnTo>
                  <a:lnTo>
                    <a:pt x="7076" y="1439"/>
                  </a:lnTo>
                  <a:lnTo>
                    <a:pt x="7096" y="1679"/>
                  </a:lnTo>
                  <a:lnTo>
                    <a:pt x="7096" y="1919"/>
                  </a:lnTo>
                  <a:lnTo>
                    <a:pt x="7076" y="2139"/>
                  </a:lnTo>
                  <a:lnTo>
                    <a:pt x="7016" y="2359"/>
                  </a:lnTo>
                  <a:lnTo>
                    <a:pt x="6976" y="2439"/>
                  </a:lnTo>
                  <a:lnTo>
                    <a:pt x="6916" y="2519"/>
                  </a:lnTo>
                  <a:lnTo>
                    <a:pt x="6856" y="2599"/>
                  </a:lnTo>
                  <a:lnTo>
                    <a:pt x="6796" y="2659"/>
                  </a:lnTo>
                  <a:lnTo>
                    <a:pt x="6717" y="2719"/>
                  </a:lnTo>
                  <a:lnTo>
                    <a:pt x="6617" y="2759"/>
                  </a:lnTo>
                  <a:lnTo>
                    <a:pt x="6517" y="2799"/>
                  </a:lnTo>
                  <a:lnTo>
                    <a:pt x="6117" y="2799"/>
                  </a:lnTo>
                  <a:lnTo>
                    <a:pt x="5757" y="2739"/>
                  </a:lnTo>
                  <a:lnTo>
                    <a:pt x="5337" y="2659"/>
                  </a:lnTo>
                  <a:lnTo>
                    <a:pt x="4858" y="2519"/>
                  </a:lnTo>
                  <a:lnTo>
                    <a:pt x="4358" y="2379"/>
                  </a:lnTo>
                  <a:lnTo>
                    <a:pt x="3838" y="2199"/>
                  </a:lnTo>
                  <a:lnTo>
                    <a:pt x="2759" y="1819"/>
                  </a:lnTo>
                  <a:lnTo>
                    <a:pt x="1739" y="1419"/>
                  </a:lnTo>
                  <a:lnTo>
                    <a:pt x="880" y="1079"/>
                  </a:lnTo>
                  <a:lnTo>
                    <a:pt x="0" y="720"/>
                  </a:lnTo>
                  <a:lnTo>
                    <a:pt x="40" y="800"/>
                  </a:lnTo>
                  <a:lnTo>
                    <a:pt x="100" y="900"/>
                  </a:lnTo>
                  <a:lnTo>
                    <a:pt x="160" y="999"/>
                  </a:lnTo>
                  <a:lnTo>
                    <a:pt x="240" y="1099"/>
                  </a:lnTo>
                  <a:lnTo>
                    <a:pt x="460" y="1299"/>
                  </a:lnTo>
                  <a:lnTo>
                    <a:pt x="740" y="1519"/>
                  </a:lnTo>
                  <a:lnTo>
                    <a:pt x="1060" y="1719"/>
                  </a:lnTo>
                  <a:lnTo>
                    <a:pt x="1439" y="1939"/>
                  </a:lnTo>
                  <a:lnTo>
                    <a:pt x="1839" y="2139"/>
                  </a:lnTo>
                  <a:lnTo>
                    <a:pt x="2279" y="2339"/>
                  </a:lnTo>
                  <a:lnTo>
                    <a:pt x="2739" y="2519"/>
                  </a:lnTo>
                  <a:lnTo>
                    <a:pt x="3218" y="2679"/>
                  </a:lnTo>
                  <a:lnTo>
                    <a:pt x="3698" y="2839"/>
                  </a:lnTo>
                  <a:lnTo>
                    <a:pt x="4198" y="2978"/>
                  </a:lnTo>
                  <a:lnTo>
                    <a:pt x="4678" y="3098"/>
                  </a:lnTo>
                  <a:lnTo>
                    <a:pt x="5157" y="3178"/>
                  </a:lnTo>
                  <a:lnTo>
                    <a:pt x="5617" y="3238"/>
                  </a:lnTo>
                  <a:lnTo>
                    <a:pt x="6057" y="3278"/>
                  </a:lnTo>
                  <a:lnTo>
                    <a:pt x="6217" y="3278"/>
                  </a:lnTo>
                  <a:lnTo>
                    <a:pt x="6377" y="3258"/>
                  </a:lnTo>
                  <a:lnTo>
                    <a:pt x="6517" y="3238"/>
                  </a:lnTo>
                  <a:lnTo>
                    <a:pt x="6637" y="3198"/>
                  </a:lnTo>
                  <a:lnTo>
                    <a:pt x="6757" y="3138"/>
                  </a:lnTo>
                  <a:lnTo>
                    <a:pt x="6856" y="3078"/>
                  </a:lnTo>
                  <a:lnTo>
                    <a:pt x="6956" y="2998"/>
                  </a:lnTo>
                  <a:lnTo>
                    <a:pt x="7036" y="2918"/>
                  </a:lnTo>
                  <a:lnTo>
                    <a:pt x="7096" y="2839"/>
                  </a:lnTo>
                  <a:lnTo>
                    <a:pt x="7156" y="2739"/>
                  </a:lnTo>
                  <a:lnTo>
                    <a:pt x="7256" y="2519"/>
                  </a:lnTo>
                  <a:lnTo>
                    <a:pt x="7316" y="2279"/>
                  </a:lnTo>
                  <a:lnTo>
                    <a:pt x="7356" y="2019"/>
                  </a:lnTo>
                  <a:lnTo>
                    <a:pt x="7356" y="1739"/>
                  </a:lnTo>
                  <a:lnTo>
                    <a:pt x="7336" y="1479"/>
                  </a:lnTo>
                  <a:lnTo>
                    <a:pt x="7316" y="1199"/>
                  </a:lnTo>
                  <a:lnTo>
                    <a:pt x="7276" y="920"/>
                  </a:lnTo>
                  <a:lnTo>
                    <a:pt x="7156" y="420"/>
                  </a:lnTo>
                  <a:lnTo>
                    <a:pt x="703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6" name="Google Shape;486;p35"/>
          <p:cNvGrpSpPr/>
          <p:nvPr/>
        </p:nvGrpSpPr>
        <p:grpSpPr>
          <a:xfrm>
            <a:off x="5188838" y="3616905"/>
            <a:ext cx="702343" cy="1627704"/>
            <a:chOff x="4990925" y="3200950"/>
            <a:chExt cx="950525" cy="2202875"/>
          </a:xfrm>
        </p:grpSpPr>
        <p:sp>
          <p:nvSpPr>
            <p:cNvPr id="487" name="Google Shape;487;p35"/>
            <p:cNvSpPr/>
            <p:nvPr/>
          </p:nvSpPr>
          <p:spPr>
            <a:xfrm>
              <a:off x="5628100" y="3220450"/>
              <a:ext cx="62000" cy="24025"/>
            </a:xfrm>
            <a:custGeom>
              <a:rect b="b" l="l" r="r" t="t"/>
              <a:pathLst>
                <a:path extrusionOk="0" h="961" w="2480">
                  <a:moveTo>
                    <a:pt x="940" y="1"/>
                  </a:moveTo>
                  <a:lnTo>
                    <a:pt x="560" y="21"/>
                  </a:lnTo>
                  <a:lnTo>
                    <a:pt x="180" y="41"/>
                  </a:lnTo>
                  <a:lnTo>
                    <a:pt x="0" y="61"/>
                  </a:lnTo>
                  <a:lnTo>
                    <a:pt x="220" y="180"/>
                  </a:lnTo>
                  <a:lnTo>
                    <a:pt x="420" y="320"/>
                  </a:lnTo>
                  <a:lnTo>
                    <a:pt x="600" y="460"/>
                  </a:lnTo>
                  <a:lnTo>
                    <a:pt x="760" y="600"/>
                  </a:lnTo>
                  <a:lnTo>
                    <a:pt x="860" y="600"/>
                  </a:lnTo>
                  <a:lnTo>
                    <a:pt x="940" y="620"/>
                  </a:lnTo>
                  <a:lnTo>
                    <a:pt x="1000" y="660"/>
                  </a:lnTo>
                  <a:lnTo>
                    <a:pt x="1060" y="720"/>
                  </a:lnTo>
                  <a:lnTo>
                    <a:pt x="1060" y="740"/>
                  </a:lnTo>
                  <a:lnTo>
                    <a:pt x="1240" y="960"/>
                  </a:lnTo>
                  <a:lnTo>
                    <a:pt x="1560" y="700"/>
                  </a:lnTo>
                  <a:lnTo>
                    <a:pt x="1859" y="480"/>
                  </a:lnTo>
                  <a:lnTo>
                    <a:pt x="2179" y="280"/>
                  </a:lnTo>
                  <a:lnTo>
                    <a:pt x="2479" y="141"/>
                  </a:lnTo>
                  <a:lnTo>
                    <a:pt x="2099" y="81"/>
                  </a:lnTo>
                  <a:lnTo>
                    <a:pt x="1700" y="41"/>
                  </a:lnTo>
                  <a:lnTo>
                    <a:pt x="1320" y="21"/>
                  </a:lnTo>
                  <a:lnTo>
                    <a:pt x="940" y="1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35"/>
            <p:cNvSpPr/>
            <p:nvPr/>
          </p:nvSpPr>
          <p:spPr>
            <a:xfrm>
              <a:off x="5628100" y="3220450"/>
              <a:ext cx="62000" cy="24025"/>
            </a:xfrm>
            <a:custGeom>
              <a:rect b="b" l="l" r="r" t="t"/>
              <a:pathLst>
                <a:path extrusionOk="0" fill="none" h="961" w="2480">
                  <a:moveTo>
                    <a:pt x="940" y="1"/>
                  </a:moveTo>
                  <a:lnTo>
                    <a:pt x="940" y="1"/>
                  </a:lnTo>
                  <a:lnTo>
                    <a:pt x="560" y="21"/>
                  </a:lnTo>
                  <a:lnTo>
                    <a:pt x="180" y="41"/>
                  </a:lnTo>
                  <a:lnTo>
                    <a:pt x="180" y="4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220" y="180"/>
                  </a:lnTo>
                  <a:lnTo>
                    <a:pt x="420" y="320"/>
                  </a:lnTo>
                  <a:lnTo>
                    <a:pt x="600" y="460"/>
                  </a:lnTo>
                  <a:lnTo>
                    <a:pt x="760" y="600"/>
                  </a:lnTo>
                  <a:lnTo>
                    <a:pt x="760" y="600"/>
                  </a:lnTo>
                  <a:lnTo>
                    <a:pt x="800" y="600"/>
                  </a:lnTo>
                  <a:lnTo>
                    <a:pt x="800" y="600"/>
                  </a:lnTo>
                  <a:lnTo>
                    <a:pt x="860" y="600"/>
                  </a:lnTo>
                  <a:lnTo>
                    <a:pt x="940" y="620"/>
                  </a:lnTo>
                  <a:lnTo>
                    <a:pt x="1000" y="660"/>
                  </a:lnTo>
                  <a:lnTo>
                    <a:pt x="1060" y="720"/>
                  </a:lnTo>
                  <a:lnTo>
                    <a:pt x="1060" y="740"/>
                  </a:lnTo>
                  <a:lnTo>
                    <a:pt x="1060" y="740"/>
                  </a:lnTo>
                  <a:lnTo>
                    <a:pt x="1060" y="740"/>
                  </a:lnTo>
                  <a:lnTo>
                    <a:pt x="1240" y="960"/>
                  </a:lnTo>
                  <a:lnTo>
                    <a:pt x="1240" y="960"/>
                  </a:lnTo>
                  <a:lnTo>
                    <a:pt x="1560" y="700"/>
                  </a:lnTo>
                  <a:lnTo>
                    <a:pt x="1859" y="480"/>
                  </a:lnTo>
                  <a:lnTo>
                    <a:pt x="2179" y="280"/>
                  </a:lnTo>
                  <a:lnTo>
                    <a:pt x="2479" y="141"/>
                  </a:lnTo>
                  <a:lnTo>
                    <a:pt x="2479" y="141"/>
                  </a:lnTo>
                  <a:lnTo>
                    <a:pt x="2099" y="81"/>
                  </a:lnTo>
                  <a:lnTo>
                    <a:pt x="1700" y="41"/>
                  </a:lnTo>
                  <a:lnTo>
                    <a:pt x="1320" y="21"/>
                  </a:lnTo>
                  <a:lnTo>
                    <a:pt x="94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35"/>
            <p:cNvSpPr/>
            <p:nvPr/>
          </p:nvSpPr>
          <p:spPr>
            <a:xfrm>
              <a:off x="5006425" y="3208950"/>
              <a:ext cx="922050" cy="2174400"/>
            </a:xfrm>
            <a:custGeom>
              <a:rect b="b" l="l" r="r" t="t"/>
              <a:pathLst>
                <a:path extrusionOk="0" h="86976" w="36882">
                  <a:moveTo>
                    <a:pt x="22749" y="1"/>
                  </a:moveTo>
                  <a:lnTo>
                    <a:pt x="22309" y="41"/>
                  </a:lnTo>
                  <a:lnTo>
                    <a:pt x="22089" y="81"/>
                  </a:lnTo>
                  <a:lnTo>
                    <a:pt x="21849" y="141"/>
                  </a:lnTo>
                  <a:lnTo>
                    <a:pt x="21629" y="201"/>
                  </a:lnTo>
                  <a:lnTo>
                    <a:pt x="21389" y="281"/>
                  </a:lnTo>
                  <a:lnTo>
                    <a:pt x="21149" y="381"/>
                  </a:lnTo>
                  <a:lnTo>
                    <a:pt x="20890" y="481"/>
                  </a:lnTo>
                  <a:lnTo>
                    <a:pt x="20470" y="780"/>
                  </a:lnTo>
                  <a:lnTo>
                    <a:pt x="20050" y="1100"/>
                  </a:lnTo>
                  <a:lnTo>
                    <a:pt x="19650" y="1420"/>
                  </a:lnTo>
                  <a:lnTo>
                    <a:pt x="19290" y="1740"/>
                  </a:lnTo>
                  <a:lnTo>
                    <a:pt x="18951" y="2040"/>
                  </a:lnTo>
                  <a:lnTo>
                    <a:pt x="18651" y="2320"/>
                  </a:lnTo>
                  <a:lnTo>
                    <a:pt x="18411" y="2579"/>
                  </a:lnTo>
                  <a:lnTo>
                    <a:pt x="18211" y="2819"/>
                  </a:lnTo>
                  <a:lnTo>
                    <a:pt x="17651" y="2659"/>
                  </a:lnTo>
                  <a:lnTo>
                    <a:pt x="17311" y="2579"/>
                  </a:lnTo>
                  <a:lnTo>
                    <a:pt x="16932" y="2500"/>
                  </a:lnTo>
                  <a:lnTo>
                    <a:pt x="16532" y="2440"/>
                  </a:lnTo>
                  <a:lnTo>
                    <a:pt x="16092" y="2420"/>
                  </a:lnTo>
                  <a:lnTo>
                    <a:pt x="15632" y="2420"/>
                  </a:lnTo>
                  <a:lnTo>
                    <a:pt x="15392" y="2440"/>
                  </a:lnTo>
                  <a:lnTo>
                    <a:pt x="15133" y="2480"/>
                  </a:lnTo>
                  <a:lnTo>
                    <a:pt x="14873" y="2520"/>
                  </a:lnTo>
                  <a:lnTo>
                    <a:pt x="14613" y="2579"/>
                  </a:lnTo>
                  <a:lnTo>
                    <a:pt x="14353" y="2659"/>
                  </a:lnTo>
                  <a:lnTo>
                    <a:pt x="14073" y="2759"/>
                  </a:lnTo>
                  <a:lnTo>
                    <a:pt x="13793" y="2879"/>
                  </a:lnTo>
                  <a:lnTo>
                    <a:pt x="13513" y="2999"/>
                  </a:lnTo>
                  <a:lnTo>
                    <a:pt x="13234" y="3159"/>
                  </a:lnTo>
                  <a:lnTo>
                    <a:pt x="12954" y="3339"/>
                  </a:lnTo>
                  <a:lnTo>
                    <a:pt x="12654" y="3519"/>
                  </a:lnTo>
                  <a:lnTo>
                    <a:pt x="12354" y="3739"/>
                  </a:lnTo>
                  <a:lnTo>
                    <a:pt x="12054" y="3999"/>
                  </a:lnTo>
                  <a:lnTo>
                    <a:pt x="11754" y="4259"/>
                  </a:lnTo>
                  <a:lnTo>
                    <a:pt x="11455" y="4558"/>
                  </a:lnTo>
                  <a:lnTo>
                    <a:pt x="11135" y="4898"/>
                  </a:lnTo>
                  <a:lnTo>
                    <a:pt x="10835" y="5238"/>
                  </a:lnTo>
                  <a:lnTo>
                    <a:pt x="10515" y="5638"/>
                  </a:lnTo>
                  <a:lnTo>
                    <a:pt x="10115" y="5618"/>
                  </a:lnTo>
                  <a:lnTo>
                    <a:pt x="9595" y="5598"/>
                  </a:lnTo>
                  <a:lnTo>
                    <a:pt x="9296" y="5598"/>
                  </a:lnTo>
                  <a:lnTo>
                    <a:pt x="8976" y="5618"/>
                  </a:lnTo>
                  <a:lnTo>
                    <a:pt x="8636" y="5638"/>
                  </a:lnTo>
                  <a:lnTo>
                    <a:pt x="8296" y="5698"/>
                  </a:lnTo>
                  <a:lnTo>
                    <a:pt x="8036" y="5738"/>
                  </a:lnTo>
                  <a:lnTo>
                    <a:pt x="7796" y="5798"/>
                  </a:lnTo>
                  <a:lnTo>
                    <a:pt x="7537" y="5878"/>
                  </a:lnTo>
                  <a:lnTo>
                    <a:pt x="7277" y="5978"/>
                  </a:lnTo>
                  <a:lnTo>
                    <a:pt x="7017" y="6078"/>
                  </a:lnTo>
                  <a:lnTo>
                    <a:pt x="6757" y="6198"/>
                  </a:lnTo>
                  <a:lnTo>
                    <a:pt x="6497" y="6357"/>
                  </a:lnTo>
                  <a:lnTo>
                    <a:pt x="6217" y="6517"/>
                  </a:lnTo>
                  <a:lnTo>
                    <a:pt x="5957" y="6717"/>
                  </a:lnTo>
                  <a:lnTo>
                    <a:pt x="5678" y="6937"/>
                  </a:lnTo>
                  <a:lnTo>
                    <a:pt x="5418" y="7177"/>
                  </a:lnTo>
                  <a:lnTo>
                    <a:pt x="5138" y="7437"/>
                  </a:lnTo>
                  <a:lnTo>
                    <a:pt x="4878" y="7737"/>
                  </a:lnTo>
                  <a:lnTo>
                    <a:pt x="4618" y="8077"/>
                  </a:lnTo>
                  <a:lnTo>
                    <a:pt x="4358" y="8416"/>
                  </a:lnTo>
                  <a:lnTo>
                    <a:pt x="4098" y="8816"/>
                  </a:lnTo>
                  <a:lnTo>
                    <a:pt x="3938" y="8956"/>
                  </a:lnTo>
                  <a:lnTo>
                    <a:pt x="3779" y="9116"/>
                  </a:lnTo>
                  <a:lnTo>
                    <a:pt x="3599" y="9336"/>
                  </a:lnTo>
                  <a:lnTo>
                    <a:pt x="3419" y="9596"/>
                  </a:lnTo>
                  <a:lnTo>
                    <a:pt x="3319" y="9736"/>
                  </a:lnTo>
                  <a:lnTo>
                    <a:pt x="3259" y="9896"/>
                  </a:lnTo>
                  <a:lnTo>
                    <a:pt x="3179" y="10056"/>
                  </a:lnTo>
                  <a:lnTo>
                    <a:pt x="3139" y="10215"/>
                  </a:lnTo>
                  <a:lnTo>
                    <a:pt x="3099" y="10395"/>
                  </a:lnTo>
                  <a:lnTo>
                    <a:pt x="3099" y="10595"/>
                  </a:lnTo>
                  <a:lnTo>
                    <a:pt x="3079" y="10775"/>
                  </a:lnTo>
                  <a:lnTo>
                    <a:pt x="3059" y="10955"/>
                  </a:lnTo>
                  <a:lnTo>
                    <a:pt x="2999" y="11115"/>
                  </a:lnTo>
                  <a:lnTo>
                    <a:pt x="2939" y="11295"/>
                  </a:lnTo>
                  <a:lnTo>
                    <a:pt x="2839" y="11455"/>
                  </a:lnTo>
                  <a:lnTo>
                    <a:pt x="2739" y="11615"/>
                  </a:lnTo>
                  <a:lnTo>
                    <a:pt x="2519" y="11915"/>
                  </a:lnTo>
                  <a:lnTo>
                    <a:pt x="2259" y="12194"/>
                  </a:lnTo>
                  <a:lnTo>
                    <a:pt x="1979" y="12454"/>
                  </a:lnTo>
                  <a:lnTo>
                    <a:pt x="1440" y="12914"/>
                  </a:lnTo>
                  <a:lnTo>
                    <a:pt x="1300" y="13034"/>
                  </a:lnTo>
                  <a:lnTo>
                    <a:pt x="1180" y="13214"/>
                  </a:lnTo>
                  <a:lnTo>
                    <a:pt x="1020" y="13454"/>
                  </a:lnTo>
                  <a:lnTo>
                    <a:pt x="880" y="13714"/>
                  </a:lnTo>
                  <a:lnTo>
                    <a:pt x="740" y="14013"/>
                  </a:lnTo>
                  <a:lnTo>
                    <a:pt x="600" y="14333"/>
                  </a:lnTo>
                  <a:lnTo>
                    <a:pt x="480" y="14693"/>
                  </a:lnTo>
                  <a:lnTo>
                    <a:pt x="360" y="15053"/>
                  </a:lnTo>
                  <a:lnTo>
                    <a:pt x="240" y="15433"/>
                  </a:lnTo>
                  <a:lnTo>
                    <a:pt x="160" y="15793"/>
                  </a:lnTo>
                  <a:lnTo>
                    <a:pt x="80" y="16172"/>
                  </a:lnTo>
                  <a:lnTo>
                    <a:pt x="41" y="16532"/>
                  </a:lnTo>
                  <a:lnTo>
                    <a:pt x="1" y="16892"/>
                  </a:lnTo>
                  <a:lnTo>
                    <a:pt x="21" y="17212"/>
                  </a:lnTo>
                  <a:lnTo>
                    <a:pt x="41" y="17512"/>
                  </a:lnTo>
                  <a:lnTo>
                    <a:pt x="100" y="17771"/>
                  </a:lnTo>
                  <a:lnTo>
                    <a:pt x="240" y="18251"/>
                  </a:lnTo>
                  <a:lnTo>
                    <a:pt x="340" y="18691"/>
                  </a:lnTo>
                  <a:lnTo>
                    <a:pt x="400" y="19131"/>
                  </a:lnTo>
                  <a:lnTo>
                    <a:pt x="440" y="19611"/>
                  </a:lnTo>
                  <a:lnTo>
                    <a:pt x="460" y="20130"/>
                  </a:lnTo>
                  <a:lnTo>
                    <a:pt x="460" y="20770"/>
                  </a:lnTo>
                  <a:lnTo>
                    <a:pt x="440" y="22429"/>
                  </a:lnTo>
                  <a:lnTo>
                    <a:pt x="440" y="22929"/>
                  </a:lnTo>
                  <a:lnTo>
                    <a:pt x="480" y="23469"/>
                  </a:lnTo>
                  <a:lnTo>
                    <a:pt x="520" y="24028"/>
                  </a:lnTo>
                  <a:lnTo>
                    <a:pt x="600" y="24588"/>
                  </a:lnTo>
                  <a:lnTo>
                    <a:pt x="680" y="25188"/>
                  </a:lnTo>
                  <a:lnTo>
                    <a:pt x="800" y="25787"/>
                  </a:lnTo>
                  <a:lnTo>
                    <a:pt x="940" y="26427"/>
                  </a:lnTo>
                  <a:lnTo>
                    <a:pt x="1100" y="27067"/>
                  </a:lnTo>
                  <a:lnTo>
                    <a:pt x="1280" y="27706"/>
                  </a:lnTo>
                  <a:lnTo>
                    <a:pt x="1480" y="28386"/>
                  </a:lnTo>
                  <a:lnTo>
                    <a:pt x="1720" y="29066"/>
                  </a:lnTo>
                  <a:lnTo>
                    <a:pt x="1979" y="29765"/>
                  </a:lnTo>
                  <a:lnTo>
                    <a:pt x="2279" y="30465"/>
                  </a:lnTo>
                  <a:lnTo>
                    <a:pt x="2599" y="31164"/>
                  </a:lnTo>
                  <a:lnTo>
                    <a:pt x="2939" y="31884"/>
                  </a:lnTo>
                  <a:lnTo>
                    <a:pt x="3319" y="32604"/>
                  </a:lnTo>
                  <a:lnTo>
                    <a:pt x="4018" y="33863"/>
                  </a:lnTo>
                  <a:lnTo>
                    <a:pt x="4558" y="34783"/>
                  </a:lnTo>
                  <a:lnTo>
                    <a:pt x="4978" y="35442"/>
                  </a:lnTo>
                  <a:lnTo>
                    <a:pt x="5278" y="35922"/>
                  </a:lnTo>
                  <a:lnTo>
                    <a:pt x="5378" y="36122"/>
                  </a:lnTo>
                  <a:lnTo>
                    <a:pt x="5458" y="36302"/>
                  </a:lnTo>
                  <a:lnTo>
                    <a:pt x="5518" y="36482"/>
                  </a:lnTo>
                  <a:lnTo>
                    <a:pt x="5578" y="36662"/>
                  </a:lnTo>
                  <a:lnTo>
                    <a:pt x="5598" y="36841"/>
                  </a:lnTo>
                  <a:lnTo>
                    <a:pt x="5638" y="37061"/>
                  </a:lnTo>
                  <a:lnTo>
                    <a:pt x="5638" y="37581"/>
                  </a:lnTo>
                  <a:lnTo>
                    <a:pt x="5658" y="37881"/>
                  </a:lnTo>
                  <a:lnTo>
                    <a:pt x="5678" y="38121"/>
                  </a:lnTo>
                  <a:lnTo>
                    <a:pt x="5698" y="38321"/>
                  </a:lnTo>
                  <a:lnTo>
                    <a:pt x="5757" y="38501"/>
                  </a:lnTo>
                  <a:lnTo>
                    <a:pt x="5857" y="38820"/>
                  </a:lnTo>
                  <a:lnTo>
                    <a:pt x="5977" y="39080"/>
                  </a:lnTo>
                  <a:lnTo>
                    <a:pt x="6077" y="39380"/>
                  </a:lnTo>
                  <a:lnTo>
                    <a:pt x="6137" y="39560"/>
                  </a:lnTo>
                  <a:lnTo>
                    <a:pt x="6177" y="39780"/>
                  </a:lnTo>
                  <a:lnTo>
                    <a:pt x="6197" y="40020"/>
                  </a:lnTo>
                  <a:lnTo>
                    <a:pt x="6217" y="40300"/>
                  </a:lnTo>
                  <a:lnTo>
                    <a:pt x="6217" y="40639"/>
                  </a:lnTo>
                  <a:lnTo>
                    <a:pt x="6197" y="41019"/>
                  </a:lnTo>
                  <a:lnTo>
                    <a:pt x="6117" y="42439"/>
                  </a:lnTo>
                  <a:lnTo>
                    <a:pt x="6057" y="43658"/>
                  </a:lnTo>
                  <a:lnTo>
                    <a:pt x="6017" y="44717"/>
                  </a:lnTo>
                  <a:lnTo>
                    <a:pt x="6017" y="45717"/>
                  </a:lnTo>
                  <a:lnTo>
                    <a:pt x="6037" y="46736"/>
                  </a:lnTo>
                  <a:lnTo>
                    <a:pt x="6077" y="47836"/>
                  </a:lnTo>
                  <a:lnTo>
                    <a:pt x="6217" y="50674"/>
                  </a:lnTo>
                  <a:lnTo>
                    <a:pt x="6257" y="51734"/>
                  </a:lnTo>
                  <a:lnTo>
                    <a:pt x="6297" y="53153"/>
                  </a:lnTo>
                  <a:lnTo>
                    <a:pt x="6317" y="54892"/>
                  </a:lnTo>
                  <a:lnTo>
                    <a:pt x="6317" y="56911"/>
                  </a:lnTo>
                  <a:lnTo>
                    <a:pt x="6317" y="59170"/>
                  </a:lnTo>
                  <a:lnTo>
                    <a:pt x="6277" y="61608"/>
                  </a:lnTo>
                  <a:lnTo>
                    <a:pt x="6217" y="64187"/>
                  </a:lnTo>
                  <a:lnTo>
                    <a:pt x="6117" y="66866"/>
                  </a:lnTo>
                  <a:lnTo>
                    <a:pt x="5997" y="69584"/>
                  </a:lnTo>
                  <a:lnTo>
                    <a:pt x="5837" y="72323"/>
                  </a:lnTo>
                  <a:lnTo>
                    <a:pt x="5738" y="73682"/>
                  </a:lnTo>
                  <a:lnTo>
                    <a:pt x="5638" y="75021"/>
                  </a:lnTo>
                  <a:lnTo>
                    <a:pt x="5518" y="76321"/>
                  </a:lnTo>
                  <a:lnTo>
                    <a:pt x="5398" y="77620"/>
                  </a:lnTo>
                  <a:lnTo>
                    <a:pt x="5258" y="78879"/>
                  </a:lnTo>
                  <a:lnTo>
                    <a:pt x="5098" y="80099"/>
                  </a:lnTo>
                  <a:lnTo>
                    <a:pt x="4918" y="81278"/>
                  </a:lnTo>
                  <a:lnTo>
                    <a:pt x="4738" y="82398"/>
                  </a:lnTo>
                  <a:lnTo>
                    <a:pt x="4538" y="83457"/>
                  </a:lnTo>
                  <a:lnTo>
                    <a:pt x="4338" y="84476"/>
                  </a:lnTo>
                  <a:lnTo>
                    <a:pt x="4118" y="85416"/>
                  </a:lnTo>
                  <a:lnTo>
                    <a:pt x="3878" y="86276"/>
                  </a:lnTo>
                  <a:lnTo>
                    <a:pt x="5937" y="86475"/>
                  </a:lnTo>
                  <a:lnTo>
                    <a:pt x="7976" y="86615"/>
                  </a:lnTo>
                  <a:lnTo>
                    <a:pt x="9615" y="86735"/>
                  </a:lnTo>
                  <a:lnTo>
                    <a:pt x="11215" y="86815"/>
                  </a:lnTo>
                  <a:lnTo>
                    <a:pt x="12774" y="86875"/>
                  </a:lnTo>
                  <a:lnTo>
                    <a:pt x="14293" y="86915"/>
                  </a:lnTo>
                  <a:lnTo>
                    <a:pt x="15772" y="86955"/>
                  </a:lnTo>
                  <a:lnTo>
                    <a:pt x="17191" y="86975"/>
                  </a:lnTo>
                  <a:lnTo>
                    <a:pt x="18571" y="86975"/>
                  </a:lnTo>
                  <a:lnTo>
                    <a:pt x="19890" y="86955"/>
                  </a:lnTo>
                  <a:lnTo>
                    <a:pt x="22369" y="86915"/>
                  </a:lnTo>
                  <a:lnTo>
                    <a:pt x="24628" y="86835"/>
                  </a:lnTo>
                  <a:lnTo>
                    <a:pt x="26607" y="86715"/>
                  </a:lnTo>
                  <a:lnTo>
                    <a:pt x="28306" y="86615"/>
                  </a:lnTo>
                  <a:lnTo>
                    <a:pt x="29825" y="86495"/>
                  </a:lnTo>
                  <a:lnTo>
                    <a:pt x="30944" y="86375"/>
                  </a:lnTo>
                  <a:lnTo>
                    <a:pt x="31864" y="86276"/>
                  </a:lnTo>
                  <a:lnTo>
                    <a:pt x="31584" y="85496"/>
                  </a:lnTo>
                  <a:lnTo>
                    <a:pt x="31264" y="84556"/>
                  </a:lnTo>
                  <a:lnTo>
                    <a:pt x="30844" y="83277"/>
                  </a:lnTo>
                  <a:lnTo>
                    <a:pt x="30365" y="81718"/>
                  </a:lnTo>
                  <a:lnTo>
                    <a:pt x="29825" y="79859"/>
                  </a:lnTo>
                  <a:lnTo>
                    <a:pt x="29225" y="77760"/>
                  </a:lnTo>
                  <a:lnTo>
                    <a:pt x="28625" y="75441"/>
                  </a:lnTo>
                  <a:lnTo>
                    <a:pt x="28326" y="74222"/>
                  </a:lnTo>
                  <a:lnTo>
                    <a:pt x="28026" y="72943"/>
                  </a:lnTo>
                  <a:lnTo>
                    <a:pt x="27746" y="71603"/>
                  </a:lnTo>
                  <a:lnTo>
                    <a:pt x="27466" y="70244"/>
                  </a:lnTo>
                  <a:lnTo>
                    <a:pt x="27186" y="68845"/>
                  </a:lnTo>
                  <a:lnTo>
                    <a:pt x="26926" y="67425"/>
                  </a:lnTo>
                  <a:lnTo>
                    <a:pt x="26686" y="65966"/>
                  </a:lnTo>
                  <a:lnTo>
                    <a:pt x="26447" y="64487"/>
                  </a:lnTo>
                  <a:lnTo>
                    <a:pt x="26247" y="62968"/>
                  </a:lnTo>
                  <a:lnTo>
                    <a:pt x="26067" y="61449"/>
                  </a:lnTo>
                  <a:lnTo>
                    <a:pt x="25907" y="59909"/>
                  </a:lnTo>
                  <a:lnTo>
                    <a:pt x="25767" y="58350"/>
                  </a:lnTo>
                  <a:lnTo>
                    <a:pt x="25667" y="56791"/>
                  </a:lnTo>
                  <a:lnTo>
                    <a:pt x="25587" y="55232"/>
                  </a:lnTo>
                  <a:lnTo>
                    <a:pt x="25567" y="53653"/>
                  </a:lnTo>
                  <a:lnTo>
                    <a:pt x="25567" y="52093"/>
                  </a:lnTo>
                  <a:lnTo>
                    <a:pt x="25547" y="49515"/>
                  </a:lnTo>
                  <a:lnTo>
                    <a:pt x="25567" y="47196"/>
                  </a:lnTo>
                  <a:lnTo>
                    <a:pt x="25587" y="46137"/>
                  </a:lnTo>
                  <a:lnTo>
                    <a:pt x="25627" y="45157"/>
                  </a:lnTo>
                  <a:lnTo>
                    <a:pt x="25667" y="44218"/>
                  </a:lnTo>
                  <a:lnTo>
                    <a:pt x="25727" y="43378"/>
                  </a:lnTo>
                  <a:lnTo>
                    <a:pt x="25787" y="42578"/>
                  </a:lnTo>
                  <a:lnTo>
                    <a:pt x="25867" y="41879"/>
                  </a:lnTo>
                  <a:lnTo>
                    <a:pt x="25967" y="41239"/>
                  </a:lnTo>
                  <a:lnTo>
                    <a:pt x="26067" y="40659"/>
                  </a:lnTo>
                  <a:lnTo>
                    <a:pt x="26167" y="40160"/>
                  </a:lnTo>
                  <a:lnTo>
                    <a:pt x="26287" y="39740"/>
                  </a:lnTo>
                  <a:lnTo>
                    <a:pt x="26427" y="39400"/>
                  </a:lnTo>
                  <a:lnTo>
                    <a:pt x="26567" y="39140"/>
                  </a:lnTo>
                  <a:lnTo>
                    <a:pt x="26886" y="38601"/>
                  </a:lnTo>
                  <a:lnTo>
                    <a:pt x="27266" y="37881"/>
                  </a:lnTo>
                  <a:lnTo>
                    <a:pt x="28246" y="36002"/>
                  </a:lnTo>
                  <a:lnTo>
                    <a:pt x="29505" y="33543"/>
                  </a:lnTo>
                  <a:lnTo>
                    <a:pt x="30265" y="32144"/>
                  </a:lnTo>
                  <a:lnTo>
                    <a:pt x="31104" y="30625"/>
                  </a:lnTo>
                  <a:lnTo>
                    <a:pt x="31544" y="29805"/>
                  </a:lnTo>
                  <a:lnTo>
                    <a:pt x="31984" y="28946"/>
                  </a:lnTo>
                  <a:lnTo>
                    <a:pt x="32423" y="28046"/>
                  </a:lnTo>
                  <a:lnTo>
                    <a:pt x="32883" y="27107"/>
                  </a:lnTo>
                  <a:lnTo>
                    <a:pt x="33763" y="25208"/>
                  </a:lnTo>
                  <a:lnTo>
                    <a:pt x="34582" y="23329"/>
                  </a:lnTo>
                  <a:lnTo>
                    <a:pt x="35322" y="21530"/>
                  </a:lnTo>
                  <a:lnTo>
                    <a:pt x="35942" y="19890"/>
                  </a:lnTo>
                  <a:lnTo>
                    <a:pt x="36201" y="19171"/>
                  </a:lnTo>
                  <a:lnTo>
                    <a:pt x="36441" y="18511"/>
                  </a:lnTo>
                  <a:lnTo>
                    <a:pt x="36601" y="17931"/>
                  </a:lnTo>
                  <a:lnTo>
                    <a:pt x="36741" y="17452"/>
                  </a:lnTo>
                  <a:lnTo>
                    <a:pt x="36801" y="17152"/>
                  </a:lnTo>
                  <a:lnTo>
                    <a:pt x="36861" y="16852"/>
                  </a:lnTo>
                  <a:lnTo>
                    <a:pt x="36881" y="16532"/>
                  </a:lnTo>
                  <a:lnTo>
                    <a:pt x="36881" y="16212"/>
                  </a:lnTo>
                  <a:lnTo>
                    <a:pt x="36861" y="15892"/>
                  </a:lnTo>
                  <a:lnTo>
                    <a:pt x="36801" y="15553"/>
                  </a:lnTo>
                  <a:lnTo>
                    <a:pt x="36721" y="15213"/>
                  </a:lnTo>
                  <a:lnTo>
                    <a:pt x="36601" y="14853"/>
                  </a:lnTo>
                  <a:lnTo>
                    <a:pt x="36441" y="14513"/>
                  </a:lnTo>
                  <a:lnTo>
                    <a:pt x="36261" y="14173"/>
                  </a:lnTo>
                  <a:lnTo>
                    <a:pt x="36062" y="13834"/>
                  </a:lnTo>
                  <a:lnTo>
                    <a:pt x="35802" y="13494"/>
                  </a:lnTo>
                  <a:lnTo>
                    <a:pt x="35522" y="13154"/>
                  </a:lnTo>
                  <a:lnTo>
                    <a:pt x="35202" y="12814"/>
                  </a:lnTo>
                  <a:lnTo>
                    <a:pt x="34842" y="12494"/>
                  </a:lnTo>
                  <a:lnTo>
                    <a:pt x="34422" y="12194"/>
                  </a:lnTo>
                  <a:lnTo>
                    <a:pt x="34143" y="11995"/>
                  </a:lnTo>
                  <a:lnTo>
                    <a:pt x="33903" y="11795"/>
                  </a:lnTo>
                  <a:lnTo>
                    <a:pt x="33723" y="11635"/>
                  </a:lnTo>
                  <a:lnTo>
                    <a:pt x="33583" y="11495"/>
                  </a:lnTo>
                  <a:lnTo>
                    <a:pt x="33423" y="11275"/>
                  </a:lnTo>
                  <a:lnTo>
                    <a:pt x="33383" y="11215"/>
                  </a:lnTo>
                  <a:lnTo>
                    <a:pt x="33443" y="11015"/>
                  </a:lnTo>
                  <a:lnTo>
                    <a:pt x="33623" y="10495"/>
                  </a:lnTo>
                  <a:lnTo>
                    <a:pt x="33763" y="9916"/>
                  </a:lnTo>
                  <a:lnTo>
                    <a:pt x="33883" y="9316"/>
                  </a:lnTo>
                  <a:lnTo>
                    <a:pt x="33983" y="8656"/>
                  </a:lnTo>
                  <a:lnTo>
                    <a:pt x="34043" y="7997"/>
                  </a:lnTo>
                  <a:lnTo>
                    <a:pt x="34083" y="7297"/>
                  </a:lnTo>
                  <a:lnTo>
                    <a:pt x="34083" y="6577"/>
                  </a:lnTo>
                  <a:lnTo>
                    <a:pt x="34083" y="5838"/>
                  </a:lnTo>
                  <a:lnTo>
                    <a:pt x="34043" y="5038"/>
                  </a:lnTo>
                  <a:lnTo>
                    <a:pt x="34023" y="4598"/>
                  </a:lnTo>
                  <a:lnTo>
                    <a:pt x="33983" y="4139"/>
                  </a:lnTo>
                  <a:lnTo>
                    <a:pt x="33903" y="3699"/>
                  </a:lnTo>
                  <a:lnTo>
                    <a:pt x="33823" y="3239"/>
                  </a:lnTo>
                  <a:lnTo>
                    <a:pt x="33683" y="2799"/>
                  </a:lnTo>
                  <a:lnTo>
                    <a:pt x="33523" y="2380"/>
                  </a:lnTo>
                  <a:lnTo>
                    <a:pt x="33423" y="2160"/>
                  </a:lnTo>
                  <a:lnTo>
                    <a:pt x="33303" y="1960"/>
                  </a:lnTo>
                  <a:lnTo>
                    <a:pt x="33183" y="1780"/>
                  </a:lnTo>
                  <a:lnTo>
                    <a:pt x="33043" y="1600"/>
                  </a:lnTo>
                  <a:lnTo>
                    <a:pt x="32903" y="1420"/>
                  </a:lnTo>
                  <a:lnTo>
                    <a:pt x="32723" y="1240"/>
                  </a:lnTo>
                  <a:lnTo>
                    <a:pt x="32543" y="1100"/>
                  </a:lnTo>
                  <a:lnTo>
                    <a:pt x="32344" y="940"/>
                  </a:lnTo>
                  <a:lnTo>
                    <a:pt x="32124" y="820"/>
                  </a:lnTo>
                  <a:lnTo>
                    <a:pt x="31884" y="700"/>
                  </a:lnTo>
                  <a:lnTo>
                    <a:pt x="31644" y="581"/>
                  </a:lnTo>
                  <a:lnTo>
                    <a:pt x="31364" y="501"/>
                  </a:lnTo>
                  <a:lnTo>
                    <a:pt x="31064" y="421"/>
                  </a:lnTo>
                  <a:lnTo>
                    <a:pt x="30764" y="361"/>
                  </a:lnTo>
                  <a:lnTo>
                    <a:pt x="30425" y="301"/>
                  </a:lnTo>
                  <a:lnTo>
                    <a:pt x="30065" y="281"/>
                  </a:lnTo>
                  <a:lnTo>
                    <a:pt x="29685" y="241"/>
                  </a:lnTo>
                  <a:lnTo>
                    <a:pt x="29265" y="221"/>
                  </a:lnTo>
                  <a:lnTo>
                    <a:pt x="28805" y="241"/>
                  </a:lnTo>
                  <a:lnTo>
                    <a:pt x="28566" y="261"/>
                  </a:lnTo>
                  <a:lnTo>
                    <a:pt x="28306" y="301"/>
                  </a:lnTo>
                  <a:lnTo>
                    <a:pt x="28046" y="341"/>
                  </a:lnTo>
                  <a:lnTo>
                    <a:pt x="27786" y="421"/>
                  </a:lnTo>
                  <a:lnTo>
                    <a:pt x="27506" y="521"/>
                  </a:lnTo>
                  <a:lnTo>
                    <a:pt x="27226" y="660"/>
                  </a:lnTo>
                  <a:lnTo>
                    <a:pt x="26926" y="800"/>
                  </a:lnTo>
                  <a:lnTo>
                    <a:pt x="26647" y="1000"/>
                  </a:lnTo>
                  <a:lnTo>
                    <a:pt x="26347" y="1220"/>
                  </a:lnTo>
                  <a:lnTo>
                    <a:pt x="26047" y="1480"/>
                  </a:lnTo>
                  <a:lnTo>
                    <a:pt x="25927" y="1340"/>
                  </a:lnTo>
                  <a:lnTo>
                    <a:pt x="25767" y="1180"/>
                  </a:lnTo>
                  <a:lnTo>
                    <a:pt x="25587" y="1020"/>
                  </a:lnTo>
                  <a:lnTo>
                    <a:pt x="25367" y="840"/>
                  </a:lnTo>
                  <a:lnTo>
                    <a:pt x="25127" y="680"/>
                  </a:lnTo>
                  <a:lnTo>
                    <a:pt x="24867" y="521"/>
                  </a:lnTo>
                  <a:lnTo>
                    <a:pt x="24568" y="361"/>
                  </a:lnTo>
                  <a:lnTo>
                    <a:pt x="24268" y="241"/>
                  </a:lnTo>
                  <a:lnTo>
                    <a:pt x="23908" y="141"/>
                  </a:lnTo>
                  <a:lnTo>
                    <a:pt x="23548" y="61"/>
                  </a:lnTo>
                  <a:lnTo>
                    <a:pt x="23168" y="21"/>
                  </a:lnTo>
                  <a:lnTo>
                    <a:pt x="22749" y="1"/>
                  </a:lnTo>
                  <a:close/>
                </a:path>
              </a:pathLst>
            </a:custGeom>
            <a:solidFill>
              <a:srgbClr val="FFC8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35"/>
            <p:cNvSpPr/>
            <p:nvPr/>
          </p:nvSpPr>
          <p:spPr>
            <a:xfrm>
              <a:off x="5006425" y="3208950"/>
              <a:ext cx="922050" cy="2174400"/>
            </a:xfrm>
            <a:custGeom>
              <a:rect b="b" l="l" r="r" t="t"/>
              <a:pathLst>
                <a:path extrusionOk="0" fill="none" h="86976" w="36882">
                  <a:moveTo>
                    <a:pt x="26567" y="39140"/>
                  </a:moveTo>
                  <a:lnTo>
                    <a:pt x="26567" y="39140"/>
                  </a:lnTo>
                  <a:lnTo>
                    <a:pt x="26427" y="39400"/>
                  </a:lnTo>
                  <a:lnTo>
                    <a:pt x="26287" y="39740"/>
                  </a:lnTo>
                  <a:lnTo>
                    <a:pt x="26167" y="40160"/>
                  </a:lnTo>
                  <a:lnTo>
                    <a:pt x="26067" y="40659"/>
                  </a:lnTo>
                  <a:lnTo>
                    <a:pt x="25967" y="41239"/>
                  </a:lnTo>
                  <a:lnTo>
                    <a:pt x="25867" y="41879"/>
                  </a:lnTo>
                  <a:lnTo>
                    <a:pt x="25787" y="42578"/>
                  </a:lnTo>
                  <a:lnTo>
                    <a:pt x="25727" y="43378"/>
                  </a:lnTo>
                  <a:lnTo>
                    <a:pt x="25667" y="44218"/>
                  </a:lnTo>
                  <a:lnTo>
                    <a:pt x="25627" y="45157"/>
                  </a:lnTo>
                  <a:lnTo>
                    <a:pt x="25587" y="46137"/>
                  </a:lnTo>
                  <a:lnTo>
                    <a:pt x="25567" y="47196"/>
                  </a:lnTo>
                  <a:lnTo>
                    <a:pt x="25547" y="49515"/>
                  </a:lnTo>
                  <a:lnTo>
                    <a:pt x="25567" y="52093"/>
                  </a:lnTo>
                  <a:lnTo>
                    <a:pt x="25567" y="52093"/>
                  </a:lnTo>
                  <a:lnTo>
                    <a:pt x="25567" y="53653"/>
                  </a:lnTo>
                  <a:lnTo>
                    <a:pt x="25587" y="55232"/>
                  </a:lnTo>
                  <a:lnTo>
                    <a:pt x="25667" y="56791"/>
                  </a:lnTo>
                  <a:lnTo>
                    <a:pt x="25767" y="58350"/>
                  </a:lnTo>
                  <a:lnTo>
                    <a:pt x="25907" y="59909"/>
                  </a:lnTo>
                  <a:lnTo>
                    <a:pt x="26067" y="61449"/>
                  </a:lnTo>
                  <a:lnTo>
                    <a:pt x="26247" y="62968"/>
                  </a:lnTo>
                  <a:lnTo>
                    <a:pt x="26447" y="64487"/>
                  </a:lnTo>
                  <a:lnTo>
                    <a:pt x="26686" y="65966"/>
                  </a:lnTo>
                  <a:lnTo>
                    <a:pt x="26926" y="67425"/>
                  </a:lnTo>
                  <a:lnTo>
                    <a:pt x="27186" y="68845"/>
                  </a:lnTo>
                  <a:lnTo>
                    <a:pt x="27466" y="70244"/>
                  </a:lnTo>
                  <a:lnTo>
                    <a:pt x="27746" y="71603"/>
                  </a:lnTo>
                  <a:lnTo>
                    <a:pt x="28026" y="72943"/>
                  </a:lnTo>
                  <a:lnTo>
                    <a:pt x="28326" y="74222"/>
                  </a:lnTo>
                  <a:lnTo>
                    <a:pt x="28625" y="75441"/>
                  </a:lnTo>
                  <a:lnTo>
                    <a:pt x="29225" y="77760"/>
                  </a:lnTo>
                  <a:lnTo>
                    <a:pt x="29825" y="79859"/>
                  </a:lnTo>
                  <a:lnTo>
                    <a:pt x="30365" y="81718"/>
                  </a:lnTo>
                  <a:lnTo>
                    <a:pt x="30844" y="83277"/>
                  </a:lnTo>
                  <a:lnTo>
                    <a:pt x="31264" y="84556"/>
                  </a:lnTo>
                  <a:lnTo>
                    <a:pt x="31584" y="85496"/>
                  </a:lnTo>
                  <a:lnTo>
                    <a:pt x="31864" y="86276"/>
                  </a:lnTo>
                  <a:lnTo>
                    <a:pt x="31864" y="86276"/>
                  </a:lnTo>
                  <a:lnTo>
                    <a:pt x="30944" y="86375"/>
                  </a:lnTo>
                  <a:lnTo>
                    <a:pt x="29825" y="86495"/>
                  </a:lnTo>
                  <a:lnTo>
                    <a:pt x="28306" y="86615"/>
                  </a:lnTo>
                  <a:lnTo>
                    <a:pt x="28306" y="86615"/>
                  </a:lnTo>
                  <a:lnTo>
                    <a:pt x="26607" y="86715"/>
                  </a:lnTo>
                  <a:lnTo>
                    <a:pt x="24628" y="86835"/>
                  </a:lnTo>
                  <a:lnTo>
                    <a:pt x="22369" y="86915"/>
                  </a:lnTo>
                  <a:lnTo>
                    <a:pt x="19890" y="86955"/>
                  </a:lnTo>
                  <a:lnTo>
                    <a:pt x="18571" y="86975"/>
                  </a:lnTo>
                  <a:lnTo>
                    <a:pt x="17191" y="86975"/>
                  </a:lnTo>
                  <a:lnTo>
                    <a:pt x="15772" y="86955"/>
                  </a:lnTo>
                  <a:lnTo>
                    <a:pt x="14293" y="86915"/>
                  </a:lnTo>
                  <a:lnTo>
                    <a:pt x="12774" y="86875"/>
                  </a:lnTo>
                  <a:lnTo>
                    <a:pt x="11215" y="86815"/>
                  </a:lnTo>
                  <a:lnTo>
                    <a:pt x="9615" y="86735"/>
                  </a:lnTo>
                  <a:lnTo>
                    <a:pt x="7976" y="86615"/>
                  </a:lnTo>
                  <a:lnTo>
                    <a:pt x="7976" y="86615"/>
                  </a:lnTo>
                  <a:lnTo>
                    <a:pt x="5937" y="86475"/>
                  </a:lnTo>
                  <a:lnTo>
                    <a:pt x="3878" y="86276"/>
                  </a:lnTo>
                  <a:lnTo>
                    <a:pt x="3878" y="86276"/>
                  </a:lnTo>
                  <a:lnTo>
                    <a:pt x="4118" y="85416"/>
                  </a:lnTo>
                  <a:lnTo>
                    <a:pt x="4338" y="84476"/>
                  </a:lnTo>
                  <a:lnTo>
                    <a:pt x="4538" y="83457"/>
                  </a:lnTo>
                  <a:lnTo>
                    <a:pt x="4738" y="82398"/>
                  </a:lnTo>
                  <a:lnTo>
                    <a:pt x="4918" y="81278"/>
                  </a:lnTo>
                  <a:lnTo>
                    <a:pt x="5098" y="80099"/>
                  </a:lnTo>
                  <a:lnTo>
                    <a:pt x="5258" y="78879"/>
                  </a:lnTo>
                  <a:lnTo>
                    <a:pt x="5398" y="77620"/>
                  </a:lnTo>
                  <a:lnTo>
                    <a:pt x="5518" y="76321"/>
                  </a:lnTo>
                  <a:lnTo>
                    <a:pt x="5638" y="75021"/>
                  </a:lnTo>
                  <a:lnTo>
                    <a:pt x="5738" y="73682"/>
                  </a:lnTo>
                  <a:lnTo>
                    <a:pt x="5837" y="72323"/>
                  </a:lnTo>
                  <a:lnTo>
                    <a:pt x="5997" y="69584"/>
                  </a:lnTo>
                  <a:lnTo>
                    <a:pt x="6117" y="66866"/>
                  </a:lnTo>
                  <a:lnTo>
                    <a:pt x="6217" y="64187"/>
                  </a:lnTo>
                  <a:lnTo>
                    <a:pt x="6277" y="61608"/>
                  </a:lnTo>
                  <a:lnTo>
                    <a:pt x="6317" y="59170"/>
                  </a:lnTo>
                  <a:lnTo>
                    <a:pt x="6317" y="56911"/>
                  </a:lnTo>
                  <a:lnTo>
                    <a:pt x="6317" y="54892"/>
                  </a:lnTo>
                  <a:lnTo>
                    <a:pt x="6297" y="53153"/>
                  </a:lnTo>
                  <a:lnTo>
                    <a:pt x="6257" y="51734"/>
                  </a:lnTo>
                  <a:lnTo>
                    <a:pt x="6217" y="50674"/>
                  </a:lnTo>
                  <a:lnTo>
                    <a:pt x="6217" y="50674"/>
                  </a:lnTo>
                  <a:lnTo>
                    <a:pt x="6077" y="47836"/>
                  </a:lnTo>
                  <a:lnTo>
                    <a:pt x="6037" y="46736"/>
                  </a:lnTo>
                  <a:lnTo>
                    <a:pt x="6017" y="45717"/>
                  </a:lnTo>
                  <a:lnTo>
                    <a:pt x="6017" y="44717"/>
                  </a:lnTo>
                  <a:lnTo>
                    <a:pt x="6057" y="43658"/>
                  </a:lnTo>
                  <a:lnTo>
                    <a:pt x="6117" y="42439"/>
                  </a:lnTo>
                  <a:lnTo>
                    <a:pt x="6197" y="41019"/>
                  </a:lnTo>
                  <a:lnTo>
                    <a:pt x="6197" y="41019"/>
                  </a:lnTo>
                  <a:lnTo>
                    <a:pt x="6217" y="40639"/>
                  </a:lnTo>
                  <a:lnTo>
                    <a:pt x="6217" y="40300"/>
                  </a:lnTo>
                  <a:lnTo>
                    <a:pt x="6197" y="40020"/>
                  </a:lnTo>
                  <a:lnTo>
                    <a:pt x="6177" y="39780"/>
                  </a:lnTo>
                  <a:lnTo>
                    <a:pt x="6137" y="39560"/>
                  </a:lnTo>
                  <a:lnTo>
                    <a:pt x="6077" y="39380"/>
                  </a:lnTo>
                  <a:lnTo>
                    <a:pt x="5977" y="39080"/>
                  </a:lnTo>
                  <a:lnTo>
                    <a:pt x="5857" y="38820"/>
                  </a:lnTo>
                  <a:lnTo>
                    <a:pt x="5757" y="38501"/>
                  </a:lnTo>
                  <a:lnTo>
                    <a:pt x="5698" y="38321"/>
                  </a:lnTo>
                  <a:lnTo>
                    <a:pt x="5678" y="38121"/>
                  </a:lnTo>
                  <a:lnTo>
                    <a:pt x="5658" y="37881"/>
                  </a:lnTo>
                  <a:lnTo>
                    <a:pt x="5638" y="37581"/>
                  </a:lnTo>
                  <a:lnTo>
                    <a:pt x="5638" y="37581"/>
                  </a:lnTo>
                  <a:lnTo>
                    <a:pt x="5638" y="37061"/>
                  </a:lnTo>
                  <a:lnTo>
                    <a:pt x="5598" y="36841"/>
                  </a:lnTo>
                  <a:lnTo>
                    <a:pt x="5578" y="36662"/>
                  </a:lnTo>
                  <a:lnTo>
                    <a:pt x="5518" y="36482"/>
                  </a:lnTo>
                  <a:lnTo>
                    <a:pt x="5458" y="36302"/>
                  </a:lnTo>
                  <a:lnTo>
                    <a:pt x="5378" y="36122"/>
                  </a:lnTo>
                  <a:lnTo>
                    <a:pt x="5278" y="35922"/>
                  </a:lnTo>
                  <a:lnTo>
                    <a:pt x="4978" y="35442"/>
                  </a:lnTo>
                  <a:lnTo>
                    <a:pt x="4558" y="34783"/>
                  </a:lnTo>
                  <a:lnTo>
                    <a:pt x="4018" y="33863"/>
                  </a:lnTo>
                  <a:lnTo>
                    <a:pt x="3319" y="32604"/>
                  </a:lnTo>
                  <a:lnTo>
                    <a:pt x="3319" y="32604"/>
                  </a:lnTo>
                  <a:lnTo>
                    <a:pt x="2939" y="31884"/>
                  </a:lnTo>
                  <a:lnTo>
                    <a:pt x="2599" y="31164"/>
                  </a:lnTo>
                  <a:lnTo>
                    <a:pt x="2279" y="30465"/>
                  </a:lnTo>
                  <a:lnTo>
                    <a:pt x="1979" y="29765"/>
                  </a:lnTo>
                  <a:lnTo>
                    <a:pt x="1720" y="29066"/>
                  </a:lnTo>
                  <a:lnTo>
                    <a:pt x="1480" y="28386"/>
                  </a:lnTo>
                  <a:lnTo>
                    <a:pt x="1280" y="27706"/>
                  </a:lnTo>
                  <a:lnTo>
                    <a:pt x="1100" y="27067"/>
                  </a:lnTo>
                  <a:lnTo>
                    <a:pt x="940" y="26427"/>
                  </a:lnTo>
                  <a:lnTo>
                    <a:pt x="800" y="25787"/>
                  </a:lnTo>
                  <a:lnTo>
                    <a:pt x="680" y="25188"/>
                  </a:lnTo>
                  <a:lnTo>
                    <a:pt x="600" y="24588"/>
                  </a:lnTo>
                  <a:lnTo>
                    <a:pt x="520" y="24028"/>
                  </a:lnTo>
                  <a:lnTo>
                    <a:pt x="480" y="23469"/>
                  </a:lnTo>
                  <a:lnTo>
                    <a:pt x="440" y="22929"/>
                  </a:lnTo>
                  <a:lnTo>
                    <a:pt x="440" y="22429"/>
                  </a:lnTo>
                  <a:lnTo>
                    <a:pt x="440" y="22429"/>
                  </a:lnTo>
                  <a:lnTo>
                    <a:pt x="460" y="20770"/>
                  </a:lnTo>
                  <a:lnTo>
                    <a:pt x="460" y="20130"/>
                  </a:lnTo>
                  <a:lnTo>
                    <a:pt x="440" y="19611"/>
                  </a:lnTo>
                  <a:lnTo>
                    <a:pt x="400" y="19131"/>
                  </a:lnTo>
                  <a:lnTo>
                    <a:pt x="340" y="18691"/>
                  </a:lnTo>
                  <a:lnTo>
                    <a:pt x="240" y="18251"/>
                  </a:lnTo>
                  <a:lnTo>
                    <a:pt x="100" y="17771"/>
                  </a:lnTo>
                  <a:lnTo>
                    <a:pt x="100" y="17771"/>
                  </a:lnTo>
                  <a:lnTo>
                    <a:pt x="41" y="17512"/>
                  </a:lnTo>
                  <a:lnTo>
                    <a:pt x="21" y="17212"/>
                  </a:lnTo>
                  <a:lnTo>
                    <a:pt x="1" y="16892"/>
                  </a:lnTo>
                  <a:lnTo>
                    <a:pt x="41" y="16532"/>
                  </a:lnTo>
                  <a:lnTo>
                    <a:pt x="80" y="16172"/>
                  </a:lnTo>
                  <a:lnTo>
                    <a:pt x="160" y="15793"/>
                  </a:lnTo>
                  <a:lnTo>
                    <a:pt x="240" y="15433"/>
                  </a:lnTo>
                  <a:lnTo>
                    <a:pt x="360" y="15053"/>
                  </a:lnTo>
                  <a:lnTo>
                    <a:pt x="480" y="14693"/>
                  </a:lnTo>
                  <a:lnTo>
                    <a:pt x="600" y="14333"/>
                  </a:lnTo>
                  <a:lnTo>
                    <a:pt x="740" y="14013"/>
                  </a:lnTo>
                  <a:lnTo>
                    <a:pt x="880" y="13714"/>
                  </a:lnTo>
                  <a:lnTo>
                    <a:pt x="1020" y="13454"/>
                  </a:lnTo>
                  <a:lnTo>
                    <a:pt x="1180" y="13214"/>
                  </a:lnTo>
                  <a:lnTo>
                    <a:pt x="1300" y="13034"/>
                  </a:lnTo>
                  <a:lnTo>
                    <a:pt x="1440" y="12914"/>
                  </a:lnTo>
                  <a:lnTo>
                    <a:pt x="1440" y="12914"/>
                  </a:lnTo>
                  <a:lnTo>
                    <a:pt x="1979" y="12454"/>
                  </a:lnTo>
                  <a:lnTo>
                    <a:pt x="2259" y="12194"/>
                  </a:lnTo>
                  <a:lnTo>
                    <a:pt x="2519" y="11915"/>
                  </a:lnTo>
                  <a:lnTo>
                    <a:pt x="2739" y="11615"/>
                  </a:lnTo>
                  <a:lnTo>
                    <a:pt x="2839" y="11455"/>
                  </a:lnTo>
                  <a:lnTo>
                    <a:pt x="2939" y="11295"/>
                  </a:lnTo>
                  <a:lnTo>
                    <a:pt x="2999" y="11115"/>
                  </a:lnTo>
                  <a:lnTo>
                    <a:pt x="3059" y="10955"/>
                  </a:lnTo>
                  <a:lnTo>
                    <a:pt x="3079" y="10775"/>
                  </a:lnTo>
                  <a:lnTo>
                    <a:pt x="3099" y="10595"/>
                  </a:lnTo>
                  <a:lnTo>
                    <a:pt x="3099" y="10595"/>
                  </a:lnTo>
                  <a:lnTo>
                    <a:pt x="3099" y="10395"/>
                  </a:lnTo>
                  <a:lnTo>
                    <a:pt x="3139" y="10215"/>
                  </a:lnTo>
                  <a:lnTo>
                    <a:pt x="3179" y="10056"/>
                  </a:lnTo>
                  <a:lnTo>
                    <a:pt x="3259" y="9896"/>
                  </a:lnTo>
                  <a:lnTo>
                    <a:pt x="3319" y="9736"/>
                  </a:lnTo>
                  <a:lnTo>
                    <a:pt x="3419" y="9596"/>
                  </a:lnTo>
                  <a:lnTo>
                    <a:pt x="3599" y="9336"/>
                  </a:lnTo>
                  <a:lnTo>
                    <a:pt x="3779" y="9116"/>
                  </a:lnTo>
                  <a:lnTo>
                    <a:pt x="3938" y="8956"/>
                  </a:lnTo>
                  <a:lnTo>
                    <a:pt x="4098" y="8816"/>
                  </a:lnTo>
                  <a:lnTo>
                    <a:pt x="4098" y="8816"/>
                  </a:lnTo>
                  <a:lnTo>
                    <a:pt x="4358" y="8416"/>
                  </a:lnTo>
                  <a:lnTo>
                    <a:pt x="4618" y="8077"/>
                  </a:lnTo>
                  <a:lnTo>
                    <a:pt x="4878" y="7737"/>
                  </a:lnTo>
                  <a:lnTo>
                    <a:pt x="5138" y="7437"/>
                  </a:lnTo>
                  <a:lnTo>
                    <a:pt x="5418" y="7177"/>
                  </a:lnTo>
                  <a:lnTo>
                    <a:pt x="5678" y="6937"/>
                  </a:lnTo>
                  <a:lnTo>
                    <a:pt x="5957" y="6717"/>
                  </a:lnTo>
                  <a:lnTo>
                    <a:pt x="6217" y="6517"/>
                  </a:lnTo>
                  <a:lnTo>
                    <a:pt x="6497" y="6357"/>
                  </a:lnTo>
                  <a:lnTo>
                    <a:pt x="6757" y="6198"/>
                  </a:lnTo>
                  <a:lnTo>
                    <a:pt x="7017" y="6078"/>
                  </a:lnTo>
                  <a:lnTo>
                    <a:pt x="7277" y="5978"/>
                  </a:lnTo>
                  <a:lnTo>
                    <a:pt x="7537" y="5878"/>
                  </a:lnTo>
                  <a:lnTo>
                    <a:pt x="7796" y="5798"/>
                  </a:lnTo>
                  <a:lnTo>
                    <a:pt x="8036" y="5738"/>
                  </a:lnTo>
                  <a:lnTo>
                    <a:pt x="8296" y="5698"/>
                  </a:lnTo>
                  <a:lnTo>
                    <a:pt x="8296" y="5698"/>
                  </a:lnTo>
                  <a:lnTo>
                    <a:pt x="8636" y="5638"/>
                  </a:lnTo>
                  <a:lnTo>
                    <a:pt x="8976" y="5618"/>
                  </a:lnTo>
                  <a:lnTo>
                    <a:pt x="9296" y="5598"/>
                  </a:lnTo>
                  <a:lnTo>
                    <a:pt x="9595" y="5598"/>
                  </a:lnTo>
                  <a:lnTo>
                    <a:pt x="10115" y="5618"/>
                  </a:lnTo>
                  <a:lnTo>
                    <a:pt x="10515" y="5638"/>
                  </a:lnTo>
                  <a:lnTo>
                    <a:pt x="10515" y="5638"/>
                  </a:lnTo>
                  <a:lnTo>
                    <a:pt x="10835" y="5238"/>
                  </a:lnTo>
                  <a:lnTo>
                    <a:pt x="11135" y="4898"/>
                  </a:lnTo>
                  <a:lnTo>
                    <a:pt x="11455" y="4558"/>
                  </a:lnTo>
                  <a:lnTo>
                    <a:pt x="11754" y="4259"/>
                  </a:lnTo>
                  <a:lnTo>
                    <a:pt x="12054" y="3999"/>
                  </a:lnTo>
                  <a:lnTo>
                    <a:pt x="12354" y="3739"/>
                  </a:lnTo>
                  <a:lnTo>
                    <a:pt x="12654" y="3519"/>
                  </a:lnTo>
                  <a:lnTo>
                    <a:pt x="12954" y="3339"/>
                  </a:lnTo>
                  <a:lnTo>
                    <a:pt x="13234" y="3159"/>
                  </a:lnTo>
                  <a:lnTo>
                    <a:pt x="13513" y="2999"/>
                  </a:lnTo>
                  <a:lnTo>
                    <a:pt x="13793" y="2879"/>
                  </a:lnTo>
                  <a:lnTo>
                    <a:pt x="14073" y="2759"/>
                  </a:lnTo>
                  <a:lnTo>
                    <a:pt x="14353" y="2659"/>
                  </a:lnTo>
                  <a:lnTo>
                    <a:pt x="14613" y="2579"/>
                  </a:lnTo>
                  <a:lnTo>
                    <a:pt x="14873" y="2520"/>
                  </a:lnTo>
                  <a:lnTo>
                    <a:pt x="15133" y="2480"/>
                  </a:lnTo>
                  <a:lnTo>
                    <a:pt x="15392" y="2440"/>
                  </a:lnTo>
                  <a:lnTo>
                    <a:pt x="15632" y="2420"/>
                  </a:lnTo>
                  <a:lnTo>
                    <a:pt x="16092" y="2420"/>
                  </a:lnTo>
                  <a:lnTo>
                    <a:pt x="16532" y="2440"/>
                  </a:lnTo>
                  <a:lnTo>
                    <a:pt x="16932" y="2500"/>
                  </a:lnTo>
                  <a:lnTo>
                    <a:pt x="17311" y="2579"/>
                  </a:lnTo>
                  <a:lnTo>
                    <a:pt x="17651" y="2659"/>
                  </a:lnTo>
                  <a:lnTo>
                    <a:pt x="18211" y="2819"/>
                  </a:lnTo>
                  <a:lnTo>
                    <a:pt x="18211" y="2819"/>
                  </a:lnTo>
                  <a:lnTo>
                    <a:pt x="18411" y="2579"/>
                  </a:lnTo>
                  <a:lnTo>
                    <a:pt x="18651" y="2320"/>
                  </a:lnTo>
                  <a:lnTo>
                    <a:pt x="18951" y="2040"/>
                  </a:lnTo>
                  <a:lnTo>
                    <a:pt x="19290" y="1740"/>
                  </a:lnTo>
                  <a:lnTo>
                    <a:pt x="19650" y="1420"/>
                  </a:lnTo>
                  <a:lnTo>
                    <a:pt x="20050" y="1100"/>
                  </a:lnTo>
                  <a:lnTo>
                    <a:pt x="20470" y="780"/>
                  </a:lnTo>
                  <a:lnTo>
                    <a:pt x="20890" y="481"/>
                  </a:lnTo>
                  <a:lnTo>
                    <a:pt x="20890" y="481"/>
                  </a:lnTo>
                  <a:lnTo>
                    <a:pt x="21149" y="381"/>
                  </a:lnTo>
                  <a:lnTo>
                    <a:pt x="21389" y="281"/>
                  </a:lnTo>
                  <a:lnTo>
                    <a:pt x="21629" y="201"/>
                  </a:lnTo>
                  <a:lnTo>
                    <a:pt x="21849" y="141"/>
                  </a:lnTo>
                  <a:lnTo>
                    <a:pt x="22089" y="81"/>
                  </a:lnTo>
                  <a:lnTo>
                    <a:pt x="22309" y="41"/>
                  </a:lnTo>
                  <a:lnTo>
                    <a:pt x="22749" y="1"/>
                  </a:lnTo>
                  <a:lnTo>
                    <a:pt x="23168" y="21"/>
                  </a:lnTo>
                  <a:lnTo>
                    <a:pt x="23548" y="61"/>
                  </a:lnTo>
                  <a:lnTo>
                    <a:pt x="23908" y="141"/>
                  </a:lnTo>
                  <a:lnTo>
                    <a:pt x="24268" y="241"/>
                  </a:lnTo>
                  <a:lnTo>
                    <a:pt x="24568" y="361"/>
                  </a:lnTo>
                  <a:lnTo>
                    <a:pt x="24867" y="521"/>
                  </a:lnTo>
                  <a:lnTo>
                    <a:pt x="25127" y="680"/>
                  </a:lnTo>
                  <a:lnTo>
                    <a:pt x="25367" y="840"/>
                  </a:lnTo>
                  <a:lnTo>
                    <a:pt x="25587" y="1020"/>
                  </a:lnTo>
                  <a:lnTo>
                    <a:pt x="25767" y="1180"/>
                  </a:lnTo>
                  <a:lnTo>
                    <a:pt x="25927" y="1340"/>
                  </a:lnTo>
                  <a:lnTo>
                    <a:pt x="26047" y="1480"/>
                  </a:lnTo>
                  <a:lnTo>
                    <a:pt x="26047" y="1480"/>
                  </a:lnTo>
                  <a:lnTo>
                    <a:pt x="26347" y="1220"/>
                  </a:lnTo>
                  <a:lnTo>
                    <a:pt x="26647" y="1000"/>
                  </a:lnTo>
                  <a:lnTo>
                    <a:pt x="26926" y="800"/>
                  </a:lnTo>
                  <a:lnTo>
                    <a:pt x="27226" y="660"/>
                  </a:lnTo>
                  <a:lnTo>
                    <a:pt x="27506" y="521"/>
                  </a:lnTo>
                  <a:lnTo>
                    <a:pt x="27786" y="421"/>
                  </a:lnTo>
                  <a:lnTo>
                    <a:pt x="28046" y="341"/>
                  </a:lnTo>
                  <a:lnTo>
                    <a:pt x="28306" y="301"/>
                  </a:lnTo>
                  <a:lnTo>
                    <a:pt x="28566" y="261"/>
                  </a:lnTo>
                  <a:lnTo>
                    <a:pt x="28805" y="241"/>
                  </a:lnTo>
                  <a:lnTo>
                    <a:pt x="29265" y="221"/>
                  </a:lnTo>
                  <a:lnTo>
                    <a:pt x="29685" y="241"/>
                  </a:lnTo>
                  <a:lnTo>
                    <a:pt x="30065" y="281"/>
                  </a:lnTo>
                  <a:lnTo>
                    <a:pt x="30065" y="281"/>
                  </a:lnTo>
                  <a:lnTo>
                    <a:pt x="30425" y="301"/>
                  </a:lnTo>
                  <a:lnTo>
                    <a:pt x="30764" y="361"/>
                  </a:lnTo>
                  <a:lnTo>
                    <a:pt x="31064" y="421"/>
                  </a:lnTo>
                  <a:lnTo>
                    <a:pt x="31364" y="501"/>
                  </a:lnTo>
                  <a:lnTo>
                    <a:pt x="31644" y="581"/>
                  </a:lnTo>
                  <a:lnTo>
                    <a:pt x="31884" y="700"/>
                  </a:lnTo>
                  <a:lnTo>
                    <a:pt x="32124" y="820"/>
                  </a:lnTo>
                  <a:lnTo>
                    <a:pt x="32344" y="940"/>
                  </a:lnTo>
                  <a:lnTo>
                    <a:pt x="32543" y="1100"/>
                  </a:lnTo>
                  <a:lnTo>
                    <a:pt x="32723" y="1240"/>
                  </a:lnTo>
                  <a:lnTo>
                    <a:pt x="32903" y="1420"/>
                  </a:lnTo>
                  <a:lnTo>
                    <a:pt x="33043" y="1600"/>
                  </a:lnTo>
                  <a:lnTo>
                    <a:pt x="33183" y="1780"/>
                  </a:lnTo>
                  <a:lnTo>
                    <a:pt x="33303" y="1960"/>
                  </a:lnTo>
                  <a:lnTo>
                    <a:pt x="33423" y="2160"/>
                  </a:lnTo>
                  <a:lnTo>
                    <a:pt x="33523" y="2380"/>
                  </a:lnTo>
                  <a:lnTo>
                    <a:pt x="33683" y="2799"/>
                  </a:lnTo>
                  <a:lnTo>
                    <a:pt x="33823" y="3239"/>
                  </a:lnTo>
                  <a:lnTo>
                    <a:pt x="33903" y="3699"/>
                  </a:lnTo>
                  <a:lnTo>
                    <a:pt x="33983" y="4139"/>
                  </a:lnTo>
                  <a:lnTo>
                    <a:pt x="34023" y="4598"/>
                  </a:lnTo>
                  <a:lnTo>
                    <a:pt x="34043" y="5038"/>
                  </a:lnTo>
                  <a:lnTo>
                    <a:pt x="34083" y="5838"/>
                  </a:lnTo>
                  <a:lnTo>
                    <a:pt x="34083" y="5838"/>
                  </a:lnTo>
                  <a:lnTo>
                    <a:pt x="34083" y="6577"/>
                  </a:lnTo>
                  <a:lnTo>
                    <a:pt x="34083" y="7297"/>
                  </a:lnTo>
                  <a:lnTo>
                    <a:pt x="34043" y="7997"/>
                  </a:lnTo>
                  <a:lnTo>
                    <a:pt x="33983" y="8656"/>
                  </a:lnTo>
                  <a:lnTo>
                    <a:pt x="33883" y="9316"/>
                  </a:lnTo>
                  <a:lnTo>
                    <a:pt x="33763" y="9916"/>
                  </a:lnTo>
                  <a:lnTo>
                    <a:pt x="33623" y="10495"/>
                  </a:lnTo>
                  <a:lnTo>
                    <a:pt x="33443" y="11015"/>
                  </a:lnTo>
                  <a:lnTo>
                    <a:pt x="33443" y="11015"/>
                  </a:lnTo>
                  <a:lnTo>
                    <a:pt x="33383" y="11215"/>
                  </a:lnTo>
                  <a:lnTo>
                    <a:pt x="33383" y="11215"/>
                  </a:lnTo>
                  <a:lnTo>
                    <a:pt x="33423" y="11275"/>
                  </a:lnTo>
                  <a:lnTo>
                    <a:pt x="33583" y="11495"/>
                  </a:lnTo>
                  <a:lnTo>
                    <a:pt x="33723" y="11635"/>
                  </a:lnTo>
                  <a:lnTo>
                    <a:pt x="33903" y="11795"/>
                  </a:lnTo>
                  <a:lnTo>
                    <a:pt x="34143" y="11995"/>
                  </a:lnTo>
                  <a:lnTo>
                    <a:pt x="34422" y="12194"/>
                  </a:lnTo>
                  <a:lnTo>
                    <a:pt x="34422" y="12194"/>
                  </a:lnTo>
                  <a:lnTo>
                    <a:pt x="34842" y="12494"/>
                  </a:lnTo>
                  <a:lnTo>
                    <a:pt x="35202" y="12814"/>
                  </a:lnTo>
                  <a:lnTo>
                    <a:pt x="35522" y="13154"/>
                  </a:lnTo>
                  <a:lnTo>
                    <a:pt x="35802" y="13494"/>
                  </a:lnTo>
                  <a:lnTo>
                    <a:pt x="36062" y="13834"/>
                  </a:lnTo>
                  <a:lnTo>
                    <a:pt x="36261" y="14173"/>
                  </a:lnTo>
                  <a:lnTo>
                    <a:pt x="36441" y="14513"/>
                  </a:lnTo>
                  <a:lnTo>
                    <a:pt x="36601" y="14853"/>
                  </a:lnTo>
                  <a:lnTo>
                    <a:pt x="36721" y="15213"/>
                  </a:lnTo>
                  <a:lnTo>
                    <a:pt x="36801" y="15553"/>
                  </a:lnTo>
                  <a:lnTo>
                    <a:pt x="36861" y="15892"/>
                  </a:lnTo>
                  <a:lnTo>
                    <a:pt x="36881" y="16212"/>
                  </a:lnTo>
                  <a:lnTo>
                    <a:pt x="36881" y="16532"/>
                  </a:lnTo>
                  <a:lnTo>
                    <a:pt x="36861" y="16852"/>
                  </a:lnTo>
                  <a:lnTo>
                    <a:pt x="36801" y="17152"/>
                  </a:lnTo>
                  <a:lnTo>
                    <a:pt x="36741" y="17452"/>
                  </a:lnTo>
                  <a:lnTo>
                    <a:pt x="36741" y="17452"/>
                  </a:lnTo>
                  <a:lnTo>
                    <a:pt x="36601" y="17931"/>
                  </a:lnTo>
                  <a:lnTo>
                    <a:pt x="36441" y="18511"/>
                  </a:lnTo>
                  <a:lnTo>
                    <a:pt x="36201" y="19171"/>
                  </a:lnTo>
                  <a:lnTo>
                    <a:pt x="35942" y="19890"/>
                  </a:lnTo>
                  <a:lnTo>
                    <a:pt x="35322" y="21530"/>
                  </a:lnTo>
                  <a:lnTo>
                    <a:pt x="34582" y="23329"/>
                  </a:lnTo>
                  <a:lnTo>
                    <a:pt x="33763" y="25208"/>
                  </a:lnTo>
                  <a:lnTo>
                    <a:pt x="32883" y="27107"/>
                  </a:lnTo>
                  <a:lnTo>
                    <a:pt x="32423" y="28046"/>
                  </a:lnTo>
                  <a:lnTo>
                    <a:pt x="31984" y="28946"/>
                  </a:lnTo>
                  <a:lnTo>
                    <a:pt x="31544" y="29805"/>
                  </a:lnTo>
                  <a:lnTo>
                    <a:pt x="31104" y="30625"/>
                  </a:lnTo>
                  <a:lnTo>
                    <a:pt x="31104" y="30625"/>
                  </a:lnTo>
                  <a:lnTo>
                    <a:pt x="30265" y="32144"/>
                  </a:lnTo>
                  <a:lnTo>
                    <a:pt x="29505" y="33543"/>
                  </a:lnTo>
                  <a:lnTo>
                    <a:pt x="28246" y="36002"/>
                  </a:lnTo>
                  <a:lnTo>
                    <a:pt x="27266" y="37881"/>
                  </a:lnTo>
                  <a:lnTo>
                    <a:pt x="26886" y="38601"/>
                  </a:lnTo>
                  <a:lnTo>
                    <a:pt x="26567" y="3914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35"/>
            <p:cNvSpPr/>
            <p:nvPr/>
          </p:nvSpPr>
          <p:spPr>
            <a:xfrm>
              <a:off x="5639600" y="3235450"/>
              <a:ext cx="41500" cy="148950"/>
            </a:xfrm>
            <a:custGeom>
              <a:rect b="b" l="l" r="r" t="t"/>
              <a:pathLst>
                <a:path extrusionOk="0" h="5958" w="1660">
                  <a:moveTo>
                    <a:pt x="300" y="0"/>
                  </a:moveTo>
                  <a:lnTo>
                    <a:pt x="240" y="20"/>
                  </a:lnTo>
                  <a:lnTo>
                    <a:pt x="180" y="40"/>
                  </a:lnTo>
                  <a:lnTo>
                    <a:pt x="120" y="80"/>
                  </a:lnTo>
                  <a:lnTo>
                    <a:pt x="80" y="120"/>
                  </a:lnTo>
                  <a:lnTo>
                    <a:pt x="40" y="180"/>
                  </a:lnTo>
                  <a:lnTo>
                    <a:pt x="20" y="240"/>
                  </a:lnTo>
                  <a:lnTo>
                    <a:pt x="0" y="300"/>
                  </a:lnTo>
                  <a:lnTo>
                    <a:pt x="0" y="360"/>
                  </a:lnTo>
                  <a:lnTo>
                    <a:pt x="20" y="420"/>
                  </a:lnTo>
                  <a:lnTo>
                    <a:pt x="40" y="480"/>
                  </a:lnTo>
                  <a:lnTo>
                    <a:pt x="80" y="540"/>
                  </a:lnTo>
                  <a:lnTo>
                    <a:pt x="460" y="980"/>
                  </a:lnTo>
                  <a:lnTo>
                    <a:pt x="500" y="1040"/>
                  </a:lnTo>
                  <a:lnTo>
                    <a:pt x="500" y="1060"/>
                  </a:lnTo>
                  <a:lnTo>
                    <a:pt x="480" y="1140"/>
                  </a:lnTo>
                  <a:lnTo>
                    <a:pt x="440" y="1200"/>
                  </a:lnTo>
                  <a:lnTo>
                    <a:pt x="440" y="1240"/>
                  </a:lnTo>
                  <a:lnTo>
                    <a:pt x="460" y="1280"/>
                  </a:lnTo>
                  <a:lnTo>
                    <a:pt x="780" y="1859"/>
                  </a:lnTo>
                  <a:lnTo>
                    <a:pt x="940" y="2179"/>
                  </a:lnTo>
                  <a:lnTo>
                    <a:pt x="1000" y="2339"/>
                  </a:lnTo>
                  <a:lnTo>
                    <a:pt x="1040" y="2479"/>
                  </a:lnTo>
                  <a:lnTo>
                    <a:pt x="1140" y="3039"/>
                  </a:lnTo>
                  <a:lnTo>
                    <a:pt x="1220" y="3618"/>
                  </a:lnTo>
                  <a:lnTo>
                    <a:pt x="1260" y="4198"/>
                  </a:lnTo>
                  <a:lnTo>
                    <a:pt x="1260" y="4778"/>
                  </a:lnTo>
                  <a:lnTo>
                    <a:pt x="1240" y="5357"/>
                  </a:lnTo>
                  <a:lnTo>
                    <a:pt x="1200" y="5937"/>
                  </a:lnTo>
                  <a:lnTo>
                    <a:pt x="1280" y="5917"/>
                  </a:lnTo>
                  <a:lnTo>
                    <a:pt x="1359" y="5917"/>
                  </a:lnTo>
                  <a:lnTo>
                    <a:pt x="1459" y="5957"/>
                  </a:lnTo>
                  <a:lnTo>
                    <a:pt x="1519" y="5377"/>
                  </a:lnTo>
                  <a:lnTo>
                    <a:pt x="1579" y="4798"/>
                  </a:lnTo>
                  <a:lnTo>
                    <a:pt x="1639" y="4198"/>
                  </a:lnTo>
                  <a:lnTo>
                    <a:pt x="1659" y="3598"/>
                  </a:lnTo>
                  <a:lnTo>
                    <a:pt x="1659" y="2999"/>
                  </a:lnTo>
                  <a:lnTo>
                    <a:pt x="1639" y="2699"/>
                  </a:lnTo>
                  <a:lnTo>
                    <a:pt x="1599" y="2379"/>
                  </a:lnTo>
                  <a:lnTo>
                    <a:pt x="1559" y="2079"/>
                  </a:lnTo>
                  <a:lnTo>
                    <a:pt x="1499" y="1779"/>
                  </a:lnTo>
                  <a:lnTo>
                    <a:pt x="1399" y="1479"/>
                  </a:lnTo>
                  <a:lnTo>
                    <a:pt x="1280" y="1180"/>
                  </a:lnTo>
                  <a:lnTo>
                    <a:pt x="1140" y="880"/>
                  </a:lnTo>
                  <a:lnTo>
                    <a:pt x="960" y="620"/>
                  </a:lnTo>
                  <a:lnTo>
                    <a:pt x="600" y="140"/>
                  </a:lnTo>
                  <a:lnTo>
                    <a:pt x="600" y="120"/>
                  </a:lnTo>
                  <a:lnTo>
                    <a:pt x="540" y="60"/>
                  </a:lnTo>
                  <a:lnTo>
                    <a:pt x="480" y="40"/>
                  </a:lnTo>
                  <a:lnTo>
                    <a:pt x="420" y="0"/>
                  </a:lnTo>
                  <a:close/>
                </a:path>
              </a:pathLst>
            </a:custGeom>
            <a:solidFill>
              <a:srgbClr val="231F20"/>
            </a:solidFill>
            <a:ln cap="flat" cmpd="sng" w="1905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35"/>
            <p:cNvSpPr/>
            <p:nvPr/>
          </p:nvSpPr>
          <p:spPr>
            <a:xfrm>
              <a:off x="5212325" y="3580775"/>
              <a:ext cx="554725" cy="417300"/>
            </a:xfrm>
            <a:custGeom>
              <a:rect b="b" l="l" r="r" t="t"/>
              <a:pathLst>
                <a:path extrusionOk="0" h="16692" w="22189">
                  <a:moveTo>
                    <a:pt x="18950" y="0"/>
                  </a:moveTo>
                  <a:lnTo>
                    <a:pt x="18550" y="540"/>
                  </a:lnTo>
                  <a:lnTo>
                    <a:pt x="18111" y="1039"/>
                  </a:lnTo>
                  <a:lnTo>
                    <a:pt x="17651" y="1499"/>
                  </a:lnTo>
                  <a:lnTo>
                    <a:pt x="17151" y="1939"/>
                  </a:lnTo>
                  <a:lnTo>
                    <a:pt x="16631" y="2339"/>
                  </a:lnTo>
                  <a:lnTo>
                    <a:pt x="16072" y="2699"/>
                  </a:lnTo>
                  <a:lnTo>
                    <a:pt x="15512" y="3038"/>
                  </a:lnTo>
                  <a:lnTo>
                    <a:pt x="14912" y="3318"/>
                  </a:lnTo>
                  <a:lnTo>
                    <a:pt x="14313" y="3578"/>
                  </a:lnTo>
                  <a:lnTo>
                    <a:pt x="13993" y="3678"/>
                  </a:lnTo>
                  <a:lnTo>
                    <a:pt x="13673" y="3778"/>
                  </a:lnTo>
                  <a:lnTo>
                    <a:pt x="13353" y="3858"/>
                  </a:lnTo>
                  <a:lnTo>
                    <a:pt x="13033" y="3938"/>
                  </a:lnTo>
                  <a:lnTo>
                    <a:pt x="12714" y="3998"/>
                  </a:lnTo>
                  <a:lnTo>
                    <a:pt x="12374" y="4038"/>
                  </a:lnTo>
                  <a:lnTo>
                    <a:pt x="12054" y="4078"/>
                  </a:lnTo>
                  <a:lnTo>
                    <a:pt x="11714" y="4098"/>
                  </a:lnTo>
                  <a:lnTo>
                    <a:pt x="11374" y="4118"/>
                  </a:lnTo>
                  <a:lnTo>
                    <a:pt x="11034" y="4118"/>
                  </a:lnTo>
                  <a:lnTo>
                    <a:pt x="10695" y="4098"/>
                  </a:lnTo>
                  <a:lnTo>
                    <a:pt x="10335" y="4058"/>
                  </a:lnTo>
                  <a:lnTo>
                    <a:pt x="9995" y="4018"/>
                  </a:lnTo>
                  <a:lnTo>
                    <a:pt x="9635" y="3958"/>
                  </a:lnTo>
                  <a:lnTo>
                    <a:pt x="8935" y="3818"/>
                  </a:lnTo>
                  <a:lnTo>
                    <a:pt x="8256" y="3638"/>
                  </a:lnTo>
                  <a:lnTo>
                    <a:pt x="7556" y="3458"/>
                  </a:lnTo>
                  <a:lnTo>
                    <a:pt x="6877" y="3238"/>
                  </a:lnTo>
                  <a:lnTo>
                    <a:pt x="6717" y="3158"/>
                  </a:lnTo>
                  <a:lnTo>
                    <a:pt x="6537" y="3038"/>
                  </a:lnTo>
                  <a:lnTo>
                    <a:pt x="6377" y="2879"/>
                  </a:lnTo>
                  <a:lnTo>
                    <a:pt x="6217" y="2699"/>
                  </a:lnTo>
                  <a:lnTo>
                    <a:pt x="6077" y="2499"/>
                  </a:lnTo>
                  <a:lnTo>
                    <a:pt x="5957" y="2299"/>
                  </a:lnTo>
                  <a:lnTo>
                    <a:pt x="5837" y="2119"/>
                  </a:lnTo>
                  <a:lnTo>
                    <a:pt x="5777" y="1939"/>
                  </a:lnTo>
                  <a:lnTo>
                    <a:pt x="5737" y="2199"/>
                  </a:lnTo>
                  <a:lnTo>
                    <a:pt x="5677" y="2459"/>
                  </a:lnTo>
                  <a:lnTo>
                    <a:pt x="5597" y="2719"/>
                  </a:lnTo>
                  <a:lnTo>
                    <a:pt x="5517" y="2978"/>
                  </a:lnTo>
                  <a:lnTo>
                    <a:pt x="5417" y="3218"/>
                  </a:lnTo>
                  <a:lnTo>
                    <a:pt x="5297" y="3438"/>
                  </a:lnTo>
                  <a:lnTo>
                    <a:pt x="5177" y="3658"/>
                  </a:lnTo>
                  <a:lnTo>
                    <a:pt x="5038" y="3878"/>
                  </a:lnTo>
                  <a:lnTo>
                    <a:pt x="4898" y="4078"/>
                  </a:lnTo>
                  <a:lnTo>
                    <a:pt x="4738" y="4258"/>
                  </a:lnTo>
                  <a:lnTo>
                    <a:pt x="4558" y="4438"/>
                  </a:lnTo>
                  <a:lnTo>
                    <a:pt x="4378" y="4598"/>
                  </a:lnTo>
                  <a:lnTo>
                    <a:pt x="4198" y="4758"/>
                  </a:lnTo>
                  <a:lnTo>
                    <a:pt x="3998" y="4897"/>
                  </a:lnTo>
                  <a:lnTo>
                    <a:pt x="3798" y="5017"/>
                  </a:lnTo>
                  <a:lnTo>
                    <a:pt x="3578" y="5137"/>
                  </a:lnTo>
                  <a:lnTo>
                    <a:pt x="3398" y="5197"/>
                  </a:lnTo>
                  <a:lnTo>
                    <a:pt x="3199" y="5257"/>
                  </a:lnTo>
                  <a:lnTo>
                    <a:pt x="2999" y="5297"/>
                  </a:lnTo>
                  <a:lnTo>
                    <a:pt x="2759" y="5317"/>
                  </a:lnTo>
                  <a:lnTo>
                    <a:pt x="2519" y="5337"/>
                  </a:lnTo>
                  <a:lnTo>
                    <a:pt x="2279" y="5337"/>
                  </a:lnTo>
                  <a:lnTo>
                    <a:pt x="1779" y="5317"/>
                  </a:lnTo>
                  <a:lnTo>
                    <a:pt x="1260" y="5257"/>
                  </a:lnTo>
                  <a:lnTo>
                    <a:pt x="780" y="5177"/>
                  </a:lnTo>
                  <a:lnTo>
                    <a:pt x="360" y="5057"/>
                  </a:lnTo>
                  <a:lnTo>
                    <a:pt x="0" y="4957"/>
                  </a:lnTo>
                  <a:lnTo>
                    <a:pt x="0" y="4957"/>
                  </a:lnTo>
                  <a:lnTo>
                    <a:pt x="40" y="5097"/>
                  </a:lnTo>
                  <a:lnTo>
                    <a:pt x="40" y="5137"/>
                  </a:lnTo>
                  <a:lnTo>
                    <a:pt x="80" y="5217"/>
                  </a:lnTo>
                  <a:lnTo>
                    <a:pt x="300" y="5497"/>
                  </a:lnTo>
                  <a:lnTo>
                    <a:pt x="560" y="5817"/>
                  </a:lnTo>
                  <a:lnTo>
                    <a:pt x="720" y="5997"/>
                  </a:lnTo>
                  <a:lnTo>
                    <a:pt x="860" y="6197"/>
                  </a:lnTo>
                  <a:lnTo>
                    <a:pt x="1020" y="6417"/>
                  </a:lnTo>
                  <a:lnTo>
                    <a:pt x="1180" y="6597"/>
                  </a:lnTo>
                  <a:lnTo>
                    <a:pt x="1359" y="6776"/>
                  </a:lnTo>
                  <a:lnTo>
                    <a:pt x="1739" y="7136"/>
                  </a:lnTo>
                  <a:lnTo>
                    <a:pt x="2139" y="7456"/>
                  </a:lnTo>
                  <a:lnTo>
                    <a:pt x="2559" y="7736"/>
                  </a:lnTo>
                  <a:lnTo>
                    <a:pt x="2999" y="7976"/>
                  </a:lnTo>
                  <a:lnTo>
                    <a:pt x="3458" y="8216"/>
                  </a:lnTo>
                  <a:lnTo>
                    <a:pt x="3938" y="8416"/>
                  </a:lnTo>
                  <a:lnTo>
                    <a:pt x="4418" y="8576"/>
                  </a:lnTo>
                  <a:lnTo>
                    <a:pt x="4898" y="8715"/>
                  </a:lnTo>
                  <a:lnTo>
                    <a:pt x="5397" y="8855"/>
                  </a:lnTo>
                  <a:lnTo>
                    <a:pt x="5897" y="8975"/>
                  </a:lnTo>
                  <a:lnTo>
                    <a:pt x="6897" y="9155"/>
                  </a:lnTo>
                  <a:lnTo>
                    <a:pt x="7896" y="9315"/>
                  </a:lnTo>
                  <a:lnTo>
                    <a:pt x="8256" y="9375"/>
                  </a:lnTo>
                  <a:lnTo>
                    <a:pt x="8636" y="9415"/>
                  </a:lnTo>
                  <a:lnTo>
                    <a:pt x="8995" y="9415"/>
                  </a:lnTo>
                  <a:lnTo>
                    <a:pt x="9175" y="9375"/>
                  </a:lnTo>
                  <a:lnTo>
                    <a:pt x="9355" y="9335"/>
                  </a:lnTo>
                  <a:lnTo>
                    <a:pt x="9075" y="9775"/>
                  </a:lnTo>
                  <a:lnTo>
                    <a:pt x="8796" y="10295"/>
                  </a:lnTo>
                  <a:lnTo>
                    <a:pt x="8556" y="10854"/>
                  </a:lnTo>
                  <a:lnTo>
                    <a:pt x="8356" y="11414"/>
                  </a:lnTo>
                  <a:lnTo>
                    <a:pt x="8276" y="11694"/>
                  </a:lnTo>
                  <a:lnTo>
                    <a:pt x="8196" y="11994"/>
                  </a:lnTo>
                  <a:lnTo>
                    <a:pt x="8076" y="12573"/>
                  </a:lnTo>
                  <a:lnTo>
                    <a:pt x="7996" y="13173"/>
                  </a:lnTo>
                  <a:lnTo>
                    <a:pt x="7956" y="13753"/>
                  </a:lnTo>
                  <a:lnTo>
                    <a:pt x="7956" y="14053"/>
                  </a:lnTo>
                  <a:lnTo>
                    <a:pt x="7956" y="14352"/>
                  </a:lnTo>
                  <a:lnTo>
                    <a:pt x="7976" y="14952"/>
                  </a:lnTo>
                  <a:lnTo>
                    <a:pt x="8056" y="15532"/>
                  </a:lnTo>
                  <a:lnTo>
                    <a:pt x="8156" y="16112"/>
                  </a:lnTo>
                  <a:lnTo>
                    <a:pt x="8296" y="16691"/>
                  </a:lnTo>
                  <a:lnTo>
                    <a:pt x="8376" y="15532"/>
                  </a:lnTo>
                  <a:lnTo>
                    <a:pt x="8416" y="14952"/>
                  </a:lnTo>
                  <a:lnTo>
                    <a:pt x="8476" y="14372"/>
                  </a:lnTo>
                  <a:lnTo>
                    <a:pt x="8536" y="13813"/>
                  </a:lnTo>
                  <a:lnTo>
                    <a:pt x="8636" y="13253"/>
                  </a:lnTo>
                  <a:lnTo>
                    <a:pt x="8676" y="12973"/>
                  </a:lnTo>
                  <a:lnTo>
                    <a:pt x="8736" y="12693"/>
                  </a:lnTo>
                  <a:lnTo>
                    <a:pt x="8776" y="12414"/>
                  </a:lnTo>
                  <a:lnTo>
                    <a:pt x="8856" y="12154"/>
                  </a:lnTo>
                  <a:lnTo>
                    <a:pt x="8916" y="11874"/>
                  </a:lnTo>
                  <a:lnTo>
                    <a:pt x="8955" y="11734"/>
                  </a:lnTo>
                  <a:lnTo>
                    <a:pt x="8995" y="11594"/>
                  </a:lnTo>
                  <a:lnTo>
                    <a:pt x="9015" y="11534"/>
                  </a:lnTo>
                  <a:lnTo>
                    <a:pt x="9055" y="11454"/>
                  </a:lnTo>
                  <a:lnTo>
                    <a:pt x="9375" y="10974"/>
                  </a:lnTo>
                  <a:lnTo>
                    <a:pt x="9735" y="10495"/>
                  </a:lnTo>
                  <a:lnTo>
                    <a:pt x="10115" y="10055"/>
                  </a:lnTo>
                  <a:lnTo>
                    <a:pt x="10495" y="9615"/>
                  </a:lnTo>
                  <a:lnTo>
                    <a:pt x="10894" y="9175"/>
                  </a:lnTo>
                  <a:lnTo>
                    <a:pt x="11334" y="8775"/>
                  </a:lnTo>
                  <a:lnTo>
                    <a:pt x="11774" y="8396"/>
                  </a:lnTo>
                  <a:lnTo>
                    <a:pt x="12234" y="8016"/>
                  </a:lnTo>
                  <a:lnTo>
                    <a:pt x="12474" y="7856"/>
                  </a:lnTo>
                  <a:lnTo>
                    <a:pt x="12734" y="7716"/>
                  </a:lnTo>
                  <a:lnTo>
                    <a:pt x="13013" y="7616"/>
                  </a:lnTo>
                  <a:lnTo>
                    <a:pt x="13313" y="7536"/>
                  </a:lnTo>
                  <a:lnTo>
                    <a:pt x="13773" y="7456"/>
                  </a:lnTo>
                  <a:lnTo>
                    <a:pt x="13993" y="7376"/>
                  </a:lnTo>
                  <a:lnTo>
                    <a:pt x="14213" y="7316"/>
                  </a:lnTo>
                  <a:lnTo>
                    <a:pt x="14413" y="7216"/>
                  </a:lnTo>
                  <a:lnTo>
                    <a:pt x="14613" y="7096"/>
                  </a:lnTo>
                  <a:lnTo>
                    <a:pt x="14792" y="6976"/>
                  </a:lnTo>
                  <a:lnTo>
                    <a:pt x="14952" y="6796"/>
                  </a:lnTo>
                  <a:lnTo>
                    <a:pt x="15052" y="6677"/>
                  </a:lnTo>
                  <a:lnTo>
                    <a:pt x="15152" y="6537"/>
                  </a:lnTo>
                  <a:lnTo>
                    <a:pt x="15332" y="6237"/>
                  </a:lnTo>
                  <a:lnTo>
                    <a:pt x="15512" y="5937"/>
                  </a:lnTo>
                  <a:lnTo>
                    <a:pt x="15612" y="5797"/>
                  </a:lnTo>
                  <a:lnTo>
                    <a:pt x="15732" y="5677"/>
                  </a:lnTo>
                  <a:lnTo>
                    <a:pt x="15832" y="5557"/>
                  </a:lnTo>
                  <a:lnTo>
                    <a:pt x="15952" y="5477"/>
                  </a:lnTo>
                  <a:lnTo>
                    <a:pt x="16212" y="5317"/>
                  </a:lnTo>
                  <a:lnTo>
                    <a:pt x="16492" y="5197"/>
                  </a:lnTo>
                  <a:lnTo>
                    <a:pt x="16791" y="5097"/>
                  </a:lnTo>
                  <a:lnTo>
                    <a:pt x="17391" y="4917"/>
                  </a:lnTo>
                  <a:lnTo>
                    <a:pt x="17671" y="4817"/>
                  </a:lnTo>
                  <a:lnTo>
                    <a:pt x="17951" y="4698"/>
                  </a:lnTo>
                  <a:lnTo>
                    <a:pt x="18111" y="4598"/>
                  </a:lnTo>
                  <a:lnTo>
                    <a:pt x="18251" y="4498"/>
                  </a:lnTo>
                  <a:lnTo>
                    <a:pt x="18530" y="4278"/>
                  </a:lnTo>
                  <a:lnTo>
                    <a:pt x="18790" y="4038"/>
                  </a:lnTo>
                  <a:lnTo>
                    <a:pt x="19050" y="3798"/>
                  </a:lnTo>
                  <a:lnTo>
                    <a:pt x="19330" y="3558"/>
                  </a:lnTo>
                  <a:lnTo>
                    <a:pt x="19610" y="3338"/>
                  </a:lnTo>
                  <a:lnTo>
                    <a:pt x="19750" y="3238"/>
                  </a:lnTo>
                  <a:lnTo>
                    <a:pt x="19890" y="3158"/>
                  </a:lnTo>
                  <a:lnTo>
                    <a:pt x="20050" y="3078"/>
                  </a:lnTo>
                  <a:lnTo>
                    <a:pt x="20210" y="3018"/>
                  </a:lnTo>
                  <a:lnTo>
                    <a:pt x="20489" y="2958"/>
                  </a:lnTo>
                  <a:lnTo>
                    <a:pt x="20769" y="2918"/>
                  </a:lnTo>
                  <a:lnTo>
                    <a:pt x="21029" y="2898"/>
                  </a:lnTo>
                  <a:lnTo>
                    <a:pt x="21309" y="2859"/>
                  </a:lnTo>
                  <a:lnTo>
                    <a:pt x="21389" y="2839"/>
                  </a:lnTo>
                  <a:lnTo>
                    <a:pt x="21449" y="2799"/>
                  </a:lnTo>
                  <a:lnTo>
                    <a:pt x="21589" y="2699"/>
                  </a:lnTo>
                  <a:lnTo>
                    <a:pt x="21709" y="2559"/>
                  </a:lnTo>
                  <a:lnTo>
                    <a:pt x="21829" y="2399"/>
                  </a:lnTo>
                  <a:lnTo>
                    <a:pt x="21929" y="2219"/>
                  </a:lnTo>
                  <a:lnTo>
                    <a:pt x="22029" y="2039"/>
                  </a:lnTo>
                  <a:lnTo>
                    <a:pt x="22189" y="1719"/>
                  </a:lnTo>
                  <a:lnTo>
                    <a:pt x="21869" y="1819"/>
                  </a:lnTo>
                  <a:lnTo>
                    <a:pt x="21749" y="1859"/>
                  </a:lnTo>
                  <a:lnTo>
                    <a:pt x="21609" y="1859"/>
                  </a:lnTo>
                  <a:lnTo>
                    <a:pt x="21229" y="1819"/>
                  </a:lnTo>
                  <a:lnTo>
                    <a:pt x="20789" y="1739"/>
                  </a:lnTo>
                  <a:lnTo>
                    <a:pt x="20349" y="1639"/>
                  </a:lnTo>
                  <a:lnTo>
                    <a:pt x="20130" y="1579"/>
                  </a:lnTo>
                  <a:lnTo>
                    <a:pt x="19930" y="1499"/>
                  </a:lnTo>
                  <a:lnTo>
                    <a:pt x="19730" y="1399"/>
                  </a:lnTo>
                  <a:lnTo>
                    <a:pt x="19550" y="1259"/>
                  </a:lnTo>
                  <a:lnTo>
                    <a:pt x="19390" y="1079"/>
                  </a:lnTo>
                  <a:lnTo>
                    <a:pt x="19250" y="880"/>
                  </a:lnTo>
                  <a:lnTo>
                    <a:pt x="19130" y="680"/>
                  </a:lnTo>
                  <a:lnTo>
                    <a:pt x="19050" y="460"/>
                  </a:lnTo>
                  <a:lnTo>
                    <a:pt x="18990" y="240"/>
                  </a:lnTo>
                  <a:lnTo>
                    <a:pt x="18950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35"/>
            <p:cNvSpPr/>
            <p:nvPr/>
          </p:nvSpPr>
          <p:spPr>
            <a:xfrm>
              <a:off x="5006425" y="3351375"/>
              <a:ext cx="641700" cy="2022975"/>
            </a:xfrm>
            <a:custGeom>
              <a:rect b="b" l="l" r="r" t="t"/>
              <a:pathLst>
                <a:path extrusionOk="0" h="80919" w="25668">
                  <a:moveTo>
                    <a:pt x="8296" y="1"/>
                  </a:moveTo>
                  <a:lnTo>
                    <a:pt x="8036" y="41"/>
                  </a:lnTo>
                  <a:lnTo>
                    <a:pt x="7796" y="101"/>
                  </a:lnTo>
                  <a:lnTo>
                    <a:pt x="7537" y="181"/>
                  </a:lnTo>
                  <a:lnTo>
                    <a:pt x="7277" y="281"/>
                  </a:lnTo>
                  <a:lnTo>
                    <a:pt x="7017" y="381"/>
                  </a:lnTo>
                  <a:lnTo>
                    <a:pt x="6757" y="501"/>
                  </a:lnTo>
                  <a:lnTo>
                    <a:pt x="6497" y="660"/>
                  </a:lnTo>
                  <a:lnTo>
                    <a:pt x="6217" y="820"/>
                  </a:lnTo>
                  <a:lnTo>
                    <a:pt x="5957" y="1020"/>
                  </a:lnTo>
                  <a:lnTo>
                    <a:pt x="5678" y="1240"/>
                  </a:lnTo>
                  <a:lnTo>
                    <a:pt x="5418" y="1480"/>
                  </a:lnTo>
                  <a:lnTo>
                    <a:pt x="5138" y="1740"/>
                  </a:lnTo>
                  <a:lnTo>
                    <a:pt x="4878" y="2040"/>
                  </a:lnTo>
                  <a:lnTo>
                    <a:pt x="4618" y="2380"/>
                  </a:lnTo>
                  <a:lnTo>
                    <a:pt x="4358" y="2719"/>
                  </a:lnTo>
                  <a:lnTo>
                    <a:pt x="4098" y="3119"/>
                  </a:lnTo>
                  <a:lnTo>
                    <a:pt x="3938" y="3259"/>
                  </a:lnTo>
                  <a:lnTo>
                    <a:pt x="3779" y="3419"/>
                  </a:lnTo>
                  <a:lnTo>
                    <a:pt x="3599" y="3639"/>
                  </a:lnTo>
                  <a:lnTo>
                    <a:pt x="3419" y="3899"/>
                  </a:lnTo>
                  <a:lnTo>
                    <a:pt x="3319" y="4039"/>
                  </a:lnTo>
                  <a:lnTo>
                    <a:pt x="3259" y="4199"/>
                  </a:lnTo>
                  <a:lnTo>
                    <a:pt x="3179" y="4359"/>
                  </a:lnTo>
                  <a:lnTo>
                    <a:pt x="3139" y="4518"/>
                  </a:lnTo>
                  <a:lnTo>
                    <a:pt x="3099" y="4698"/>
                  </a:lnTo>
                  <a:lnTo>
                    <a:pt x="3099" y="4898"/>
                  </a:lnTo>
                  <a:lnTo>
                    <a:pt x="3079" y="5078"/>
                  </a:lnTo>
                  <a:lnTo>
                    <a:pt x="3059" y="5258"/>
                  </a:lnTo>
                  <a:lnTo>
                    <a:pt x="2999" y="5418"/>
                  </a:lnTo>
                  <a:lnTo>
                    <a:pt x="2939" y="5598"/>
                  </a:lnTo>
                  <a:lnTo>
                    <a:pt x="2839" y="5758"/>
                  </a:lnTo>
                  <a:lnTo>
                    <a:pt x="2739" y="5918"/>
                  </a:lnTo>
                  <a:lnTo>
                    <a:pt x="2519" y="6218"/>
                  </a:lnTo>
                  <a:lnTo>
                    <a:pt x="2259" y="6497"/>
                  </a:lnTo>
                  <a:lnTo>
                    <a:pt x="1979" y="6757"/>
                  </a:lnTo>
                  <a:lnTo>
                    <a:pt x="1440" y="7217"/>
                  </a:lnTo>
                  <a:lnTo>
                    <a:pt x="1300" y="7337"/>
                  </a:lnTo>
                  <a:lnTo>
                    <a:pt x="1180" y="7517"/>
                  </a:lnTo>
                  <a:lnTo>
                    <a:pt x="1020" y="7757"/>
                  </a:lnTo>
                  <a:lnTo>
                    <a:pt x="880" y="8017"/>
                  </a:lnTo>
                  <a:lnTo>
                    <a:pt x="740" y="8316"/>
                  </a:lnTo>
                  <a:lnTo>
                    <a:pt x="600" y="8636"/>
                  </a:lnTo>
                  <a:lnTo>
                    <a:pt x="480" y="8996"/>
                  </a:lnTo>
                  <a:lnTo>
                    <a:pt x="360" y="9356"/>
                  </a:lnTo>
                  <a:lnTo>
                    <a:pt x="240" y="9736"/>
                  </a:lnTo>
                  <a:lnTo>
                    <a:pt x="160" y="10096"/>
                  </a:lnTo>
                  <a:lnTo>
                    <a:pt x="80" y="10475"/>
                  </a:lnTo>
                  <a:lnTo>
                    <a:pt x="41" y="10835"/>
                  </a:lnTo>
                  <a:lnTo>
                    <a:pt x="1" y="11195"/>
                  </a:lnTo>
                  <a:lnTo>
                    <a:pt x="21" y="11515"/>
                  </a:lnTo>
                  <a:lnTo>
                    <a:pt x="41" y="11815"/>
                  </a:lnTo>
                  <a:lnTo>
                    <a:pt x="100" y="12074"/>
                  </a:lnTo>
                  <a:lnTo>
                    <a:pt x="240" y="12554"/>
                  </a:lnTo>
                  <a:lnTo>
                    <a:pt x="340" y="12994"/>
                  </a:lnTo>
                  <a:lnTo>
                    <a:pt x="400" y="13434"/>
                  </a:lnTo>
                  <a:lnTo>
                    <a:pt x="440" y="13914"/>
                  </a:lnTo>
                  <a:lnTo>
                    <a:pt x="460" y="14433"/>
                  </a:lnTo>
                  <a:lnTo>
                    <a:pt x="460" y="15073"/>
                  </a:lnTo>
                  <a:lnTo>
                    <a:pt x="440" y="16732"/>
                  </a:lnTo>
                  <a:lnTo>
                    <a:pt x="440" y="17232"/>
                  </a:lnTo>
                  <a:lnTo>
                    <a:pt x="480" y="17772"/>
                  </a:lnTo>
                  <a:lnTo>
                    <a:pt x="520" y="18331"/>
                  </a:lnTo>
                  <a:lnTo>
                    <a:pt x="600" y="18891"/>
                  </a:lnTo>
                  <a:lnTo>
                    <a:pt x="680" y="19491"/>
                  </a:lnTo>
                  <a:lnTo>
                    <a:pt x="800" y="20090"/>
                  </a:lnTo>
                  <a:lnTo>
                    <a:pt x="940" y="20730"/>
                  </a:lnTo>
                  <a:lnTo>
                    <a:pt x="1100" y="21370"/>
                  </a:lnTo>
                  <a:lnTo>
                    <a:pt x="1280" y="22009"/>
                  </a:lnTo>
                  <a:lnTo>
                    <a:pt x="1480" y="22689"/>
                  </a:lnTo>
                  <a:lnTo>
                    <a:pt x="1720" y="23369"/>
                  </a:lnTo>
                  <a:lnTo>
                    <a:pt x="1979" y="24068"/>
                  </a:lnTo>
                  <a:lnTo>
                    <a:pt x="2279" y="24768"/>
                  </a:lnTo>
                  <a:lnTo>
                    <a:pt x="2599" y="25467"/>
                  </a:lnTo>
                  <a:lnTo>
                    <a:pt x="2939" y="26187"/>
                  </a:lnTo>
                  <a:lnTo>
                    <a:pt x="3319" y="26907"/>
                  </a:lnTo>
                  <a:lnTo>
                    <a:pt x="4018" y="28166"/>
                  </a:lnTo>
                  <a:lnTo>
                    <a:pt x="4558" y="29086"/>
                  </a:lnTo>
                  <a:lnTo>
                    <a:pt x="4978" y="29745"/>
                  </a:lnTo>
                  <a:lnTo>
                    <a:pt x="5278" y="30225"/>
                  </a:lnTo>
                  <a:lnTo>
                    <a:pt x="5378" y="30425"/>
                  </a:lnTo>
                  <a:lnTo>
                    <a:pt x="5458" y="30605"/>
                  </a:lnTo>
                  <a:lnTo>
                    <a:pt x="5518" y="30785"/>
                  </a:lnTo>
                  <a:lnTo>
                    <a:pt x="5578" y="30965"/>
                  </a:lnTo>
                  <a:lnTo>
                    <a:pt x="5598" y="31144"/>
                  </a:lnTo>
                  <a:lnTo>
                    <a:pt x="5638" y="31364"/>
                  </a:lnTo>
                  <a:lnTo>
                    <a:pt x="5638" y="31884"/>
                  </a:lnTo>
                  <a:lnTo>
                    <a:pt x="5658" y="32184"/>
                  </a:lnTo>
                  <a:lnTo>
                    <a:pt x="5678" y="32424"/>
                  </a:lnTo>
                  <a:lnTo>
                    <a:pt x="5718" y="32644"/>
                  </a:lnTo>
                  <a:lnTo>
                    <a:pt x="5777" y="32824"/>
                  </a:lnTo>
                  <a:lnTo>
                    <a:pt x="5837" y="32984"/>
                  </a:lnTo>
                  <a:lnTo>
                    <a:pt x="5897" y="33123"/>
                  </a:lnTo>
                  <a:lnTo>
                    <a:pt x="6037" y="33403"/>
                  </a:lnTo>
                  <a:lnTo>
                    <a:pt x="6117" y="33543"/>
                  </a:lnTo>
                  <a:lnTo>
                    <a:pt x="6157" y="33703"/>
                  </a:lnTo>
                  <a:lnTo>
                    <a:pt x="6217" y="33883"/>
                  </a:lnTo>
                  <a:lnTo>
                    <a:pt x="6257" y="34083"/>
                  </a:lnTo>
                  <a:lnTo>
                    <a:pt x="6257" y="34323"/>
                  </a:lnTo>
                  <a:lnTo>
                    <a:pt x="6257" y="34603"/>
                  </a:lnTo>
                  <a:lnTo>
                    <a:pt x="6237" y="34942"/>
                  </a:lnTo>
                  <a:lnTo>
                    <a:pt x="6197" y="35322"/>
                  </a:lnTo>
                  <a:lnTo>
                    <a:pt x="6077" y="36182"/>
                  </a:lnTo>
                  <a:lnTo>
                    <a:pt x="5957" y="37121"/>
                  </a:lnTo>
                  <a:lnTo>
                    <a:pt x="5857" y="38141"/>
                  </a:lnTo>
                  <a:lnTo>
                    <a:pt x="5777" y="39260"/>
                  </a:lnTo>
                  <a:lnTo>
                    <a:pt x="5738" y="40480"/>
                  </a:lnTo>
                  <a:lnTo>
                    <a:pt x="5718" y="41819"/>
                  </a:lnTo>
                  <a:lnTo>
                    <a:pt x="5738" y="43298"/>
                  </a:lnTo>
                  <a:lnTo>
                    <a:pt x="5797" y="44937"/>
                  </a:lnTo>
                  <a:lnTo>
                    <a:pt x="5837" y="45977"/>
                  </a:lnTo>
                  <a:lnTo>
                    <a:pt x="5877" y="47396"/>
                  </a:lnTo>
                  <a:lnTo>
                    <a:pt x="5917" y="49155"/>
                  </a:lnTo>
                  <a:lnTo>
                    <a:pt x="5957" y="51174"/>
                  </a:lnTo>
                  <a:lnTo>
                    <a:pt x="5977" y="53433"/>
                  </a:lnTo>
                  <a:lnTo>
                    <a:pt x="5977" y="55872"/>
                  </a:lnTo>
                  <a:lnTo>
                    <a:pt x="5957" y="58450"/>
                  </a:lnTo>
                  <a:lnTo>
                    <a:pt x="5917" y="61129"/>
                  </a:lnTo>
                  <a:lnTo>
                    <a:pt x="5817" y="63867"/>
                  </a:lnTo>
                  <a:lnTo>
                    <a:pt x="5698" y="66606"/>
                  </a:lnTo>
                  <a:lnTo>
                    <a:pt x="5618" y="67965"/>
                  </a:lnTo>
                  <a:lnTo>
                    <a:pt x="5538" y="69304"/>
                  </a:lnTo>
                  <a:lnTo>
                    <a:pt x="5438" y="70624"/>
                  </a:lnTo>
                  <a:lnTo>
                    <a:pt x="5318" y="71923"/>
                  </a:lnTo>
                  <a:lnTo>
                    <a:pt x="5198" y="73182"/>
                  </a:lnTo>
                  <a:lnTo>
                    <a:pt x="5058" y="74402"/>
                  </a:lnTo>
                  <a:lnTo>
                    <a:pt x="4898" y="75561"/>
                  </a:lnTo>
                  <a:lnTo>
                    <a:pt x="4718" y="76701"/>
                  </a:lnTo>
                  <a:lnTo>
                    <a:pt x="4538" y="77760"/>
                  </a:lnTo>
                  <a:lnTo>
                    <a:pt x="4338" y="78779"/>
                  </a:lnTo>
                  <a:lnTo>
                    <a:pt x="4118" y="79719"/>
                  </a:lnTo>
                  <a:lnTo>
                    <a:pt x="3878" y="80579"/>
                  </a:lnTo>
                  <a:lnTo>
                    <a:pt x="5937" y="80778"/>
                  </a:lnTo>
                  <a:lnTo>
                    <a:pt x="7976" y="80918"/>
                  </a:lnTo>
                  <a:lnTo>
                    <a:pt x="7956" y="79179"/>
                  </a:lnTo>
                  <a:lnTo>
                    <a:pt x="7976" y="77620"/>
                  </a:lnTo>
                  <a:lnTo>
                    <a:pt x="8016" y="76960"/>
                  </a:lnTo>
                  <a:lnTo>
                    <a:pt x="8056" y="76381"/>
                  </a:lnTo>
                  <a:lnTo>
                    <a:pt x="8096" y="75901"/>
                  </a:lnTo>
                  <a:lnTo>
                    <a:pt x="8176" y="75541"/>
                  </a:lnTo>
                  <a:lnTo>
                    <a:pt x="8196" y="75321"/>
                  </a:lnTo>
                  <a:lnTo>
                    <a:pt x="8196" y="75121"/>
                  </a:lnTo>
                  <a:lnTo>
                    <a:pt x="8236" y="74462"/>
                  </a:lnTo>
                  <a:lnTo>
                    <a:pt x="8256" y="73782"/>
                  </a:lnTo>
                  <a:lnTo>
                    <a:pt x="8276" y="72443"/>
                  </a:lnTo>
                  <a:lnTo>
                    <a:pt x="8276" y="71104"/>
                  </a:lnTo>
                  <a:lnTo>
                    <a:pt x="8236" y="69764"/>
                  </a:lnTo>
                  <a:lnTo>
                    <a:pt x="8116" y="67086"/>
                  </a:lnTo>
                  <a:lnTo>
                    <a:pt x="8056" y="65746"/>
                  </a:lnTo>
                  <a:lnTo>
                    <a:pt x="7996" y="64407"/>
                  </a:lnTo>
                  <a:lnTo>
                    <a:pt x="7756" y="56391"/>
                  </a:lnTo>
                  <a:lnTo>
                    <a:pt x="7517" y="48375"/>
                  </a:lnTo>
                  <a:lnTo>
                    <a:pt x="7437" y="46396"/>
                  </a:lnTo>
                  <a:lnTo>
                    <a:pt x="7377" y="44418"/>
                  </a:lnTo>
                  <a:lnTo>
                    <a:pt x="7317" y="42419"/>
                  </a:lnTo>
                  <a:lnTo>
                    <a:pt x="7317" y="41439"/>
                  </a:lnTo>
                  <a:lnTo>
                    <a:pt x="7337" y="40440"/>
                  </a:lnTo>
                  <a:lnTo>
                    <a:pt x="7357" y="39580"/>
                  </a:lnTo>
                  <a:lnTo>
                    <a:pt x="7437" y="38721"/>
                  </a:lnTo>
                  <a:lnTo>
                    <a:pt x="7497" y="38301"/>
                  </a:lnTo>
                  <a:lnTo>
                    <a:pt x="7577" y="37861"/>
                  </a:lnTo>
                  <a:lnTo>
                    <a:pt x="7656" y="37441"/>
                  </a:lnTo>
                  <a:lnTo>
                    <a:pt x="7756" y="37021"/>
                  </a:lnTo>
                  <a:lnTo>
                    <a:pt x="7876" y="36602"/>
                  </a:lnTo>
                  <a:lnTo>
                    <a:pt x="7996" y="36202"/>
                  </a:lnTo>
                  <a:lnTo>
                    <a:pt x="8156" y="35782"/>
                  </a:lnTo>
                  <a:lnTo>
                    <a:pt x="8336" y="35402"/>
                  </a:lnTo>
                  <a:lnTo>
                    <a:pt x="8536" y="35022"/>
                  </a:lnTo>
                  <a:lnTo>
                    <a:pt x="8756" y="34643"/>
                  </a:lnTo>
                  <a:lnTo>
                    <a:pt x="8996" y="34283"/>
                  </a:lnTo>
                  <a:lnTo>
                    <a:pt x="9256" y="33943"/>
                  </a:lnTo>
                  <a:lnTo>
                    <a:pt x="9436" y="33743"/>
                  </a:lnTo>
                  <a:lnTo>
                    <a:pt x="9635" y="33563"/>
                  </a:lnTo>
                  <a:lnTo>
                    <a:pt x="9855" y="33403"/>
                  </a:lnTo>
                  <a:lnTo>
                    <a:pt x="10075" y="33243"/>
                  </a:lnTo>
                  <a:lnTo>
                    <a:pt x="10535" y="32944"/>
                  </a:lnTo>
                  <a:lnTo>
                    <a:pt x="10995" y="32644"/>
                  </a:lnTo>
                  <a:lnTo>
                    <a:pt x="11614" y="32244"/>
                  </a:lnTo>
                  <a:lnTo>
                    <a:pt x="12014" y="31984"/>
                  </a:lnTo>
                  <a:lnTo>
                    <a:pt x="12434" y="31704"/>
                  </a:lnTo>
                  <a:lnTo>
                    <a:pt x="12814" y="31404"/>
                  </a:lnTo>
                  <a:lnTo>
                    <a:pt x="12974" y="31264"/>
                  </a:lnTo>
                  <a:lnTo>
                    <a:pt x="13134" y="31105"/>
                  </a:lnTo>
                  <a:lnTo>
                    <a:pt x="13254" y="30965"/>
                  </a:lnTo>
                  <a:lnTo>
                    <a:pt x="13354" y="30805"/>
                  </a:lnTo>
                  <a:lnTo>
                    <a:pt x="13413" y="30665"/>
                  </a:lnTo>
                  <a:lnTo>
                    <a:pt x="13433" y="30525"/>
                  </a:lnTo>
                  <a:lnTo>
                    <a:pt x="12894" y="30745"/>
                  </a:lnTo>
                  <a:lnTo>
                    <a:pt x="12394" y="30905"/>
                  </a:lnTo>
                  <a:lnTo>
                    <a:pt x="11954" y="31025"/>
                  </a:lnTo>
                  <a:lnTo>
                    <a:pt x="11534" y="31085"/>
                  </a:lnTo>
                  <a:lnTo>
                    <a:pt x="11175" y="31124"/>
                  </a:lnTo>
                  <a:lnTo>
                    <a:pt x="10855" y="31144"/>
                  </a:lnTo>
                  <a:lnTo>
                    <a:pt x="10575" y="31144"/>
                  </a:lnTo>
                  <a:lnTo>
                    <a:pt x="10315" y="31124"/>
                  </a:lnTo>
                  <a:lnTo>
                    <a:pt x="10075" y="31105"/>
                  </a:lnTo>
                  <a:lnTo>
                    <a:pt x="9815" y="31065"/>
                  </a:lnTo>
                  <a:lnTo>
                    <a:pt x="9575" y="31005"/>
                  </a:lnTo>
                  <a:lnTo>
                    <a:pt x="9336" y="30925"/>
                  </a:lnTo>
                  <a:lnTo>
                    <a:pt x="9096" y="30845"/>
                  </a:lnTo>
                  <a:lnTo>
                    <a:pt x="8876" y="30745"/>
                  </a:lnTo>
                  <a:lnTo>
                    <a:pt x="8656" y="30625"/>
                  </a:lnTo>
                  <a:lnTo>
                    <a:pt x="8436" y="30505"/>
                  </a:lnTo>
                  <a:lnTo>
                    <a:pt x="8216" y="30365"/>
                  </a:lnTo>
                  <a:lnTo>
                    <a:pt x="8016" y="30205"/>
                  </a:lnTo>
                  <a:lnTo>
                    <a:pt x="7816" y="30045"/>
                  </a:lnTo>
                  <a:lnTo>
                    <a:pt x="7617" y="29865"/>
                  </a:lnTo>
                  <a:lnTo>
                    <a:pt x="7277" y="29505"/>
                  </a:lnTo>
                  <a:lnTo>
                    <a:pt x="6937" y="29106"/>
                  </a:lnTo>
                  <a:lnTo>
                    <a:pt x="6657" y="28706"/>
                  </a:lnTo>
                  <a:lnTo>
                    <a:pt x="6397" y="28266"/>
                  </a:lnTo>
                  <a:lnTo>
                    <a:pt x="6157" y="27826"/>
                  </a:lnTo>
                  <a:lnTo>
                    <a:pt x="5957" y="27366"/>
                  </a:lnTo>
                  <a:lnTo>
                    <a:pt x="5757" y="26887"/>
                  </a:lnTo>
                  <a:lnTo>
                    <a:pt x="5578" y="26407"/>
                  </a:lnTo>
                  <a:lnTo>
                    <a:pt x="5238" y="25447"/>
                  </a:lnTo>
                  <a:lnTo>
                    <a:pt x="4998" y="24668"/>
                  </a:lnTo>
                  <a:lnTo>
                    <a:pt x="4758" y="23888"/>
                  </a:lnTo>
                  <a:lnTo>
                    <a:pt x="4538" y="23089"/>
                  </a:lnTo>
                  <a:lnTo>
                    <a:pt x="4318" y="22309"/>
                  </a:lnTo>
                  <a:lnTo>
                    <a:pt x="4138" y="21490"/>
                  </a:lnTo>
                  <a:lnTo>
                    <a:pt x="3978" y="20690"/>
                  </a:lnTo>
                  <a:lnTo>
                    <a:pt x="3839" y="19890"/>
                  </a:lnTo>
                  <a:lnTo>
                    <a:pt x="3719" y="19071"/>
                  </a:lnTo>
                  <a:lnTo>
                    <a:pt x="3639" y="18271"/>
                  </a:lnTo>
                  <a:lnTo>
                    <a:pt x="3579" y="17452"/>
                  </a:lnTo>
                  <a:lnTo>
                    <a:pt x="3559" y="16652"/>
                  </a:lnTo>
                  <a:lnTo>
                    <a:pt x="3579" y="15853"/>
                  </a:lnTo>
                  <a:lnTo>
                    <a:pt x="3619" y="15033"/>
                  </a:lnTo>
                  <a:lnTo>
                    <a:pt x="3719" y="14233"/>
                  </a:lnTo>
                  <a:lnTo>
                    <a:pt x="3858" y="13454"/>
                  </a:lnTo>
                  <a:lnTo>
                    <a:pt x="3958" y="13054"/>
                  </a:lnTo>
                  <a:lnTo>
                    <a:pt x="4058" y="12654"/>
                  </a:lnTo>
                  <a:lnTo>
                    <a:pt x="4158" y="12314"/>
                  </a:lnTo>
                  <a:lnTo>
                    <a:pt x="4238" y="12154"/>
                  </a:lnTo>
                  <a:lnTo>
                    <a:pt x="4318" y="11995"/>
                  </a:lnTo>
                  <a:lnTo>
                    <a:pt x="4418" y="11835"/>
                  </a:lnTo>
                  <a:lnTo>
                    <a:pt x="4538" y="11715"/>
                  </a:lnTo>
                  <a:lnTo>
                    <a:pt x="4658" y="11595"/>
                  </a:lnTo>
                  <a:lnTo>
                    <a:pt x="4818" y="11515"/>
                  </a:lnTo>
                  <a:lnTo>
                    <a:pt x="4938" y="11475"/>
                  </a:lnTo>
                  <a:lnTo>
                    <a:pt x="5058" y="11455"/>
                  </a:lnTo>
                  <a:lnTo>
                    <a:pt x="5178" y="11455"/>
                  </a:lnTo>
                  <a:lnTo>
                    <a:pt x="5298" y="11475"/>
                  </a:lnTo>
                  <a:lnTo>
                    <a:pt x="5418" y="11495"/>
                  </a:lnTo>
                  <a:lnTo>
                    <a:pt x="5538" y="11555"/>
                  </a:lnTo>
                  <a:lnTo>
                    <a:pt x="5757" y="11675"/>
                  </a:lnTo>
                  <a:lnTo>
                    <a:pt x="5977" y="11815"/>
                  </a:lnTo>
                  <a:lnTo>
                    <a:pt x="6197" y="11995"/>
                  </a:lnTo>
                  <a:lnTo>
                    <a:pt x="6397" y="12194"/>
                  </a:lnTo>
                  <a:lnTo>
                    <a:pt x="6577" y="12394"/>
                  </a:lnTo>
                  <a:lnTo>
                    <a:pt x="6937" y="12794"/>
                  </a:lnTo>
                  <a:lnTo>
                    <a:pt x="7317" y="13174"/>
                  </a:lnTo>
                  <a:lnTo>
                    <a:pt x="7716" y="13554"/>
                  </a:lnTo>
                  <a:lnTo>
                    <a:pt x="8136" y="13914"/>
                  </a:lnTo>
                  <a:lnTo>
                    <a:pt x="8536" y="14253"/>
                  </a:lnTo>
                  <a:lnTo>
                    <a:pt x="8976" y="14573"/>
                  </a:lnTo>
                  <a:lnTo>
                    <a:pt x="9416" y="14893"/>
                  </a:lnTo>
                  <a:lnTo>
                    <a:pt x="9875" y="15193"/>
                  </a:lnTo>
                  <a:lnTo>
                    <a:pt x="10335" y="15473"/>
                  </a:lnTo>
                  <a:lnTo>
                    <a:pt x="10795" y="15753"/>
                  </a:lnTo>
                  <a:lnTo>
                    <a:pt x="11275" y="15992"/>
                  </a:lnTo>
                  <a:lnTo>
                    <a:pt x="11774" y="16232"/>
                  </a:lnTo>
                  <a:lnTo>
                    <a:pt x="12274" y="16452"/>
                  </a:lnTo>
                  <a:lnTo>
                    <a:pt x="12774" y="16652"/>
                  </a:lnTo>
                  <a:lnTo>
                    <a:pt x="13274" y="16832"/>
                  </a:lnTo>
                  <a:lnTo>
                    <a:pt x="13793" y="17012"/>
                  </a:lnTo>
                  <a:lnTo>
                    <a:pt x="14433" y="17192"/>
                  </a:lnTo>
                  <a:lnTo>
                    <a:pt x="14753" y="17252"/>
                  </a:lnTo>
                  <a:lnTo>
                    <a:pt x="15093" y="17312"/>
                  </a:lnTo>
                  <a:lnTo>
                    <a:pt x="15412" y="17372"/>
                  </a:lnTo>
                  <a:lnTo>
                    <a:pt x="15752" y="17392"/>
                  </a:lnTo>
                  <a:lnTo>
                    <a:pt x="16072" y="17412"/>
                  </a:lnTo>
                  <a:lnTo>
                    <a:pt x="16412" y="17392"/>
                  </a:lnTo>
                  <a:lnTo>
                    <a:pt x="16672" y="17352"/>
                  </a:lnTo>
                  <a:lnTo>
                    <a:pt x="16932" y="17312"/>
                  </a:lnTo>
                  <a:lnTo>
                    <a:pt x="17451" y="17192"/>
                  </a:lnTo>
                  <a:lnTo>
                    <a:pt x="17971" y="17032"/>
                  </a:lnTo>
                  <a:lnTo>
                    <a:pt x="18471" y="16852"/>
                  </a:lnTo>
                  <a:lnTo>
                    <a:pt x="19011" y="16632"/>
                  </a:lnTo>
                  <a:lnTo>
                    <a:pt x="19530" y="16392"/>
                  </a:lnTo>
                  <a:lnTo>
                    <a:pt x="20030" y="16132"/>
                  </a:lnTo>
                  <a:lnTo>
                    <a:pt x="20530" y="15873"/>
                  </a:lnTo>
                  <a:lnTo>
                    <a:pt x="21029" y="15573"/>
                  </a:lnTo>
                  <a:lnTo>
                    <a:pt x="21509" y="15273"/>
                  </a:lnTo>
                  <a:lnTo>
                    <a:pt x="21989" y="14933"/>
                  </a:lnTo>
                  <a:lnTo>
                    <a:pt x="22449" y="14593"/>
                  </a:lnTo>
                  <a:lnTo>
                    <a:pt x="22888" y="14253"/>
                  </a:lnTo>
                  <a:lnTo>
                    <a:pt x="23328" y="13874"/>
                  </a:lnTo>
                  <a:lnTo>
                    <a:pt x="23748" y="13494"/>
                  </a:lnTo>
                  <a:lnTo>
                    <a:pt x="24168" y="13094"/>
                  </a:lnTo>
                  <a:lnTo>
                    <a:pt x="24568" y="12674"/>
                  </a:lnTo>
                  <a:lnTo>
                    <a:pt x="24947" y="12254"/>
                  </a:lnTo>
                  <a:lnTo>
                    <a:pt x="25307" y="11815"/>
                  </a:lnTo>
                  <a:lnTo>
                    <a:pt x="25667" y="11355"/>
                  </a:lnTo>
                  <a:lnTo>
                    <a:pt x="25367" y="11435"/>
                  </a:lnTo>
                  <a:lnTo>
                    <a:pt x="25067" y="11515"/>
                  </a:lnTo>
                  <a:lnTo>
                    <a:pt x="24488" y="11735"/>
                  </a:lnTo>
                  <a:lnTo>
                    <a:pt x="23928" y="11975"/>
                  </a:lnTo>
                  <a:lnTo>
                    <a:pt x="23388" y="12214"/>
                  </a:lnTo>
                  <a:lnTo>
                    <a:pt x="22809" y="12474"/>
                  </a:lnTo>
                  <a:lnTo>
                    <a:pt x="22229" y="12714"/>
                  </a:lnTo>
                  <a:lnTo>
                    <a:pt x="21929" y="12814"/>
                  </a:lnTo>
                  <a:lnTo>
                    <a:pt x="21609" y="12914"/>
                  </a:lnTo>
                  <a:lnTo>
                    <a:pt x="21289" y="13014"/>
                  </a:lnTo>
                  <a:lnTo>
                    <a:pt x="20950" y="13074"/>
                  </a:lnTo>
                  <a:lnTo>
                    <a:pt x="20790" y="13114"/>
                  </a:lnTo>
                  <a:lnTo>
                    <a:pt x="20650" y="13174"/>
                  </a:lnTo>
                  <a:lnTo>
                    <a:pt x="20390" y="13314"/>
                  </a:lnTo>
                  <a:lnTo>
                    <a:pt x="20110" y="13434"/>
                  </a:lnTo>
                  <a:lnTo>
                    <a:pt x="19970" y="13474"/>
                  </a:lnTo>
                  <a:lnTo>
                    <a:pt x="19830" y="13494"/>
                  </a:lnTo>
                  <a:lnTo>
                    <a:pt x="19690" y="13494"/>
                  </a:lnTo>
                  <a:lnTo>
                    <a:pt x="19550" y="13474"/>
                  </a:lnTo>
                  <a:lnTo>
                    <a:pt x="19270" y="13434"/>
                  </a:lnTo>
                  <a:lnTo>
                    <a:pt x="18991" y="13354"/>
                  </a:lnTo>
                  <a:lnTo>
                    <a:pt x="18711" y="13254"/>
                  </a:lnTo>
                  <a:lnTo>
                    <a:pt x="14573" y="11695"/>
                  </a:lnTo>
                  <a:lnTo>
                    <a:pt x="14453" y="11635"/>
                  </a:lnTo>
                  <a:lnTo>
                    <a:pt x="14313" y="11615"/>
                  </a:lnTo>
                  <a:lnTo>
                    <a:pt x="14193" y="11595"/>
                  </a:lnTo>
                  <a:lnTo>
                    <a:pt x="14053" y="11595"/>
                  </a:lnTo>
                  <a:lnTo>
                    <a:pt x="13913" y="11655"/>
                  </a:lnTo>
                  <a:lnTo>
                    <a:pt x="13813" y="11735"/>
                  </a:lnTo>
                  <a:lnTo>
                    <a:pt x="13713" y="11835"/>
                  </a:lnTo>
                  <a:lnTo>
                    <a:pt x="13633" y="11975"/>
                  </a:lnTo>
                  <a:lnTo>
                    <a:pt x="13493" y="12254"/>
                  </a:lnTo>
                  <a:lnTo>
                    <a:pt x="13354" y="12534"/>
                  </a:lnTo>
                  <a:lnTo>
                    <a:pt x="13274" y="12654"/>
                  </a:lnTo>
                  <a:lnTo>
                    <a:pt x="13174" y="12754"/>
                  </a:lnTo>
                  <a:lnTo>
                    <a:pt x="13074" y="12854"/>
                  </a:lnTo>
                  <a:lnTo>
                    <a:pt x="12974" y="12934"/>
                  </a:lnTo>
                  <a:lnTo>
                    <a:pt x="12854" y="13014"/>
                  </a:lnTo>
                  <a:lnTo>
                    <a:pt x="12734" y="13074"/>
                  </a:lnTo>
                  <a:lnTo>
                    <a:pt x="12474" y="13154"/>
                  </a:lnTo>
                  <a:lnTo>
                    <a:pt x="12194" y="13214"/>
                  </a:lnTo>
                  <a:lnTo>
                    <a:pt x="11914" y="13214"/>
                  </a:lnTo>
                  <a:lnTo>
                    <a:pt x="11614" y="13174"/>
                  </a:lnTo>
                  <a:lnTo>
                    <a:pt x="11355" y="13114"/>
                  </a:lnTo>
                  <a:lnTo>
                    <a:pt x="11095" y="12994"/>
                  </a:lnTo>
                  <a:lnTo>
                    <a:pt x="10855" y="12874"/>
                  </a:lnTo>
                  <a:lnTo>
                    <a:pt x="10615" y="12714"/>
                  </a:lnTo>
                  <a:lnTo>
                    <a:pt x="10395" y="12534"/>
                  </a:lnTo>
                  <a:lnTo>
                    <a:pt x="10195" y="12334"/>
                  </a:lnTo>
                  <a:lnTo>
                    <a:pt x="9995" y="12134"/>
                  </a:lnTo>
                  <a:lnTo>
                    <a:pt x="9635" y="11695"/>
                  </a:lnTo>
                  <a:lnTo>
                    <a:pt x="9216" y="11155"/>
                  </a:lnTo>
                  <a:lnTo>
                    <a:pt x="8816" y="10575"/>
                  </a:lnTo>
                  <a:lnTo>
                    <a:pt x="8456" y="9976"/>
                  </a:lnTo>
                  <a:lnTo>
                    <a:pt x="8116" y="9356"/>
                  </a:lnTo>
                  <a:lnTo>
                    <a:pt x="7796" y="8736"/>
                  </a:lnTo>
                  <a:lnTo>
                    <a:pt x="7517" y="8097"/>
                  </a:lnTo>
                  <a:lnTo>
                    <a:pt x="7257" y="7437"/>
                  </a:lnTo>
                  <a:lnTo>
                    <a:pt x="7037" y="6777"/>
                  </a:lnTo>
                  <a:lnTo>
                    <a:pt x="6857" y="6118"/>
                  </a:lnTo>
                  <a:lnTo>
                    <a:pt x="6697" y="5438"/>
                  </a:lnTo>
                  <a:lnTo>
                    <a:pt x="6577" y="4738"/>
                  </a:lnTo>
                  <a:lnTo>
                    <a:pt x="6477" y="4059"/>
                  </a:lnTo>
                  <a:lnTo>
                    <a:pt x="6417" y="3359"/>
                  </a:lnTo>
                  <a:lnTo>
                    <a:pt x="6397" y="2659"/>
                  </a:lnTo>
                  <a:lnTo>
                    <a:pt x="6397" y="1960"/>
                  </a:lnTo>
                  <a:lnTo>
                    <a:pt x="6457" y="1260"/>
                  </a:lnTo>
                  <a:lnTo>
                    <a:pt x="8296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35"/>
            <p:cNvSpPr/>
            <p:nvPr/>
          </p:nvSpPr>
          <p:spPr>
            <a:xfrm>
              <a:off x="5366725" y="3481825"/>
              <a:ext cx="193425" cy="141950"/>
            </a:xfrm>
            <a:custGeom>
              <a:rect b="b" l="l" r="r" t="t"/>
              <a:pathLst>
                <a:path extrusionOk="0" h="5678" w="7737">
                  <a:moveTo>
                    <a:pt x="5278" y="440"/>
                  </a:moveTo>
                  <a:lnTo>
                    <a:pt x="5398" y="460"/>
                  </a:lnTo>
                  <a:lnTo>
                    <a:pt x="5518" y="500"/>
                  </a:lnTo>
                  <a:lnTo>
                    <a:pt x="5658" y="540"/>
                  </a:lnTo>
                  <a:lnTo>
                    <a:pt x="5778" y="620"/>
                  </a:lnTo>
                  <a:lnTo>
                    <a:pt x="6038" y="800"/>
                  </a:lnTo>
                  <a:lnTo>
                    <a:pt x="6298" y="1040"/>
                  </a:lnTo>
                  <a:lnTo>
                    <a:pt x="6538" y="1299"/>
                  </a:lnTo>
                  <a:lnTo>
                    <a:pt x="6757" y="1599"/>
                  </a:lnTo>
                  <a:lnTo>
                    <a:pt x="6957" y="1899"/>
                  </a:lnTo>
                  <a:lnTo>
                    <a:pt x="7117" y="2219"/>
                  </a:lnTo>
                  <a:lnTo>
                    <a:pt x="7237" y="2539"/>
                  </a:lnTo>
                  <a:lnTo>
                    <a:pt x="7277" y="2799"/>
                  </a:lnTo>
                  <a:lnTo>
                    <a:pt x="7297" y="2899"/>
                  </a:lnTo>
                  <a:lnTo>
                    <a:pt x="7297" y="2979"/>
                  </a:lnTo>
                  <a:lnTo>
                    <a:pt x="7277" y="3039"/>
                  </a:lnTo>
                  <a:lnTo>
                    <a:pt x="7237" y="3098"/>
                  </a:lnTo>
                  <a:lnTo>
                    <a:pt x="7137" y="3198"/>
                  </a:lnTo>
                  <a:lnTo>
                    <a:pt x="6957" y="3338"/>
                  </a:lnTo>
                  <a:lnTo>
                    <a:pt x="6518" y="3638"/>
                  </a:lnTo>
                  <a:lnTo>
                    <a:pt x="5938" y="3978"/>
                  </a:lnTo>
                  <a:lnTo>
                    <a:pt x="5278" y="4338"/>
                  </a:lnTo>
                  <a:lnTo>
                    <a:pt x="4579" y="4658"/>
                  </a:lnTo>
                  <a:lnTo>
                    <a:pt x="3899" y="4938"/>
                  </a:lnTo>
                  <a:lnTo>
                    <a:pt x="3599" y="5057"/>
                  </a:lnTo>
                  <a:lnTo>
                    <a:pt x="3299" y="5137"/>
                  </a:lnTo>
                  <a:lnTo>
                    <a:pt x="3039" y="5197"/>
                  </a:lnTo>
                  <a:lnTo>
                    <a:pt x="2799" y="5237"/>
                  </a:lnTo>
                  <a:lnTo>
                    <a:pt x="2420" y="5197"/>
                  </a:lnTo>
                  <a:lnTo>
                    <a:pt x="2080" y="5117"/>
                  </a:lnTo>
                  <a:lnTo>
                    <a:pt x="1760" y="5037"/>
                  </a:lnTo>
                  <a:lnTo>
                    <a:pt x="1480" y="4918"/>
                  </a:lnTo>
                  <a:lnTo>
                    <a:pt x="1240" y="4798"/>
                  </a:lnTo>
                  <a:lnTo>
                    <a:pt x="1020" y="4638"/>
                  </a:lnTo>
                  <a:lnTo>
                    <a:pt x="841" y="4478"/>
                  </a:lnTo>
                  <a:lnTo>
                    <a:pt x="681" y="4278"/>
                  </a:lnTo>
                  <a:lnTo>
                    <a:pt x="621" y="4158"/>
                  </a:lnTo>
                  <a:lnTo>
                    <a:pt x="561" y="4038"/>
                  </a:lnTo>
                  <a:lnTo>
                    <a:pt x="481" y="3798"/>
                  </a:lnTo>
                  <a:lnTo>
                    <a:pt x="441" y="3558"/>
                  </a:lnTo>
                  <a:lnTo>
                    <a:pt x="441" y="3338"/>
                  </a:lnTo>
                  <a:lnTo>
                    <a:pt x="441" y="3138"/>
                  </a:lnTo>
                  <a:lnTo>
                    <a:pt x="481" y="2959"/>
                  </a:lnTo>
                  <a:lnTo>
                    <a:pt x="521" y="2719"/>
                  </a:lnTo>
                  <a:lnTo>
                    <a:pt x="801" y="2559"/>
                  </a:lnTo>
                  <a:lnTo>
                    <a:pt x="1280" y="2299"/>
                  </a:lnTo>
                  <a:lnTo>
                    <a:pt x="2600" y="1619"/>
                  </a:lnTo>
                  <a:lnTo>
                    <a:pt x="3339" y="1279"/>
                  </a:lnTo>
                  <a:lnTo>
                    <a:pt x="4059" y="940"/>
                  </a:lnTo>
                  <a:lnTo>
                    <a:pt x="4738" y="660"/>
                  </a:lnTo>
                  <a:lnTo>
                    <a:pt x="5278" y="440"/>
                  </a:lnTo>
                  <a:close/>
                  <a:moveTo>
                    <a:pt x="5218" y="0"/>
                  </a:moveTo>
                  <a:lnTo>
                    <a:pt x="5178" y="20"/>
                  </a:lnTo>
                  <a:lnTo>
                    <a:pt x="4838" y="140"/>
                  </a:lnTo>
                  <a:lnTo>
                    <a:pt x="4439" y="280"/>
                  </a:lnTo>
                  <a:lnTo>
                    <a:pt x="3599" y="660"/>
                  </a:lnTo>
                  <a:lnTo>
                    <a:pt x="2799" y="1040"/>
                  </a:lnTo>
                  <a:lnTo>
                    <a:pt x="2180" y="1339"/>
                  </a:lnTo>
                  <a:lnTo>
                    <a:pt x="1040" y="1919"/>
                  </a:lnTo>
                  <a:lnTo>
                    <a:pt x="421" y="2259"/>
                  </a:lnTo>
                  <a:lnTo>
                    <a:pt x="261" y="2379"/>
                  </a:lnTo>
                  <a:lnTo>
                    <a:pt x="161" y="2459"/>
                  </a:lnTo>
                  <a:lnTo>
                    <a:pt x="121" y="2519"/>
                  </a:lnTo>
                  <a:lnTo>
                    <a:pt x="101" y="2579"/>
                  </a:lnTo>
                  <a:lnTo>
                    <a:pt x="41" y="2859"/>
                  </a:lnTo>
                  <a:lnTo>
                    <a:pt x="1" y="3078"/>
                  </a:lnTo>
                  <a:lnTo>
                    <a:pt x="1" y="3318"/>
                  </a:lnTo>
                  <a:lnTo>
                    <a:pt x="1" y="3598"/>
                  </a:lnTo>
                  <a:lnTo>
                    <a:pt x="61" y="3898"/>
                  </a:lnTo>
                  <a:lnTo>
                    <a:pt x="101" y="4058"/>
                  </a:lnTo>
                  <a:lnTo>
                    <a:pt x="161" y="4198"/>
                  </a:lnTo>
                  <a:lnTo>
                    <a:pt x="221" y="4358"/>
                  </a:lnTo>
                  <a:lnTo>
                    <a:pt x="321" y="4518"/>
                  </a:lnTo>
                  <a:lnTo>
                    <a:pt x="501" y="4758"/>
                  </a:lnTo>
                  <a:lnTo>
                    <a:pt x="701" y="4957"/>
                  </a:lnTo>
                  <a:lnTo>
                    <a:pt x="960" y="5157"/>
                  </a:lnTo>
                  <a:lnTo>
                    <a:pt x="1260" y="5317"/>
                  </a:lnTo>
                  <a:lnTo>
                    <a:pt x="1580" y="5437"/>
                  </a:lnTo>
                  <a:lnTo>
                    <a:pt x="1940" y="5557"/>
                  </a:lnTo>
                  <a:lnTo>
                    <a:pt x="2340" y="5617"/>
                  </a:lnTo>
                  <a:lnTo>
                    <a:pt x="2779" y="5677"/>
                  </a:lnTo>
                  <a:lnTo>
                    <a:pt x="2819" y="5677"/>
                  </a:lnTo>
                  <a:lnTo>
                    <a:pt x="3059" y="5657"/>
                  </a:lnTo>
                  <a:lnTo>
                    <a:pt x="3359" y="5577"/>
                  </a:lnTo>
                  <a:lnTo>
                    <a:pt x="3679" y="5497"/>
                  </a:lnTo>
                  <a:lnTo>
                    <a:pt x="4019" y="5377"/>
                  </a:lnTo>
                  <a:lnTo>
                    <a:pt x="4359" y="5237"/>
                  </a:lnTo>
                  <a:lnTo>
                    <a:pt x="4738" y="5077"/>
                  </a:lnTo>
                  <a:lnTo>
                    <a:pt x="5458" y="4738"/>
                  </a:lnTo>
                  <a:lnTo>
                    <a:pt x="6158" y="4358"/>
                  </a:lnTo>
                  <a:lnTo>
                    <a:pt x="6777" y="3978"/>
                  </a:lnTo>
                  <a:lnTo>
                    <a:pt x="7277" y="3658"/>
                  </a:lnTo>
                  <a:lnTo>
                    <a:pt x="7437" y="3518"/>
                  </a:lnTo>
                  <a:lnTo>
                    <a:pt x="7577" y="3378"/>
                  </a:lnTo>
                  <a:lnTo>
                    <a:pt x="7657" y="3278"/>
                  </a:lnTo>
                  <a:lnTo>
                    <a:pt x="7697" y="3158"/>
                  </a:lnTo>
                  <a:lnTo>
                    <a:pt x="7737" y="3019"/>
                  </a:lnTo>
                  <a:lnTo>
                    <a:pt x="7737" y="2839"/>
                  </a:lnTo>
                  <a:lnTo>
                    <a:pt x="7717" y="2679"/>
                  </a:lnTo>
                  <a:lnTo>
                    <a:pt x="7677" y="2479"/>
                  </a:lnTo>
                  <a:lnTo>
                    <a:pt x="7597" y="2259"/>
                  </a:lnTo>
                  <a:lnTo>
                    <a:pt x="7517" y="2039"/>
                  </a:lnTo>
                  <a:lnTo>
                    <a:pt x="7357" y="1719"/>
                  </a:lnTo>
                  <a:lnTo>
                    <a:pt x="7137" y="1359"/>
                  </a:lnTo>
                  <a:lnTo>
                    <a:pt x="6877" y="1020"/>
                  </a:lnTo>
                  <a:lnTo>
                    <a:pt x="6597" y="700"/>
                  </a:lnTo>
                  <a:lnTo>
                    <a:pt x="6438" y="560"/>
                  </a:lnTo>
                  <a:lnTo>
                    <a:pt x="6278" y="420"/>
                  </a:lnTo>
                  <a:lnTo>
                    <a:pt x="6118" y="300"/>
                  </a:lnTo>
                  <a:lnTo>
                    <a:pt x="5938" y="200"/>
                  </a:lnTo>
                  <a:lnTo>
                    <a:pt x="5778" y="120"/>
                  </a:lnTo>
                  <a:lnTo>
                    <a:pt x="5598" y="60"/>
                  </a:lnTo>
                  <a:lnTo>
                    <a:pt x="5418" y="20"/>
                  </a:lnTo>
                  <a:lnTo>
                    <a:pt x="5238" y="0"/>
                  </a:lnTo>
                  <a:close/>
                </a:path>
              </a:pathLst>
            </a:custGeom>
            <a:solidFill>
              <a:srgbClr val="231F2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35"/>
            <p:cNvSpPr/>
            <p:nvPr/>
          </p:nvSpPr>
          <p:spPr>
            <a:xfrm>
              <a:off x="5355250" y="3537275"/>
              <a:ext cx="434300" cy="144450"/>
            </a:xfrm>
            <a:custGeom>
              <a:rect b="b" l="l" r="r" t="t"/>
              <a:pathLst>
                <a:path extrusionOk="0" h="5778" w="17372">
                  <a:moveTo>
                    <a:pt x="13633" y="1"/>
                  </a:moveTo>
                  <a:lnTo>
                    <a:pt x="13433" y="341"/>
                  </a:lnTo>
                  <a:lnTo>
                    <a:pt x="13193" y="641"/>
                  </a:lnTo>
                  <a:lnTo>
                    <a:pt x="12953" y="940"/>
                  </a:lnTo>
                  <a:lnTo>
                    <a:pt x="12674" y="1220"/>
                  </a:lnTo>
                  <a:lnTo>
                    <a:pt x="12394" y="1500"/>
                  </a:lnTo>
                  <a:lnTo>
                    <a:pt x="12094" y="1760"/>
                  </a:lnTo>
                  <a:lnTo>
                    <a:pt x="11774" y="2000"/>
                  </a:lnTo>
                  <a:lnTo>
                    <a:pt x="11434" y="2220"/>
                  </a:lnTo>
                  <a:lnTo>
                    <a:pt x="11094" y="2440"/>
                  </a:lnTo>
                  <a:lnTo>
                    <a:pt x="10735" y="2640"/>
                  </a:lnTo>
                  <a:lnTo>
                    <a:pt x="10375" y="2819"/>
                  </a:lnTo>
                  <a:lnTo>
                    <a:pt x="10015" y="2999"/>
                  </a:lnTo>
                  <a:lnTo>
                    <a:pt x="9635" y="3139"/>
                  </a:lnTo>
                  <a:lnTo>
                    <a:pt x="9275" y="3279"/>
                  </a:lnTo>
                  <a:lnTo>
                    <a:pt x="8896" y="3399"/>
                  </a:lnTo>
                  <a:lnTo>
                    <a:pt x="8516" y="3519"/>
                  </a:lnTo>
                  <a:lnTo>
                    <a:pt x="8136" y="3619"/>
                  </a:lnTo>
                  <a:lnTo>
                    <a:pt x="7776" y="3679"/>
                  </a:lnTo>
                  <a:lnTo>
                    <a:pt x="7376" y="3739"/>
                  </a:lnTo>
                  <a:lnTo>
                    <a:pt x="6997" y="3779"/>
                  </a:lnTo>
                  <a:lnTo>
                    <a:pt x="6617" y="3799"/>
                  </a:lnTo>
                  <a:lnTo>
                    <a:pt x="5837" y="3799"/>
                  </a:lnTo>
                  <a:lnTo>
                    <a:pt x="5457" y="3779"/>
                  </a:lnTo>
                  <a:lnTo>
                    <a:pt x="5058" y="3739"/>
                  </a:lnTo>
                  <a:lnTo>
                    <a:pt x="4678" y="3699"/>
                  </a:lnTo>
                  <a:lnTo>
                    <a:pt x="3898" y="3579"/>
                  </a:lnTo>
                  <a:lnTo>
                    <a:pt x="3139" y="3419"/>
                  </a:lnTo>
                  <a:lnTo>
                    <a:pt x="2399" y="3219"/>
                  </a:lnTo>
                  <a:lnTo>
                    <a:pt x="2199" y="3159"/>
                  </a:lnTo>
                  <a:lnTo>
                    <a:pt x="2039" y="3079"/>
                  </a:lnTo>
                  <a:lnTo>
                    <a:pt x="1879" y="2999"/>
                  </a:lnTo>
                  <a:lnTo>
                    <a:pt x="1739" y="2919"/>
                  </a:lnTo>
                  <a:lnTo>
                    <a:pt x="1459" y="2700"/>
                  </a:lnTo>
                  <a:lnTo>
                    <a:pt x="1180" y="2420"/>
                  </a:lnTo>
                  <a:lnTo>
                    <a:pt x="880" y="2140"/>
                  </a:lnTo>
                  <a:lnTo>
                    <a:pt x="740" y="1980"/>
                  </a:lnTo>
                  <a:lnTo>
                    <a:pt x="620" y="1820"/>
                  </a:lnTo>
                  <a:lnTo>
                    <a:pt x="540" y="1660"/>
                  </a:lnTo>
                  <a:lnTo>
                    <a:pt x="480" y="1500"/>
                  </a:lnTo>
                  <a:lnTo>
                    <a:pt x="480" y="1420"/>
                  </a:lnTo>
                  <a:lnTo>
                    <a:pt x="480" y="1320"/>
                  </a:lnTo>
                  <a:lnTo>
                    <a:pt x="520" y="1240"/>
                  </a:lnTo>
                  <a:lnTo>
                    <a:pt x="540" y="1140"/>
                  </a:lnTo>
                  <a:lnTo>
                    <a:pt x="340" y="1620"/>
                  </a:lnTo>
                  <a:lnTo>
                    <a:pt x="200" y="2060"/>
                  </a:lnTo>
                  <a:lnTo>
                    <a:pt x="80" y="2420"/>
                  </a:lnTo>
                  <a:lnTo>
                    <a:pt x="20" y="2739"/>
                  </a:lnTo>
                  <a:lnTo>
                    <a:pt x="0" y="2879"/>
                  </a:lnTo>
                  <a:lnTo>
                    <a:pt x="0" y="3019"/>
                  </a:lnTo>
                  <a:lnTo>
                    <a:pt x="0" y="3159"/>
                  </a:lnTo>
                  <a:lnTo>
                    <a:pt x="40" y="3299"/>
                  </a:lnTo>
                  <a:lnTo>
                    <a:pt x="80" y="3439"/>
                  </a:lnTo>
                  <a:lnTo>
                    <a:pt x="160" y="3579"/>
                  </a:lnTo>
                  <a:lnTo>
                    <a:pt x="240" y="3719"/>
                  </a:lnTo>
                  <a:lnTo>
                    <a:pt x="340" y="3879"/>
                  </a:lnTo>
                  <a:lnTo>
                    <a:pt x="620" y="4259"/>
                  </a:lnTo>
                  <a:lnTo>
                    <a:pt x="800" y="4439"/>
                  </a:lnTo>
                  <a:lnTo>
                    <a:pt x="980" y="4619"/>
                  </a:lnTo>
                  <a:lnTo>
                    <a:pt x="1200" y="4798"/>
                  </a:lnTo>
                  <a:lnTo>
                    <a:pt x="1439" y="4938"/>
                  </a:lnTo>
                  <a:lnTo>
                    <a:pt x="1679" y="5098"/>
                  </a:lnTo>
                  <a:lnTo>
                    <a:pt x="1939" y="5218"/>
                  </a:lnTo>
                  <a:lnTo>
                    <a:pt x="2199" y="5338"/>
                  </a:lnTo>
                  <a:lnTo>
                    <a:pt x="2479" y="5438"/>
                  </a:lnTo>
                  <a:lnTo>
                    <a:pt x="2779" y="5518"/>
                  </a:lnTo>
                  <a:lnTo>
                    <a:pt x="3059" y="5578"/>
                  </a:lnTo>
                  <a:lnTo>
                    <a:pt x="3338" y="5638"/>
                  </a:lnTo>
                  <a:lnTo>
                    <a:pt x="3638" y="5678"/>
                  </a:lnTo>
                  <a:lnTo>
                    <a:pt x="3918" y="5718"/>
                  </a:lnTo>
                  <a:lnTo>
                    <a:pt x="4458" y="5718"/>
                  </a:lnTo>
                  <a:lnTo>
                    <a:pt x="4738" y="5698"/>
                  </a:lnTo>
                  <a:lnTo>
                    <a:pt x="4998" y="5678"/>
                  </a:lnTo>
                  <a:lnTo>
                    <a:pt x="5317" y="5678"/>
                  </a:lnTo>
                  <a:lnTo>
                    <a:pt x="5977" y="5738"/>
                  </a:lnTo>
                  <a:lnTo>
                    <a:pt x="6517" y="5778"/>
                  </a:lnTo>
                  <a:lnTo>
                    <a:pt x="7296" y="5778"/>
                  </a:lnTo>
                  <a:lnTo>
                    <a:pt x="7536" y="5738"/>
                  </a:lnTo>
                  <a:lnTo>
                    <a:pt x="7756" y="5698"/>
                  </a:lnTo>
                  <a:lnTo>
                    <a:pt x="7956" y="5618"/>
                  </a:lnTo>
                  <a:lnTo>
                    <a:pt x="9015" y="5138"/>
                  </a:lnTo>
                  <a:lnTo>
                    <a:pt x="9915" y="4738"/>
                  </a:lnTo>
                  <a:lnTo>
                    <a:pt x="10834" y="4359"/>
                  </a:lnTo>
                  <a:lnTo>
                    <a:pt x="11894" y="3879"/>
                  </a:lnTo>
                  <a:lnTo>
                    <a:pt x="12414" y="3639"/>
                  </a:lnTo>
                  <a:lnTo>
                    <a:pt x="12674" y="3539"/>
                  </a:lnTo>
                  <a:lnTo>
                    <a:pt x="12933" y="3459"/>
                  </a:lnTo>
                  <a:lnTo>
                    <a:pt x="13213" y="3379"/>
                  </a:lnTo>
                  <a:lnTo>
                    <a:pt x="13473" y="3359"/>
                  </a:lnTo>
                  <a:lnTo>
                    <a:pt x="13753" y="3359"/>
                  </a:lnTo>
                  <a:lnTo>
                    <a:pt x="14013" y="3399"/>
                  </a:lnTo>
                  <a:lnTo>
                    <a:pt x="14273" y="3459"/>
                  </a:lnTo>
                  <a:lnTo>
                    <a:pt x="14513" y="3559"/>
                  </a:lnTo>
                  <a:lnTo>
                    <a:pt x="14752" y="3659"/>
                  </a:lnTo>
                  <a:lnTo>
                    <a:pt x="15012" y="3719"/>
                  </a:lnTo>
                  <a:lnTo>
                    <a:pt x="15172" y="3759"/>
                  </a:lnTo>
                  <a:lnTo>
                    <a:pt x="15632" y="3759"/>
                  </a:lnTo>
                  <a:lnTo>
                    <a:pt x="15932" y="3719"/>
                  </a:lnTo>
                  <a:lnTo>
                    <a:pt x="16232" y="3619"/>
                  </a:lnTo>
                  <a:lnTo>
                    <a:pt x="16512" y="3519"/>
                  </a:lnTo>
                  <a:lnTo>
                    <a:pt x="16811" y="3379"/>
                  </a:lnTo>
                  <a:lnTo>
                    <a:pt x="17091" y="3219"/>
                  </a:lnTo>
                  <a:lnTo>
                    <a:pt x="17371" y="3059"/>
                  </a:lnTo>
                  <a:lnTo>
                    <a:pt x="16472" y="3059"/>
                  </a:lnTo>
                  <a:lnTo>
                    <a:pt x="16012" y="3019"/>
                  </a:lnTo>
                  <a:lnTo>
                    <a:pt x="15572" y="2959"/>
                  </a:lnTo>
                  <a:lnTo>
                    <a:pt x="15152" y="2839"/>
                  </a:lnTo>
                  <a:lnTo>
                    <a:pt x="14952" y="2779"/>
                  </a:lnTo>
                  <a:lnTo>
                    <a:pt x="14752" y="2700"/>
                  </a:lnTo>
                  <a:lnTo>
                    <a:pt x="14553" y="2600"/>
                  </a:lnTo>
                  <a:lnTo>
                    <a:pt x="14373" y="2480"/>
                  </a:lnTo>
                  <a:lnTo>
                    <a:pt x="14193" y="2360"/>
                  </a:lnTo>
                  <a:lnTo>
                    <a:pt x="14033" y="2220"/>
                  </a:lnTo>
                  <a:lnTo>
                    <a:pt x="13913" y="2100"/>
                  </a:lnTo>
                  <a:lnTo>
                    <a:pt x="13833" y="2000"/>
                  </a:lnTo>
                  <a:lnTo>
                    <a:pt x="13753" y="1860"/>
                  </a:lnTo>
                  <a:lnTo>
                    <a:pt x="13673" y="1740"/>
                  </a:lnTo>
                  <a:lnTo>
                    <a:pt x="13633" y="1620"/>
                  </a:lnTo>
                  <a:lnTo>
                    <a:pt x="13573" y="1480"/>
                  </a:lnTo>
                  <a:lnTo>
                    <a:pt x="13533" y="1200"/>
                  </a:lnTo>
                  <a:lnTo>
                    <a:pt x="13513" y="900"/>
                  </a:lnTo>
                  <a:lnTo>
                    <a:pt x="13513" y="601"/>
                  </a:lnTo>
                  <a:lnTo>
                    <a:pt x="13573" y="301"/>
                  </a:lnTo>
                  <a:lnTo>
                    <a:pt x="13633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5"/>
            <p:cNvSpPr/>
            <p:nvPr/>
          </p:nvSpPr>
          <p:spPr>
            <a:xfrm>
              <a:off x="5355250" y="3537275"/>
              <a:ext cx="434300" cy="144450"/>
            </a:xfrm>
            <a:custGeom>
              <a:rect b="b" l="l" r="r" t="t"/>
              <a:pathLst>
                <a:path extrusionOk="0" fill="none" h="5778" w="17372">
                  <a:moveTo>
                    <a:pt x="540" y="1140"/>
                  </a:moveTo>
                  <a:lnTo>
                    <a:pt x="540" y="1140"/>
                  </a:lnTo>
                  <a:lnTo>
                    <a:pt x="520" y="1240"/>
                  </a:lnTo>
                  <a:lnTo>
                    <a:pt x="480" y="1320"/>
                  </a:lnTo>
                  <a:lnTo>
                    <a:pt x="480" y="1420"/>
                  </a:lnTo>
                  <a:lnTo>
                    <a:pt x="480" y="1500"/>
                  </a:lnTo>
                  <a:lnTo>
                    <a:pt x="540" y="1660"/>
                  </a:lnTo>
                  <a:lnTo>
                    <a:pt x="620" y="1820"/>
                  </a:lnTo>
                  <a:lnTo>
                    <a:pt x="740" y="1980"/>
                  </a:lnTo>
                  <a:lnTo>
                    <a:pt x="880" y="2140"/>
                  </a:lnTo>
                  <a:lnTo>
                    <a:pt x="1180" y="2420"/>
                  </a:lnTo>
                  <a:lnTo>
                    <a:pt x="1180" y="2420"/>
                  </a:lnTo>
                  <a:lnTo>
                    <a:pt x="1459" y="2700"/>
                  </a:lnTo>
                  <a:lnTo>
                    <a:pt x="1739" y="2919"/>
                  </a:lnTo>
                  <a:lnTo>
                    <a:pt x="1879" y="2999"/>
                  </a:lnTo>
                  <a:lnTo>
                    <a:pt x="2039" y="3079"/>
                  </a:lnTo>
                  <a:lnTo>
                    <a:pt x="2199" y="3159"/>
                  </a:lnTo>
                  <a:lnTo>
                    <a:pt x="2399" y="3219"/>
                  </a:lnTo>
                  <a:lnTo>
                    <a:pt x="2399" y="3219"/>
                  </a:lnTo>
                  <a:lnTo>
                    <a:pt x="3139" y="3419"/>
                  </a:lnTo>
                  <a:lnTo>
                    <a:pt x="3898" y="3579"/>
                  </a:lnTo>
                  <a:lnTo>
                    <a:pt x="4678" y="3699"/>
                  </a:lnTo>
                  <a:lnTo>
                    <a:pt x="5058" y="3739"/>
                  </a:lnTo>
                  <a:lnTo>
                    <a:pt x="5457" y="3779"/>
                  </a:lnTo>
                  <a:lnTo>
                    <a:pt x="5837" y="3799"/>
                  </a:lnTo>
                  <a:lnTo>
                    <a:pt x="6237" y="3799"/>
                  </a:lnTo>
                  <a:lnTo>
                    <a:pt x="6617" y="3799"/>
                  </a:lnTo>
                  <a:lnTo>
                    <a:pt x="6997" y="3779"/>
                  </a:lnTo>
                  <a:lnTo>
                    <a:pt x="7376" y="3739"/>
                  </a:lnTo>
                  <a:lnTo>
                    <a:pt x="7776" y="3679"/>
                  </a:lnTo>
                  <a:lnTo>
                    <a:pt x="8136" y="3619"/>
                  </a:lnTo>
                  <a:lnTo>
                    <a:pt x="8516" y="3519"/>
                  </a:lnTo>
                  <a:lnTo>
                    <a:pt x="8516" y="3519"/>
                  </a:lnTo>
                  <a:lnTo>
                    <a:pt x="8896" y="3399"/>
                  </a:lnTo>
                  <a:lnTo>
                    <a:pt x="9275" y="3279"/>
                  </a:lnTo>
                  <a:lnTo>
                    <a:pt x="9635" y="3139"/>
                  </a:lnTo>
                  <a:lnTo>
                    <a:pt x="10015" y="2999"/>
                  </a:lnTo>
                  <a:lnTo>
                    <a:pt x="10375" y="2819"/>
                  </a:lnTo>
                  <a:lnTo>
                    <a:pt x="10735" y="2640"/>
                  </a:lnTo>
                  <a:lnTo>
                    <a:pt x="11094" y="2440"/>
                  </a:lnTo>
                  <a:lnTo>
                    <a:pt x="11434" y="2220"/>
                  </a:lnTo>
                  <a:lnTo>
                    <a:pt x="11774" y="2000"/>
                  </a:lnTo>
                  <a:lnTo>
                    <a:pt x="12094" y="1760"/>
                  </a:lnTo>
                  <a:lnTo>
                    <a:pt x="12394" y="1500"/>
                  </a:lnTo>
                  <a:lnTo>
                    <a:pt x="12674" y="1220"/>
                  </a:lnTo>
                  <a:lnTo>
                    <a:pt x="12953" y="940"/>
                  </a:lnTo>
                  <a:lnTo>
                    <a:pt x="13193" y="641"/>
                  </a:lnTo>
                  <a:lnTo>
                    <a:pt x="13433" y="341"/>
                  </a:lnTo>
                  <a:lnTo>
                    <a:pt x="13633" y="1"/>
                  </a:lnTo>
                  <a:lnTo>
                    <a:pt x="13633" y="1"/>
                  </a:lnTo>
                  <a:lnTo>
                    <a:pt x="13573" y="301"/>
                  </a:lnTo>
                  <a:lnTo>
                    <a:pt x="13513" y="601"/>
                  </a:lnTo>
                  <a:lnTo>
                    <a:pt x="13513" y="900"/>
                  </a:lnTo>
                  <a:lnTo>
                    <a:pt x="13533" y="1200"/>
                  </a:lnTo>
                  <a:lnTo>
                    <a:pt x="13573" y="1480"/>
                  </a:lnTo>
                  <a:lnTo>
                    <a:pt x="13633" y="1620"/>
                  </a:lnTo>
                  <a:lnTo>
                    <a:pt x="13673" y="1740"/>
                  </a:lnTo>
                  <a:lnTo>
                    <a:pt x="13753" y="1860"/>
                  </a:lnTo>
                  <a:lnTo>
                    <a:pt x="13833" y="2000"/>
                  </a:lnTo>
                  <a:lnTo>
                    <a:pt x="13913" y="2100"/>
                  </a:lnTo>
                  <a:lnTo>
                    <a:pt x="14033" y="2220"/>
                  </a:lnTo>
                  <a:lnTo>
                    <a:pt x="14033" y="2220"/>
                  </a:lnTo>
                  <a:lnTo>
                    <a:pt x="14193" y="2360"/>
                  </a:lnTo>
                  <a:lnTo>
                    <a:pt x="14373" y="2480"/>
                  </a:lnTo>
                  <a:lnTo>
                    <a:pt x="14553" y="2600"/>
                  </a:lnTo>
                  <a:lnTo>
                    <a:pt x="14752" y="2700"/>
                  </a:lnTo>
                  <a:lnTo>
                    <a:pt x="14952" y="2779"/>
                  </a:lnTo>
                  <a:lnTo>
                    <a:pt x="15152" y="2839"/>
                  </a:lnTo>
                  <a:lnTo>
                    <a:pt x="15572" y="2959"/>
                  </a:lnTo>
                  <a:lnTo>
                    <a:pt x="16012" y="3019"/>
                  </a:lnTo>
                  <a:lnTo>
                    <a:pt x="16472" y="3059"/>
                  </a:lnTo>
                  <a:lnTo>
                    <a:pt x="16931" y="3059"/>
                  </a:lnTo>
                  <a:lnTo>
                    <a:pt x="17371" y="3059"/>
                  </a:lnTo>
                  <a:lnTo>
                    <a:pt x="17371" y="3059"/>
                  </a:lnTo>
                  <a:lnTo>
                    <a:pt x="17091" y="3219"/>
                  </a:lnTo>
                  <a:lnTo>
                    <a:pt x="16811" y="3379"/>
                  </a:lnTo>
                  <a:lnTo>
                    <a:pt x="16512" y="3519"/>
                  </a:lnTo>
                  <a:lnTo>
                    <a:pt x="16232" y="3619"/>
                  </a:lnTo>
                  <a:lnTo>
                    <a:pt x="15932" y="3719"/>
                  </a:lnTo>
                  <a:lnTo>
                    <a:pt x="15632" y="3759"/>
                  </a:lnTo>
                  <a:lnTo>
                    <a:pt x="15312" y="3759"/>
                  </a:lnTo>
                  <a:lnTo>
                    <a:pt x="15172" y="3759"/>
                  </a:lnTo>
                  <a:lnTo>
                    <a:pt x="15012" y="3719"/>
                  </a:lnTo>
                  <a:lnTo>
                    <a:pt x="15012" y="3719"/>
                  </a:lnTo>
                  <a:lnTo>
                    <a:pt x="14752" y="3659"/>
                  </a:lnTo>
                  <a:lnTo>
                    <a:pt x="14513" y="3559"/>
                  </a:lnTo>
                  <a:lnTo>
                    <a:pt x="14273" y="3459"/>
                  </a:lnTo>
                  <a:lnTo>
                    <a:pt x="14013" y="3399"/>
                  </a:lnTo>
                  <a:lnTo>
                    <a:pt x="14013" y="3399"/>
                  </a:lnTo>
                  <a:lnTo>
                    <a:pt x="13753" y="3359"/>
                  </a:lnTo>
                  <a:lnTo>
                    <a:pt x="13473" y="3359"/>
                  </a:lnTo>
                  <a:lnTo>
                    <a:pt x="13213" y="3379"/>
                  </a:lnTo>
                  <a:lnTo>
                    <a:pt x="12933" y="3459"/>
                  </a:lnTo>
                  <a:lnTo>
                    <a:pt x="12674" y="3539"/>
                  </a:lnTo>
                  <a:lnTo>
                    <a:pt x="12414" y="3639"/>
                  </a:lnTo>
                  <a:lnTo>
                    <a:pt x="11894" y="3879"/>
                  </a:lnTo>
                  <a:lnTo>
                    <a:pt x="11894" y="3879"/>
                  </a:lnTo>
                  <a:lnTo>
                    <a:pt x="10834" y="4359"/>
                  </a:lnTo>
                  <a:lnTo>
                    <a:pt x="9915" y="4738"/>
                  </a:lnTo>
                  <a:lnTo>
                    <a:pt x="9015" y="5138"/>
                  </a:lnTo>
                  <a:lnTo>
                    <a:pt x="7956" y="5618"/>
                  </a:lnTo>
                  <a:lnTo>
                    <a:pt x="7956" y="5618"/>
                  </a:lnTo>
                  <a:lnTo>
                    <a:pt x="7756" y="5698"/>
                  </a:lnTo>
                  <a:lnTo>
                    <a:pt x="7536" y="5738"/>
                  </a:lnTo>
                  <a:lnTo>
                    <a:pt x="7296" y="5778"/>
                  </a:lnTo>
                  <a:lnTo>
                    <a:pt x="7056" y="5778"/>
                  </a:lnTo>
                  <a:lnTo>
                    <a:pt x="6517" y="5778"/>
                  </a:lnTo>
                  <a:lnTo>
                    <a:pt x="5977" y="5738"/>
                  </a:lnTo>
                  <a:lnTo>
                    <a:pt x="5977" y="5738"/>
                  </a:lnTo>
                  <a:lnTo>
                    <a:pt x="5317" y="5678"/>
                  </a:lnTo>
                  <a:lnTo>
                    <a:pt x="4998" y="5678"/>
                  </a:lnTo>
                  <a:lnTo>
                    <a:pt x="4738" y="5698"/>
                  </a:lnTo>
                  <a:lnTo>
                    <a:pt x="4738" y="5698"/>
                  </a:lnTo>
                  <a:lnTo>
                    <a:pt x="4458" y="5718"/>
                  </a:lnTo>
                  <a:lnTo>
                    <a:pt x="4198" y="5718"/>
                  </a:lnTo>
                  <a:lnTo>
                    <a:pt x="3918" y="5718"/>
                  </a:lnTo>
                  <a:lnTo>
                    <a:pt x="3638" y="5678"/>
                  </a:lnTo>
                  <a:lnTo>
                    <a:pt x="3338" y="5638"/>
                  </a:lnTo>
                  <a:lnTo>
                    <a:pt x="3059" y="5578"/>
                  </a:lnTo>
                  <a:lnTo>
                    <a:pt x="2779" y="5518"/>
                  </a:lnTo>
                  <a:lnTo>
                    <a:pt x="2479" y="5438"/>
                  </a:lnTo>
                  <a:lnTo>
                    <a:pt x="2199" y="5338"/>
                  </a:lnTo>
                  <a:lnTo>
                    <a:pt x="1939" y="5218"/>
                  </a:lnTo>
                  <a:lnTo>
                    <a:pt x="1679" y="5098"/>
                  </a:lnTo>
                  <a:lnTo>
                    <a:pt x="1439" y="4938"/>
                  </a:lnTo>
                  <a:lnTo>
                    <a:pt x="1200" y="4798"/>
                  </a:lnTo>
                  <a:lnTo>
                    <a:pt x="980" y="4619"/>
                  </a:lnTo>
                  <a:lnTo>
                    <a:pt x="800" y="4439"/>
                  </a:lnTo>
                  <a:lnTo>
                    <a:pt x="620" y="4259"/>
                  </a:lnTo>
                  <a:lnTo>
                    <a:pt x="620" y="4259"/>
                  </a:lnTo>
                  <a:lnTo>
                    <a:pt x="340" y="3879"/>
                  </a:lnTo>
                  <a:lnTo>
                    <a:pt x="240" y="3719"/>
                  </a:lnTo>
                  <a:lnTo>
                    <a:pt x="160" y="3579"/>
                  </a:lnTo>
                  <a:lnTo>
                    <a:pt x="80" y="3439"/>
                  </a:lnTo>
                  <a:lnTo>
                    <a:pt x="40" y="3299"/>
                  </a:lnTo>
                  <a:lnTo>
                    <a:pt x="0" y="3159"/>
                  </a:lnTo>
                  <a:lnTo>
                    <a:pt x="0" y="3019"/>
                  </a:lnTo>
                  <a:lnTo>
                    <a:pt x="0" y="2879"/>
                  </a:lnTo>
                  <a:lnTo>
                    <a:pt x="20" y="2739"/>
                  </a:lnTo>
                  <a:lnTo>
                    <a:pt x="80" y="2420"/>
                  </a:lnTo>
                  <a:lnTo>
                    <a:pt x="200" y="2060"/>
                  </a:lnTo>
                  <a:lnTo>
                    <a:pt x="340" y="1620"/>
                  </a:lnTo>
                  <a:lnTo>
                    <a:pt x="540" y="114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35"/>
            <p:cNvSpPr/>
            <p:nvPr/>
          </p:nvSpPr>
          <p:spPr>
            <a:xfrm>
              <a:off x="5463175" y="4123975"/>
              <a:ext cx="203425" cy="91975"/>
            </a:xfrm>
            <a:custGeom>
              <a:rect b="b" l="l" r="r" t="t"/>
              <a:pathLst>
                <a:path extrusionOk="0" h="3679" w="8137">
                  <a:moveTo>
                    <a:pt x="1" y="1"/>
                  </a:moveTo>
                  <a:lnTo>
                    <a:pt x="161" y="240"/>
                  </a:lnTo>
                  <a:lnTo>
                    <a:pt x="321" y="480"/>
                  </a:lnTo>
                  <a:lnTo>
                    <a:pt x="521" y="700"/>
                  </a:lnTo>
                  <a:lnTo>
                    <a:pt x="701" y="900"/>
                  </a:lnTo>
                  <a:lnTo>
                    <a:pt x="920" y="1100"/>
                  </a:lnTo>
                  <a:lnTo>
                    <a:pt x="1120" y="1280"/>
                  </a:lnTo>
                  <a:lnTo>
                    <a:pt x="1580" y="1640"/>
                  </a:lnTo>
                  <a:lnTo>
                    <a:pt x="1820" y="1800"/>
                  </a:lnTo>
                  <a:lnTo>
                    <a:pt x="2060" y="1960"/>
                  </a:lnTo>
                  <a:lnTo>
                    <a:pt x="2560" y="2219"/>
                  </a:lnTo>
                  <a:lnTo>
                    <a:pt x="3079" y="2479"/>
                  </a:lnTo>
                  <a:lnTo>
                    <a:pt x="3619" y="2699"/>
                  </a:lnTo>
                  <a:lnTo>
                    <a:pt x="4159" y="2899"/>
                  </a:lnTo>
                  <a:lnTo>
                    <a:pt x="4718" y="3059"/>
                  </a:lnTo>
                  <a:lnTo>
                    <a:pt x="5258" y="3219"/>
                  </a:lnTo>
                  <a:lnTo>
                    <a:pt x="5818" y="3339"/>
                  </a:lnTo>
                  <a:lnTo>
                    <a:pt x="6398" y="3459"/>
                  </a:lnTo>
                  <a:lnTo>
                    <a:pt x="6957" y="3559"/>
                  </a:lnTo>
                  <a:lnTo>
                    <a:pt x="7537" y="3639"/>
                  </a:lnTo>
                  <a:lnTo>
                    <a:pt x="8117" y="3679"/>
                  </a:lnTo>
                  <a:lnTo>
                    <a:pt x="8137" y="3019"/>
                  </a:lnTo>
                  <a:lnTo>
                    <a:pt x="7577" y="3019"/>
                  </a:lnTo>
                  <a:lnTo>
                    <a:pt x="7017" y="2979"/>
                  </a:lnTo>
                  <a:lnTo>
                    <a:pt x="6478" y="2919"/>
                  </a:lnTo>
                  <a:lnTo>
                    <a:pt x="5918" y="2859"/>
                  </a:lnTo>
                  <a:lnTo>
                    <a:pt x="5358" y="2779"/>
                  </a:lnTo>
                  <a:lnTo>
                    <a:pt x="4818" y="2659"/>
                  </a:lnTo>
                  <a:lnTo>
                    <a:pt x="4259" y="2539"/>
                  </a:lnTo>
                  <a:lnTo>
                    <a:pt x="3719" y="2379"/>
                  </a:lnTo>
                  <a:lnTo>
                    <a:pt x="3199" y="2199"/>
                  </a:lnTo>
                  <a:lnTo>
                    <a:pt x="2680" y="2000"/>
                  </a:lnTo>
                  <a:lnTo>
                    <a:pt x="2160" y="1760"/>
                  </a:lnTo>
                  <a:lnTo>
                    <a:pt x="1920" y="1640"/>
                  </a:lnTo>
                  <a:lnTo>
                    <a:pt x="1680" y="1500"/>
                  </a:lnTo>
                  <a:lnTo>
                    <a:pt x="1200" y="1200"/>
                  </a:lnTo>
                  <a:lnTo>
                    <a:pt x="980" y="1020"/>
                  </a:lnTo>
                  <a:lnTo>
                    <a:pt x="761" y="840"/>
                  </a:lnTo>
                  <a:lnTo>
                    <a:pt x="561" y="640"/>
                  </a:lnTo>
                  <a:lnTo>
                    <a:pt x="361" y="440"/>
                  </a:lnTo>
                  <a:lnTo>
                    <a:pt x="181" y="24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35"/>
            <p:cNvSpPr/>
            <p:nvPr/>
          </p:nvSpPr>
          <p:spPr>
            <a:xfrm>
              <a:off x="5139350" y="4112475"/>
              <a:ext cx="204425" cy="58000"/>
            </a:xfrm>
            <a:custGeom>
              <a:rect b="b" l="l" r="r" t="t"/>
              <a:pathLst>
                <a:path extrusionOk="0" h="2320" w="8177">
                  <a:moveTo>
                    <a:pt x="8176" y="1"/>
                  </a:moveTo>
                  <a:lnTo>
                    <a:pt x="7797" y="421"/>
                  </a:lnTo>
                  <a:lnTo>
                    <a:pt x="7597" y="601"/>
                  </a:lnTo>
                  <a:lnTo>
                    <a:pt x="7397" y="800"/>
                  </a:lnTo>
                  <a:lnTo>
                    <a:pt x="7177" y="980"/>
                  </a:lnTo>
                  <a:lnTo>
                    <a:pt x="6957" y="1140"/>
                  </a:lnTo>
                  <a:lnTo>
                    <a:pt x="6737" y="1300"/>
                  </a:lnTo>
                  <a:lnTo>
                    <a:pt x="6497" y="1440"/>
                  </a:lnTo>
                  <a:lnTo>
                    <a:pt x="6237" y="1560"/>
                  </a:lnTo>
                  <a:lnTo>
                    <a:pt x="5998" y="1660"/>
                  </a:lnTo>
                  <a:lnTo>
                    <a:pt x="5738" y="1760"/>
                  </a:lnTo>
                  <a:lnTo>
                    <a:pt x="5478" y="1840"/>
                  </a:lnTo>
                  <a:lnTo>
                    <a:pt x="5218" y="1900"/>
                  </a:lnTo>
                  <a:lnTo>
                    <a:pt x="4938" y="1940"/>
                  </a:lnTo>
                  <a:lnTo>
                    <a:pt x="4678" y="1960"/>
                  </a:lnTo>
                  <a:lnTo>
                    <a:pt x="4398" y="1980"/>
                  </a:lnTo>
                  <a:lnTo>
                    <a:pt x="4119" y="1960"/>
                  </a:lnTo>
                  <a:lnTo>
                    <a:pt x="3859" y="1960"/>
                  </a:lnTo>
                  <a:lnTo>
                    <a:pt x="3579" y="1920"/>
                  </a:lnTo>
                  <a:lnTo>
                    <a:pt x="3319" y="1880"/>
                  </a:lnTo>
                  <a:lnTo>
                    <a:pt x="2799" y="1740"/>
                  </a:lnTo>
                  <a:lnTo>
                    <a:pt x="2280" y="1580"/>
                  </a:lnTo>
                  <a:lnTo>
                    <a:pt x="1780" y="1380"/>
                  </a:lnTo>
                  <a:lnTo>
                    <a:pt x="1280" y="1120"/>
                  </a:lnTo>
                  <a:lnTo>
                    <a:pt x="820" y="860"/>
                  </a:lnTo>
                  <a:lnTo>
                    <a:pt x="600" y="720"/>
                  </a:lnTo>
                  <a:lnTo>
                    <a:pt x="381" y="561"/>
                  </a:lnTo>
                  <a:lnTo>
                    <a:pt x="1" y="1100"/>
                  </a:lnTo>
                  <a:lnTo>
                    <a:pt x="261" y="1260"/>
                  </a:lnTo>
                  <a:lnTo>
                    <a:pt x="500" y="1400"/>
                  </a:lnTo>
                  <a:lnTo>
                    <a:pt x="1040" y="1660"/>
                  </a:lnTo>
                  <a:lnTo>
                    <a:pt x="1560" y="1860"/>
                  </a:lnTo>
                  <a:lnTo>
                    <a:pt x="2120" y="2060"/>
                  </a:lnTo>
                  <a:lnTo>
                    <a:pt x="2679" y="2200"/>
                  </a:lnTo>
                  <a:lnTo>
                    <a:pt x="2959" y="2240"/>
                  </a:lnTo>
                  <a:lnTo>
                    <a:pt x="3259" y="2280"/>
                  </a:lnTo>
                  <a:lnTo>
                    <a:pt x="3539" y="2320"/>
                  </a:lnTo>
                  <a:lnTo>
                    <a:pt x="4119" y="2320"/>
                  </a:lnTo>
                  <a:lnTo>
                    <a:pt x="4418" y="2300"/>
                  </a:lnTo>
                  <a:lnTo>
                    <a:pt x="4698" y="2280"/>
                  </a:lnTo>
                  <a:lnTo>
                    <a:pt x="4978" y="2220"/>
                  </a:lnTo>
                  <a:lnTo>
                    <a:pt x="5278" y="2160"/>
                  </a:lnTo>
                  <a:lnTo>
                    <a:pt x="5538" y="2080"/>
                  </a:lnTo>
                  <a:lnTo>
                    <a:pt x="5818" y="1980"/>
                  </a:lnTo>
                  <a:lnTo>
                    <a:pt x="6078" y="1860"/>
                  </a:lnTo>
                  <a:lnTo>
                    <a:pt x="6337" y="1720"/>
                  </a:lnTo>
                  <a:lnTo>
                    <a:pt x="6577" y="1580"/>
                  </a:lnTo>
                  <a:lnTo>
                    <a:pt x="6817" y="1420"/>
                  </a:lnTo>
                  <a:lnTo>
                    <a:pt x="7037" y="1240"/>
                  </a:lnTo>
                  <a:lnTo>
                    <a:pt x="7257" y="1060"/>
                  </a:lnTo>
                  <a:lnTo>
                    <a:pt x="7457" y="860"/>
                  </a:lnTo>
                  <a:lnTo>
                    <a:pt x="7657" y="661"/>
                  </a:lnTo>
                  <a:lnTo>
                    <a:pt x="7837" y="441"/>
                  </a:lnTo>
                  <a:lnTo>
                    <a:pt x="8176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5"/>
            <p:cNvSpPr/>
            <p:nvPr/>
          </p:nvSpPr>
          <p:spPr>
            <a:xfrm>
              <a:off x="5062900" y="3590250"/>
              <a:ext cx="104975" cy="57500"/>
            </a:xfrm>
            <a:custGeom>
              <a:rect b="b" l="l" r="r" t="t"/>
              <a:pathLst>
                <a:path extrusionOk="0" h="2300" w="4199">
                  <a:moveTo>
                    <a:pt x="860" y="1"/>
                  </a:moveTo>
                  <a:lnTo>
                    <a:pt x="560" y="21"/>
                  </a:lnTo>
                  <a:lnTo>
                    <a:pt x="280" y="81"/>
                  </a:lnTo>
                  <a:lnTo>
                    <a:pt x="0" y="161"/>
                  </a:lnTo>
                  <a:lnTo>
                    <a:pt x="280" y="121"/>
                  </a:lnTo>
                  <a:lnTo>
                    <a:pt x="560" y="101"/>
                  </a:lnTo>
                  <a:lnTo>
                    <a:pt x="860" y="121"/>
                  </a:lnTo>
                  <a:lnTo>
                    <a:pt x="1140" y="181"/>
                  </a:lnTo>
                  <a:lnTo>
                    <a:pt x="1400" y="261"/>
                  </a:lnTo>
                  <a:lnTo>
                    <a:pt x="1659" y="381"/>
                  </a:lnTo>
                  <a:lnTo>
                    <a:pt x="1919" y="521"/>
                  </a:lnTo>
                  <a:lnTo>
                    <a:pt x="2139" y="660"/>
                  </a:lnTo>
                  <a:lnTo>
                    <a:pt x="2379" y="840"/>
                  </a:lnTo>
                  <a:lnTo>
                    <a:pt x="2579" y="1020"/>
                  </a:lnTo>
                  <a:lnTo>
                    <a:pt x="2799" y="1220"/>
                  </a:lnTo>
                  <a:lnTo>
                    <a:pt x="2979" y="1420"/>
                  </a:lnTo>
                  <a:lnTo>
                    <a:pt x="3159" y="1620"/>
                  </a:lnTo>
                  <a:lnTo>
                    <a:pt x="3339" y="1840"/>
                  </a:lnTo>
                  <a:lnTo>
                    <a:pt x="3498" y="2080"/>
                  </a:lnTo>
                  <a:lnTo>
                    <a:pt x="3638" y="2300"/>
                  </a:lnTo>
                  <a:lnTo>
                    <a:pt x="4198" y="1920"/>
                  </a:lnTo>
                  <a:lnTo>
                    <a:pt x="3998" y="1680"/>
                  </a:lnTo>
                  <a:lnTo>
                    <a:pt x="3778" y="1460"/>
                  </a:lnTo>
                  <a:lnTo>
                    <a:pt x="3558" y="1260"/>
                  </a:lnTo>
                  <a:lnTo>
                    <a:pt x="3319" y="1060"/>
                  </a:lnTo>
                  <a:lnTo>
                    <a:pt x="3099" y="860"/>
                  </a:lnTo>
                  <a:lnTo>
                    <a:pt x="2839" y="680"/>
                  </a:lnTo>
                  <a:lnTo>
                    <a:pt x="2579" y="521"/>
                  </a:lnTo>
                  <a:lnTo>
                    <a:pt x="2319" y="381"/>
                  </a:lnTo>
                  <a:lnTo>
                    <a:pt x="2039" y="261"/>
                  </a:lnTo>
                  <a:lnTo>
                    <a:pt x="1759" y="141"/>
                  </a:lnTo>
                  <a:lnTo>
                    <a:pt x="1460" y="61"/>
                  </a:lnTo>
                  <a:lnTo>
                    <a:pt x="1160" y="21"/>
                  </a:lnTo>
                  <a:lnTo>
                    <a:pt x="860" y="1"/>
                  </a:lnTo>
                  <a:close/>
                </a:path>
              </a:pathLst>
            </a:custGeom>
            <a:solidFill>
              <a:srgbClr val="231F2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5"/>
            <p:cNvSpPr/>
            <p:nvPr/>
          </p:nvSpPr>
          <p:spPr>
            <a:xfrm>
              <a:off x="5053400" y="3630725"/>
              <a:ext cx="124450" cy="30525"/>
            </a:xfrm>
            <a:custGeom>
              <a:rect b="b" l="l" r="r" t="t"/>
              <a:pathLst>
                <a:path extrusionOk="0" h="1221" w="4978">
                  <a:moveTo>
                    <a:pt x="2119" y="1"/>
                  </a:moveTo>
                  <a:lnTo>
                    <a:pt x="1800" y="21"/>
                  </a:lnTo>
                  <a:lnTo>
                    <a:pt x="1480" y="61"/>
                  </a:lnTo>
                  <a:lnTo>
                    <a:pt x="1160" y="121"/>
                  </a:lnTo>
                  <a:lnTo>
                    <a:pt x="860" y="221"/>
                  </a:lnTo>
                  <a:lnTo>
                    <a:pt x="560" y="341"/>
                  </a:lnTo>
                  <a:lnTo>
                    <a:pt x="280" y="481"/>
                  </a:lnTo>
                  <a:lnTo>
                    <a:pt x="1" y="641"/>
                  </a:lnTo>
                  <a:lnTo>
                    <a:pt x="1" y="641"/>
                  </a:lnTo>
                  <a:lnTo>
                    <a:pt x="300" y="521"/>
                  </a:lnTo>
                  <a:lnTo>
                    <a:pt x="600" y="421"/>
                  </a:lnTo>
                  <a:lnTo>
                    <a:pt x="900" y="341"/>
                  </a:lnTo>
                  <a:lnTo>
                    <a:pt x="1200" y="301"/>
                  </a:lnTo>
                  <a:lnTo>
                    <a:pt x="1500" y="261"/>
                  </a:lnTo>
                  <a:lnTo>
                    <a:pt x="1820" y="261"/>
                  </a:lnTo>
                  <a:lnTo>
                    <a:pt x="2119" y="281"/>
                  </a:lnTo>
                  <a:lnTo>
                    <a:pt x="2419" y="321"/>
                  </a:lnTo>
                  <a:lnTo>
                    <a:pt x="2719" y="381"/>
                  </a:lnTo>
                  <a:lnTo>
                    <a:pt x="2999" y="461"/>
                  </a:lnTo>
                  <a:lnTo>
                    <a:pt x="3299" y="561"/>
                  </a:lnTo>
                  <a:lnTo>
                    <a:pt x="3579" y="661"/>
                  </a:lnTo>
                  <a:lnTo>
                    <a:pt x="3859" y="781"/>
                  </a:lnTo>
                  <a:lnTo>
                    <a:pt x="4118" y="920"/>
                  </a:lnTo>
                  <a:lnTo>
                    <a:pt x="4378" y="1060"/>
                  </a:lnTo>
                  <a:lnTo>
                    <a:pt x="4518" y="1140"/>
                  </a:lnTo>
                  <a:lnTo>
                    <a:pt x="4618" y="1220"/>
                  </a:lnTo>
                  <a:lnTo>
                    <a:pt x="4978" y="661"/>
                  </a:lnTo>
                  <a:lnTo>
                    <a:pt x="4818" y="581"/>
                  </a:lnTo>
                  <a:lnTo>
                    <a:pt x="4658" y="521"/>
                  </a:lnTo>
                  <a:lnTo>
                    <a:pt x="4358" y="401"/>
                  </a:lnTo>
                  <a:lnTo>
                    <a:pt x="4058" y="281"/>
                  </a:lnTo>
                  <a:lnTo>
                    <a:pt x="3739" y="201"/>
                  </a:lnTo>
                  <a:lnTo>
                    <a:pt x="3419" y="121"/>
                  </a:lnTo>
                  <a:lnTo>
                    <a:pt x="3099" y="61"/>
                  </a:lnTo>
                  <a:lnTo>
                    <a:pt x="2779" y="21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231F2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5"/>
            <p:cNvSpPr/>
            <p:nvPr/>
          </p:nvSpPr>
          <p:spPr>
            <a:xfrm>
              <a:off x="5282275" y="3270925"/>
              <a:ext cx="121475" cy="340350"/>
            </a:xfrm>
            <a:custGeom>
              <a:rect b="b" l="l" r="r" t="t"/>
              <a:pathLst>
                <a:path extrusionOk="0" h="13614" w="4859">
                  <a:moveTo>
                    <a:pt x="4418" y="1"/>
                  </a:moveTo>
                  <a:lnTo>
                    <a:pt x="4238" y="21"/>
                  </a:lnTo>
                  <a:lnTo>
                    <a:pt x="4039" y="60"/>
                  </a:lnTo>
                  <a:lnTo>
                    <a:pt x="3859" y="100"/>
                  </a:lnTo>
                  <a:lnTo>
                    <a:pt x="3499" y="220"/>
                  </a:lnTo>
                  <a:lnTo>
                    <a:pt x="3159" y="380"/>
                  </a:lnTo>
                  <a:lnTo>
                    <a:pt x="2639" y="660"/>
                  </a:lnTo>
                  <a:lnTo>
                    <a:pt x="2160" y="960"/>
                  </a:lnTo>
                  <a:lnTo>
                    <a:pt x="1680" y="1280"/>
                  </a:lnTo>
                  <a:lnTo>
                    <a:pt x="1200" y="1620"/>
                  </a:lnTo>
                  <a:lnTo>
                    <a:pt x="980" y="1800"/>
                  </a:lnTo>
                  <a:lnTo>
                    <a:pt x="740" y="1999"/>
                  </a:lnTo>
                  <a:lnTo>
                    <a:pt x="540" y="2219"/>
                  </a:lnTo>
                  <a:lnTo>
                    <a:pt x="341" y="2439"/>
                  </a:lnTo>
                  <a:lnTo>
                    <a:pt x="181" y="2679"/>
                  </a:lnTo>
                  <a:lnTo>
                    <a:pt x="121" y="2819"/>
                  </a:lnTo>
                  <a:lnTo>
                    <a:pt x="81" y="2939"/>
                  </a:lnTo>
                  <a:lnTo>
                    <a:pt x="41" y="3079"/>
                  </a:lnTo>
                  <a:lnTo>
                    <a:pt x="21" y="3219"/>
                  </a:lnTo>
                  <a:lnTo>
                    <a:pt x="1" y="3359"/>
                  </a:lnTo>
                  <a:lnTo>
                    <a:pt x="21" y="3499"/>
                  </a:lnTo>
                  <a:lnTo>
                    <a:pt x="41" y="3619"/>
                  </a:lnTo>
                  <a:lnTo>
                    <a:pt x="81" y="3739"/>
                  </a:lnTo>
                  <a:lnTo>
                    <a:pt x="181" y="3978"/>
                  </a:lnTo>
                  <a:lnTo>
                    <a:pt x="321" y="4198"/>
                  </a:lnTo>
                  <a:lnTo>
                    <a:pt x="480" y="4418"/>
                  </a:lnTo>
                  <a:lnTo>
                    <a:pt x="840" y="4838"/>
                  </a:lnTo>
                  <a:lnTo>
                    <a:pt x="1020" y="5038"/>
                  </a:lnTo>
                  <a:lnTo>
                    <a:pt x="1160" y="5278"/>
                  </a:lnTo>
                  <a:lnTo>
                    <a:pt x="1260" y="5478"/>
                  </a:lnTo>
                  <a:lnTo>
                    <a:pt x="1340" y="5678"/>
                  </a:lnTo>
                  <a:lnTo>
                    <a:pt x="1400" y="5877"/>
                  </a:lnTo>
                  <a:lnTo>
                    <a:pt x="1440" y="6097"/>
                  </a:lnTo>
                  <a:lnTo>
                    <a:pt x="1520" y="6537"/>
                  </a:lnTo>
                  <a:lnTo>
                    <a:pt x="1560" y="6977"/>
                  </a:lnTo>
                  <a:lnTo>
                    <a:pt x="1660" y="7796"/>
                  </a:lnTo>
                  <a:lnTo>
                    <a:pt x="1780" y="8596"/>
                  </a:lnTo>
                  <a:lnTo>
                    <a:pt x="1900" y="9416"/>
                  </a:lnTo>
                  <a:lnTo>
                    <a:pt x="2040" y="10215"/>
                  </a:lnTo>
                  <a:lnTo>
                    <a:pt x="2220" y="11015"/>
                  </a:lnTo>
                  <a:lnTo>
                    <a:pt x="2399" y="11814"/>
                  </a:lnTo>
                  <a:lnTo>
                    <a:pt x="2599" y="12614"/>
                  </a:lnTo>
                  <a:lnTo>
                    <a:pt x="2819" y="13393"/>
                  </a:lnTo>
                  <a:lnTo>
                    <a:pt x="2859" y="13513"/>
                  </a:lnTo>
                  <a:lnTo>
                    <a:pt x="2919" y="13613"/>
                  </a:lnTo>
                  <a:lnTo>
                    <a:pt x="2919" y="13433"/>
                  </a:lnTo>
                  <a:lnTo>
                    <a:pt x="2959" y="13234"/>
                  </a:lnTo>
                  <a:lnTo>
                    <a:pt x="2899" y="12874"/>
                  </a:lnTo>
                  <a:lnTo>
                    <a:pt x="2899" y="12734"/>
                  </a:lnTo>
                  <a:lnTo>
                    <a:pt x="2899" y="12694"/>
                  </a:lnTo>
                  <a:lnTo>
                    <a:pt x="2919" y="12654"/>
                  </a:lnTo>
                  <a:lnTo>
                    <a:pt x="3139" y="12374"/>
                  </a:lnTo>
                  <a:lnTo>
                    <a:pt x="3219" y="12274"/>
                  </a:lnTo>
                  <a:lnTo>
                    <a:pt x="3239" y="12174"/>
                  </a:lnTo>
                  <a:lnTo>
                    <a:pt x="3259" y="12074"/>
                  </a:lnTo>
                  <a:lnTo>
                    <a:pt x="3259" y="11934"/>
                  </a:lnTo>
                  <a:lnTo>
                    <a:pt x="3279" y="11574"/>
                  </a:lnTo>
                  <a:lnTo>
                    <a:pt x="3299" y="11514"/>
                  </a:lnTo>
                  <a:lnTo>
                    <a:pt x="3319" y="11455"/>
                  </a:lnTo>
                  <a:lnTo>
                    <a:pt x="3399" y="11355"/>
                  </a:lnTo>
                  <a:lnTo>
                    <a:pt x="3459" y="11135"/>
                  </a:lnTo>
                  <a:lnTo>
                    <a:pt x="3479" y="11015"/>
                  </a:lnTo>
                  <a:lnTo>
                    <a:pt x="3499" y="10935"/>
                  </a:lnTo>
                  <a:lnTo>
                    <a:pt x="3579" y="10855"/>
                  </a:lnTo>
                  <a:lnTo>
                    <a:pt x="3739" y="10735"/>
                  </a:lnTo>
                  <a:lnTo>
                    <a:pt x="4019" y="10575"/>
                  </a:lnTo>
                  <a:lnTo>
                    <a:pt x="3859" y="10055"/>
                  </a:lnTo>
                  <a:lnTo>
                    <a:pt x="3699" y="9516"/>
                  </a:lnTo>
                  <a:lnTo>
                    <a:pt x="3539" y="8996"/>
                  </a:lnTo>
                  <a:lnTo>
                    <a:pt x="3479" y="8716"/>
                  </a:lnTo>
                  <a:lnTo>
                    <a:pt x="3419" y="8456"/>
                  </a:lnTo>
                  <a:lnTo>
                    <a:pt x="3399" y="8176"/>
                  </a:lnTo>
                  <a:lnTo>
                    <a:pt x="3379" y="7916"/>
                  </a:lnTo>
                  <a:lnTo>
                    <a:pt x="3379" y="7377"/>
                  </a:lnTo>
                  <a:lnTo>
                    <a:pt x="3399" y="6817"/>
                  </a:lnTo>
                  <a:lnTo>
                    <a:pt x="3399" y="6277"/>
                  </a:lnTo>
                  <a:lnTo>
                    <a:pt x="3379" y="5758"/>
                  </a:lnTo>
                  <a:lnTo>
                    <a:pt x="3359" y="5498"/>
                  </a:lnTo>
                  <a:lnTo>
                    <a:pt x="3319" y="5238"/>
                  </a:lnTo>
                  <a:lnTo>
                    <a:pt x="3259" y="4978"/>
                  </a:lnTo>
                  <a:lnTo>
                    <a:pt x="3179" y="4738"/>
                  </a:lnTo>
                  <a:lnTo>
                    <a:pt x="3059" y="4518"/>
                  </a:lnTo>
                  <a:lnTo>
                    <a:pt x="2919" y="4278"/>
                  </a:lnTo>
                  <a:lnTo>
                    <a:pt x="2799" y="4118"/>
                  </a:lnTo>
                  <a:lnTo>
                    <a:pt x="2659" y="3938"/>
                  </a:lnTo>
                  <a:lnTo>
                    <a:pt x="2539" y="3779"/>
                  </a:lnTo>
                  <a:lnTo>
                    <a:pt x="2419" y="3599"/>
                  </a:lnTo>
                  <a:lnTo>
                    <a:pt x="2359" y="3479"/>
                  </a:lnTo>
                  <a:lnTo>
                    <a:pt x="2320" y="3339"/>
                  </a:lnTo>
                  <a:lnTo>
                    <a:pt x="2280" y="3219"/>
                  </a:lnTo>
                  <a:lnTo>
                    <a:pt x="2260" y="3079"/>
                  </a:lnTo>
                  <a:lnTo>
                    <a:pt x="2240" y="2799"/>
                  </a:lnTo>
                  <a:lnTo>
                    <a:pt x="2280" y="2539"/>
                  </a:lnTo>
                  <a:lnTo>
                    <a:pt x="2359" y="2259"/>
                  </a:lnTo>
                  <a:lnTo>
                    <a:pt x="2459" y="1999"/>
                  </a:lnTo>
                  <a:lnTo>
                    <a:pt x="2599" y="1760"/>
                  </a:lnTo>
                  <a:lnTo>
                    <a:pt x="2759" y="1540"/>
                  </a:lnTo>
                  <a:lnTo>
                    <a:pt x="2959" y="1340"/>
                  </a:lnTo>
                  <a:lnTo>
                    <a:pt x="3179" y="1160"/>
                  </a:lnTo>
                  <a:lnTo>
                    <a:pt x="3399" y="1000"/>
                  </a:lnTo>
                  <a:lnTo>
                    <a:pt x="3639" y="860"/>
                  </a:lnTo>
                  <a:lnTo>
                    <a:pt x="3879" y="740"/>
                  </a:lnTo>
                  <a:lnTo>
                    <a:pt x="4139" y="620"/>
                  </a:lnTo>
                  <a:lnTo>
                    <a:pt x="4418" y="540"/>
                  </a:lnTo>
                  <a:lnTo>
                    <a:pt x="4678" y="440"/>
                  </a:lnTo>
                  <a:lnTo>
                    <a:pt x="4858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5"/>
            <p:cNvSpPr/>
            <p:nvPr/>
          </p:nvSpPr>
          <p:spPr>
            <a:xfrm>
              <a:off x="5282275" y="3270925"/>
              <a:ext cx="121475" cy="340350"/>
            </a:xfrm>
            <a:custGeom>
              <a:rect b="b" l="l" r="r" t="t"/>
              <a:pathLst>
                <a:path extrusionOk="0" fill="none" h="13614" w="4859">
                  <a:moveTo>
                    <a:pt x="4598" y="1"/>
                  </a:moveTo>
                  <a:lnTo>
                    <a:pt x="4598" y="1"/>
                  </a:lnTo>
                  <a:lnTo>
                    <a:pt x="4418" y="1"/>
                  </a:lnTo>
                  <a:lnTo>
                    <a:pt x="4238" y="21"/>
                  </a:lnTo>
                  <a:lnTo>
                    <a:pt x="4039" y="60"/>
                  </a:lnTo>
                  <a:lnTo>
                    <a:pt x="3859" y="100"/>
                  </a:lnTo>
                  <a:lnTo>
                    <a:pt x="3499" y="220"/>
                  </a:lnTo>
                  <a:lnTo>
                    <a:pt x="3159" y="380"/>
                  </a:lnTo>
                  <a:lnTo>
                    <a:pt x="3159" y="380"/>
                  </a:lnTo>
                  <a:lnTo>
                    <a:pt x="2639" y="660"/>
                  </a:lnTo>
                  <a:lnTo>
                    <a:pt x="2160" y="960"/>
                  </a:lnTo>
                  <a:lnTo>
                    <a:pt x="1680" y="1280"/>
                  </a:lnTo>
                  <a:lnTo>
                    <a:pt x="1200" y="1620"/>
                  </a:lnTo>
                  <a:lnTo>
                    <a:pt x="1200" y="1620"/>
                  </a:lnTo>
                  <a:lnTo>
                    <a:pt x="980" y="1800"/>
                  </a:lnTo>
                  <a:lnTo>
                    <a:pt x="740" y="1999"/>
                  </a:lnTo>
                  <a:lnTo>
                    <a:pt x="540" y="2219"/>
                  </a:lnTo>
                  <a:lnTo>
                    <a:pt x="341" y="2439"/>
                  </a:lnTo>
                  <a:lnTo>
                    <a:pt x="181" y="2679"/>
                  </a:lnTo>
                  <a:lnTo>
                    <a:pt x="121" y="2819"/>
                  </a:lnTo>
                  <a:lnTo>
                    <a:pt x="81" y="2939"/>
                  </a:lnTo>
                  <a:lnTo>
                    <a:pt x="41" y="3079"/>
                  </a:lnTo>
                  <a:lnTo>
                    <a:pt x="21" y="3219"/>
                  </a:lnTo>
                  <a:lnTo>
                    <a:pt x="1" y="3359"/>
                  </a:lnTo>
                  <a:lnTo>
                    <a:pt x="21" y="3499"/>
                  </a:lnTo>
                  <a:lnTo>
                    <a:pt x="21" y="3499"/>
                  </a:lnTo>
                  <a:lnTo>
                    <a:pt x="41" y="3619"/>
                  </a:lnTo>
                  <a:lnTo>
                    <a:pt x="81" y="3739"/>
                  </a:lnTo>
                  <a:lnTo>
                    <a:pt x="181" y="3978"/>
                  </a:lnTo>
                  <a:lnTo>
                    <a:pt x="321" y="4198"/>
                  </a:lnTo>
                  <a:lnTo>
                    <a:pt x="480" y="4418"/>
                  </a:lnTo>
                  <a:lnTo>
                    <a:pt x="840" y="4838"/>
                  </a:lnTo>
                  <a:lnTo>
                    <a:pt x="1020" y="5038"/>
                  </a:lnTo>
                  <a:lnTo>
                    <a:pt x="1160" y="5278"/>
                  </a:lnTo>
                  <a:lnTo>
                    <a:pt x="1160" y="5278"/>
                  </a:lnTo>
                  <a:lnTo>
                    <a:pt x="1260" y="5478"/>
                  </a:lnTo>
                  <a:lnTo>
                    <a:pt x="1340" y="5678"/>
                  </a:lnTo>
                  <a:lnTo>
                    <a:pt x="1400" y="5877"/>
                  </a:lnTo>
                  <a:lnTo>
                    <a:pt x="1440" y="6097"/>
                  </a:lnTo>
                  <a:lnTo>
                    <a:pt x="1520" y="6537"/>
                  </a:lnTo>
                  <a:lnTo>
                    <a:pt x="1560" y="6977"/>
                  </a:lnTo>
                  <a:lnTo>
                    <a:pt x="1560" y="6977"/>
                  </a:lnTo>
                  <a:lnTo>
                    <a:pt x="1660" y="7796"/>
                  </a:lnTo>
                  <a:lnTo>
                    <a:pt x="1780" y="8596"/>
                  </a:lnTo>
                  <a:lnTo>
                    <a:pt x="1900" y="9416"/>
                  </a:lnTo>
                  <a:lnTo>
                    <a:pt x="2040" y="10215"/>
                  </a:lnTo>
                  <a:lnTo>
                    <a:pt x="2220" y="11015"/>
                  </a:lnTo>
                  <a:lnTo>
                    <a:pt x="2399" y="11814"/>
                  </a:lnTo>
                  <a:lnTo>
                    <a:pt x="2599" y="12614"/>
                  </a:lnTo>
                  <a:lnTo>
                    <a:pt x="2819" y="13393"/>
                  </a:lnTo>
                  <a:lnTo>
                    <a:pt x="2819" y="13393"/>
                  </a:lnTo>
                  <a:lnTo>
                    <a:pt x="2859" y="13513"/>
                  </a:lnTo>
                  <a:lnTo>
                    <a:pt x="2919" y="13613"/>
                  </a:lnTo>
                  <a:lnTo>
                    <a:pt x="2919" y="13613"/>
                  </a:lnTo>
                  <a:lnTo>
                    <a:pt x="2919" y="13433"/>
                  </a:lnTo>
                  <a:lnTo>
                    <a:pt x="2959" y="13234"/>
                  </a:lnTo>
                  <a:lnTo>
                    <a:pt x="2959" y="13234"/>
                  </a:lnTo>
                  <a:lnTo>
                    <a:pt x="2899" y="12874"/>
                  </a:lnTo>
                  <a:lnTo>
                    <a:pt x="2899" y="12734"/>
                  </a:lnTo>
                  <a:lnTo>
                    <a:pt x="2899" y="12694"/>
                  </a:lnTo>
                  <a:lnTo>
                    <a:pt x="2919" y="12654"/>
                  </a:lnTo>
                  <a:lnTo>
                    <a:pt x="2919" y="12654"/>
                  </a:lnTo>
                  <a:lnTo>
                    <a:pt x="3139" y="12374"/>
                  </a:lnTo>
                  <a:lnTo>
                    <a:pt x="3219" y="12274"/>
                  </a:lnTo>
                  <a:lnTo>
                    <a:pt x="3239" y="12174"/>
                  </a:lnTo>
                  <a:lnTo>
                    <a:pt x="3259" y="12074"/>
                  </a:lnTo>
                  <a:lnTo>
                    <a:pt x="3259" y="11934"/>
                  </a:lnTo>
                  <a:lnTo>
                    <a:pt x="3279" y="11574"/>
                  </a:lnTo>
                  <a:lnTo>
                    <a:pt x="3279" y="11574"/>
                  </a:lnTo>
                  <a:lnTo>
                    <a:pt x="3299" y="11514"/>
                  </a:lnTo>
                  <a:lnTo>
                    <a:pt x="3319" y="11455"/>
                  </a:lnTo>
                  <a:lnTo>
                    <a:pt x="3399" y="11355"/>
                  </a:lnTo>
                  <a:lnTo>
                    <a:pt x="3399" y="11355"/>
                  </a:lnTo>
                  <a:lnTo>
                    <a:pt x="3459" y="11135"/>
                  </a:lnTo>
                  <a:lnTo>
                    <a:pt x="3479" y="11015"/>
                  </a:lnTo>
                  <a:lnTo>
                    <a:pt x="3479" y="11015"/>
                  </a:lnTo>
                  <a:lnTo>
                    <a:pt x="3499" y="10935"/>
                  </a:lnTo>
                  <a:lnTo>
                    <a:pt x="3579" y="10855"/>
                  </a:lnTo>
                  <a:lnTo>
                    <a:pt x="3739" y="10735"/>
                  </a:lnTo>
                  <a:lnTo>
                    <a:pt x="4019" y="10575"/>
                  </a:lnTo>
                  <a:lnTo>
                    <a:pt x="4019" y="10575"/>
                  </a:lnTo>
                  <a:lnTo>
                    <a:pt x="3859" y="10055"/>
                  </a:lnTo>
                  <a:lnTo>
                    <a:pt x="3699" y="9516"/>
                  </a:lnTo>
                  <a:lnTo>
                    <a:pt x="3539" y="8996"/>
                  </a:lnTo>
                  <a:lnTo>
                    <a:pt x="3479" y="8716"/>
                  </a:lnTo>
                  <a:lnTo>
                    <a:pt x="3419" y="8456"/>
                  </a:lnTo>
                  <a:lnTo>
                    <a:pt x="3419" y="8456"/>
                  </a:lnTo>
                  <a:lnTo>
                    <a:pt x="3399" y="8176"/>
                  </a:lnTo>
                  <a:lnTo>
                    <a:pt x="3379" y="7916"/>
                  </a:lnTo>
                  <a:lnTo>
                    <a:pt x="3379" y="7377"/>
                  </a:lnTo>
                  <a:lnTo>
                    <a:pt x="3399" y="6817"/>
                  </a:lnTo>
                  <a:lnTo>
                    <a:pt x="3399" y="6277"/>
                  </a:lnTo>
                  <a:lnTo>
                    <a:pt x="3379" y="5758"/>
                  </a:lnTo>
                  <a:lnTo>
                    <a:pt x="3359" y="5498"/>
                  </a:lnTo>
                  <a:lnTo>
                    <a:pt x="3319" y="5238"/>
                  </a:lnTo>
                  <a:lnTo>
                    <a:pt x="3259" y="4978"/>
                  </a:lnTo>
                  <a:lnTo>
                    <a:pt x="3179" y="4738"/>
                  </a:lnTo>
                  <a:lnTo>
                    <a:pt x="3059" y="4518"/>
                  </a:lnTo>
                  <a:lnTo>
                    <a:pt x="2919" y="4278"/>
                  </a:lnTo>
                  <a:lnTo>
                    <a:pt x="2919" y="4278"/>
                  </a:lnTo>
                  <a:lnTo>
                    <a:pt x="2799" y="4118"/>
                  </a:lnTo>
                  <a:lnTo>
                    <a:pt x="2659" y="3938"/>
                  </a:lnTo>
                  <a:lnTo>
                    <a:pt x="2539" y="3779"/>
                  </a:lnTo>
                  <a:lnTo>
                    <a:pt x="2419" y="3599"/>
                  </a:lnTo>
                  <a:lnTo>
                    <a:pt x="2419" y="3599"/>
                  </a:lnTo>
                  <a:lnTo>
                    <a:pt x="2359" y="3479"/>
                  </a:lnTo>
                  <a:lnTo>
                    <a:pt x="2320" y="3339"/>
                  </a:lnTo>
                  <a:lnTo>
                    <a:pt x="2280" y="3219"/>
                  </a:lnTo>
                  <a:lnTo>
                    <a:pt x="2260" y="3079"/>
                  </a:lnTo>
                  <a:lnTo>
                    <a:pt x="2240" y="2799"/>
                  </a:lnTo>
                  <a:lnTo>
                    <a:pt x="2280" y="2539"/>
                  </a:lnTo>
                  <a:lnTo>
                    <a:pt x="2359" y="2259"/>
                  </a:lnTo>
                  <a:lnTo>
                    <a:pt x="2459" y="1999"/>
                  </a:lnTo>
                  <a:lnTo>
                    <a:pt x="2599" y="1760"/>
                  </a:lnTo>
                  <a:lnTo>
                    <a:pt x="2759" y="1540"/>
                  </a:lnTo>
                  <a:lnTo>
                    <a:pt x="2759" y="1540"/>
                  </a:lnTo>
                  <a:lnTo>
                    <a:pt x="2959" y="1340"/>
                  </a:lnTo>
                  <a:lnTo>
                    <a:pt x="3179" y="1160"/>
                  </a:lnTo>
                  <a:lnTo>
                    <a:pt x="3399" y="1000"/>
                  </a:lnTo>
                  <a:lnTo>
                    <a:pt x="3639" y="860"/>
                  </a:lnTo>
                  <a:lnTo>
                    <a:pt x="3879" y="740"/>
                  </a:lnTo>
                  <a:lnTo>
                    <a:pt x="4139" y="620"/>
                  </a:lnTo>
                  <a:lnTo>
                    <a:pt x="4418" y="540"/>
                  </a:lnTo>
                  <a:lnTo>
                    <a:pt x="4678" y="440"/>
                  </a:lnTo>
                  <a:lnTo>
                    <a:pt x="4858" y="1"/>
                  </a:lnTo>
                  <a:lnTo>
                    <a:pt x="4858" y="1"/>
                  </a:lnTo>
                  <a:lnTo>
                    <a:pt x="459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5"/>
            <p:cNvSpPr/>
            <p:nvPr/>
          </p:nvSpPr>
          <p:spPr>
            <a:xfrm>
              <a:off x="5355250" y="3601750"/>
              <a:ext cx="2525" cy="11025"/>
            </a:xfrm>
            <a:custGeom>
              <a:rect b="b" l="l" r="r" t="t"/>
              <a:pathLst>
                <a:path extrusionOk="0" h="441" w="101">
                  <a:moveTo>
                    <a:pt x="40" y="1"/>
                  </a:moveTo>
                  <a:lnTo>
                    <a:pt x="0" y="200"/>
                  </a:lnTo>
                  <a:lnTo>
                    <a:pt x="0" y="380"/>
                  </a:lnTo>
                  <a:lnTo>
                    <a:pt x="60" y="440"/>
                  </a:lnTo>
                  <a:lnTo>
                    <a:pt x="100" y="440"/>
                  </a:lnTo>
                  <a:lnTo>
                    <a:pt x="100" y="400"/>
                  </a:lnTo>
                  <a:lnTo>
                    <a:pt x="100" y="320"/>
                  </a:lnTo>
                  <a:lnTo>
                    <a:pt x="40" y="1"/>
                  </a:lnTo>
                  <a:close/>
                </a:path>
              </a:pathLst>
            </a:custGeom>
            <a:solidFill>
              <a:srgbClr val="EE5D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35"/>
            <p:cNvSpPr/>
            <p:nvPr/>
          </p:nvSpPr>
          <p:spPr>
            <a:xfrm>
              <a:off x="5355250" y="3601750"/>
              <a:ext cx="2525" cy="11025"/>
            </a:xfrm>
            <a:custGeom>
              <a:rect b="b" l="l" r="r" t="t"/>
              <a:pathLst>
                <a:path extrusionOk="0" fill="none" h="441" w="101">
                  <a:moveTo>
                    <a:pt x="40" y="1"/>
                  </a:moveTo>
                  <a:lnTo>
                    <a:pt x="40" y="1"/>
                  </a:lnTo>
                  <a:lnTo>
                    <a:pt x="0" y="200"/>
                  </a:lnTo>
                  <a:lnTo>
                    <a:pt x="0" y="380"/>
                  </a:lnTo>
                  <a:lnTo>
                    <a:pt x="0" y="380"/>
                  </a:lnTo>
                  <a:lnTo>
                    <a:pt x="60" y="440"/>
                  </a:lnTo>
                  <a:lnTo>
                    <a:pt x="60" y="440"/>
                  </a:lnTo>
                  <a:lnTo>
                    <a:pt x="80" y="440"/>
                  </a:lnTo>
                  <a:lnTo>
                    <a:pt x="80" y="440"/>
                  </a:lnTo>
                  <a:lnTo>
                    <a:pt x="100" y="440"/>
                  </a:lnTo>
                  <a:lnTo>
                    <a:pt x="100" y="400"/>
                  </a:lnTo>
                  <a:lnTo>
                    <a:pt x="100" y="320"/>
                  </a:lnTo>
                  <a:lnTo>
                    <a:pt x="4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5"/>
            <p:cNvSpPr/>
            <p:nvPr/>
          </p:nvSpPr>
          <p:spPr>
            <a:xfrm>
              <a:off x="5642600" y="3582750"/>
              <a:ext cx="48500" cy="52000"/>
            </a:xfrm>
            <a:custGeom>
              <a:rect b="b" l="l" r="r" t="t"/>
              <a:pathLst>
                <a:path extrusionOk="0" h="2080" w="1940">
                  <a:moveTo>
                    <a:pt x="1779" y="1"/>
                  </a:moveTo>
                  <a:lnTo>
                    <a:pt x="40" y="1860"/>
                  </a:lnTo>
                  <a:lnTo>
                    <a:pt x="0" y="2080"/>
                  </a:lnTo>
                  <a:lnTo>
                    <a:pt x="860" y="1440"/>
                  </a:lnTo>
                  <a:lnTo>
                    <a:pt x="1499" y="940"/>
                  </a:lnTo>
                  <a:lnTo>
                    <a:pt x="1919" y="581"/>
                  </a:lnTo>
                  <a:lnTo>
                    <a:pt x="1939" y="441"/>
                  </a:lnTo>
                  <a:lnTo>
                    <a:pt x="1939" y="321"/>
                  </a:lnTo>
                  <a:lnTo>
                    <a:pt x="1919" y="221"/>
                  </a:lnTo>
                  <a:lnTo>
                    <a:pt x="1879" y="141"/>
                  </a:lnTo>
                  <a:lnTo>
                    <a:pt x="1819" y="41"/>
                  </a:lnTo>
                  <a:lnTo>
                    <a:pt x="1779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5"/>
            <p:cNvSpPr/>
            <p:nvPr/>
          </p:nvSpPr>
          <p:spPr>
            <a:xfrm>
              <a:off x="5551875" y="3213450"/>
              <a:ext cx="147950" cy="266400"/>
            </a:xfrm>
            <a:custGeom>
              <a:rect b="b" l="l" r="r" t="t"/>
              <a:pathLst>
                <a:path extrusionOk="0" h="10656" w="5918">
                  <a:moveTo>
                    <a:pt x="4138" y="1"/>
                  </a:moveTo>
                  <a:lnTo>
                    <a:pt x="3899" y="21"/>
                  </a:lnTo>
                  <a:lnTo>
                    <a:pt x="3659" y="61"/>
                  </a:lnTo>
                  <a:lnTo>
                    <a:pt x="3419" y="121"/>
                  </a:lnTo>
                  <a:lnTo>
                    <a:pt x="3179" y="181"/>
                  </a:lnTo>
                  <a:lnTo>
                    <a:pt x="2719" y="361"/>
                  </a:lnTo>
                  <a:lnTo>
                    <a:pt x="2279" y="540"/>
                  </a:lnTo>
                  <a:lnTo>
                    <a:pt x="1780" y="780"/>
                  </a:lnTo>
                  <a:lnTo>
                    <a:pt x="1520" y="920"/>
                  </a:lnTo>
                  <a:lnTo>
                    <a:pt x="1280" y="1060"/>
                  </a:lnTo>
                  <a:lnTo>
                    <a:pt x="1060" y="1220"/>
                  </a:lnTo>
                  <a:lnTo>
                    <a:pt x="840" y="1400"/>
                  </a:lnTo>
                  <a:lnTo>
                    <a:pt x="640" y="1580"/>
                  </a:lnTo>
                  <a:lnTo>
                    <a:pt x="440" y="1800"/>
                  </a:lnTo>
                  <a:lnTo>
                    <a:pt x="340" y="1940"/>
                  </a:lnTo>
                  <a:lnTo>
                    <a:pt x="241" y="2100"/>
                  </a:lnTo>
                  <a:lnTo>
                    <a:pt x="480" y="1880"/>
                  </a:lnTo>
                  <a:lnTo>
                    <a:pt x="740" y="1640"/>
                  </a:lnTo>
                  <a:lnTo>
                    <a:pt x="1020" y="1440"/>
                  </a:lnTo>
                  <a:lnTo>
                    <a:pt x="1300" y="1260"/>
                  </a:lnTo>
                  <a:lnTo>
                    <a:pt x="1700" y="1180"/>
                  </a:lnTo>
                  <a:lnTo>
                    <a:pt x="1380" y="1440"/>
                  </a:lnTo>
                  <a:lnTo>
                    <a:pt x="1080" y="1700"/>
                  </a:lnTo>
                  <a:lnTo>
                    <a:pt x="940" y="1840"/>
                  </a:lnTo>
                  <a:lnTo>
                    <a:pt x="840" y="1980"/>
                  </a:lnTo>
                  <a:lnTo>
                    <a:pt x="720" y="2120"/>
                  </a:lnTo>
                  <a:lnTo>
                    <a:pt x="640" y="2260"/>
                  </a:lnTo>
                  <a:lnTo>
                    <a:pt x="560" y="2419"/>
                  </a:lnTo>
                  <a:lnTo>
                    <a:pt x="500" y="2559"/>
                  </a:lnTo>
                  <a:lnTo>
                    <a:pt x="460" y="2739"/>
                  </a:lnTo>
                  <a:lnTo>
                    <a:pt x="440" y="2899"/>
                  </a:lnTo>
                  <a:lnTo>
                    <a:pt x="440" y="3079"/>
                  </a:lnTo>
                  <a:lnTo>
                    <a:pt x="460" y="3239"/>
                  </a:lnTo>
                  <a:lnTo>
                    <a:pt x="500" y="3439"/>
                  </a:lnTo>
                  <a:lnTo>
                    <a:pt x="560" y="3619"/>
                  </a:lnTo>
                  <a:lnTo>
                    <a:pt x="520" y="3539"/>
                  </a:lnTo>
                  <a:lnTo>
                    <a:pt x="460" y="3499"/>
                  </a:lnTo>
                  <a:lnTo>
                    <a:pt x="380" y="3459"/>
                  </a:lnTo>
                  <a:lnTo>
                    <a:pt x="320" y="3439"/>
                  </a:lnTo>
                  <a:lnTo>
                    <a:pt x="161" y="3399"/>
                  </a:lnTo>
                  <a:lnTo>
                    <a:pt x="1" y="3359"/>
                  </a:lnTo>
                  <a:lnTo>
                    <a:pt x="21" y="3499"/>
                  </a:lnTo>
                  <a:lnTo>
                    <a:pt x="61" y="3619"/>
                  </a:lnTo>
                  <a:lnTo>
                    <a:pt x="121" y="3759"/>
                  </a:lnTo>
                  <a:lnTo>
                    <a:pt x="181" y="3879"/>
                  </a:lnTo>
                  <a:lnTo>
                    <a:pt x="340" y="4079"/>
                  </a:lnTo>
                  <a:lnTo>
                    <a:pt x="500" y="4278"/>
                  </a:lnTo>
                  <a:lnTo>
                    <a:pt x="680" y="4478"/>
                  </a:lnTo>
                  <a:lnTo>
                    <a:pt x="840" y="4678"/>
                  </a:lnTo>
                  <a:lnTo>
                    <a:pt x="960" y="4818"/>
                  </a:lnTo>
                  <a:lnTo>
                    <a:pt x="1040" y="4978"/>
                  </a:lnTo>
                  <a:lnTo>
                    <a:pt x="1100" y="5158"/>
                  </a:lnTo>
                  <a:lnTo>
                    <a:pt x="1160" y="5318"/>
                  </a:lnTo>
                  <a:lnTo>
                    <a:pt x="1220" y="5498"/>
                  </a:lnTo>
                  <a:lnTo>
                    <a:pt x="1240" y="5678"/>
                  </a:lnTo>
                  <a:lnTo>
                    <a:pt x="1280" y="6058"/>
                  </a:lnTo>
                  <a:lnTo>
                    <a:pt x="1280" y="6437"/>
                  </a:lnTo>
                  <a:lnTo>
                    <a:pt x="1260" y="6817"/>
                  </a:lnTo>
                  <a:lnTo>
                    <a:pt x="1200" y="7577"/>
                  </a:lnTo>
                  <a:lnTo>
                    <a:pt x="1140" y="8356"/>
                  </a:lnTo>
                  <a:lnTo>
                    <a:pt x="1120" y="9116"/>
                  </a:lnTo>
                  <a:lnTo>
                    <a:pt x="1140" y="9896"/>
                  </a:lnTo>
                  <a:lnTo>
                    <a:pt x="1180" y="10655"/>
                  </a:lnTo>
                  <a:lnTo>
                    <a:pt x="1500" y="10555"/>
                  </a:lnTo>
                  <a:lnTo>
                    <a:pt x="1660" y="10495"/>
                  </a:lnTo>
                  <a:lnTo>
                    <a:pt x="1820" y="10415"/>
                  </a:lnTo>
                  <a:lnTo>
                    <a:pt x="1960" y="10335"/>
                  </a:lnTo>
                  <a:lnTo>
                    <a:pt x="2100" y="10215"/>
                  </a:lnTo>
                  <a:lnTo>
                    <a:pt x="2219" y="10115"/>
                  </a:lnTo>
                  <a:lnTo>
                    <a:pt x="2319" y="9975"/>
                  </a:lnTo>
                  <a:lnTo>
                    <a:pt x="2359" y="9856"/>
                  </a:lnTo>
                  <a:lnTo>
                    <a:pt x="2419" y="9736"/>
                  </a:lnTo>
                  <a:lnTo>
                    <a:pt x="2459" y="9476"/>
                  </a:lnTo>
                  <a:lnTo>
                    <a:pt x="2559" y="8976"/>
                  </a:lnTo>
                  <a:lnTo>
                    <a:pt x="2619" y="8476"/>
                  </a:lnTo>
                  <a:lnTo>
                    <a:pt x="2639" y="7977"/>
                  </a:lnTo>
                  <a:lnTo>
                    <a:pt x="2659" y="7457"/>
                  </a:lnTo>
                  <a:lnTo>
                    <a:pt x="2619" y="6857"/>
                  </a:lnTo>
                  <a:lnTo>
                    <a:pt x="2599" y="6257"/>
                  </a:lnTo>
                  <a:lnTo>
                    <a:pt x="2599" y="5958"/>
                  </a:lnTo>
                  <a:lnTo>
                    <a:pt x="2619" y="5678"/>
                  </a:lnTo>
                  <a:lnTo>
                    <a:pt x="2659" y="5378"/>
                  </a:lnTo>
                  <a:lnTo>
                    <a:pt x="2699" y="5078"/>
                  </a:lnTo>
                  <a:lnTo>
                    <a:pt x="2759" y="4878"/>
                  </a:lnTo>
                  <a:lnTo>
                    <a:pt x="2759" y="4758"/>
                  </a:lnTo>
                  <a:lnTo>
                    <a:pt x="2759" y="4658"/>
                  </a:lnTo>
                  <a:lnTo>
                    <a:pt x="2739" y="4578"/>
                  </a:lnTo>
                  <a:lnTo>
                    <a:pt x="2699" y="4498"/>
                  </a:lnTo>
                  <a:lnTo>
                    <a:pt x="2599" y="4358"/>
                  </a:lnTo>
                  <a:lnTo>
                    <a:pt x="2359" y="4099"/>
                  </a:lnTo>
                  <a:lnTo>
                    <a:pt x="2279" y="3979"/>
                  </a:lnTo>
                  <a:lnTo>
                    <a:pt x="2219" y="3859"/>
                  </a:lnTo>
                  <a:lnTo>
                    <a:pt x="2180" y="3739"/>
                  </a:lnTo>
                  <a:lnTo>
                    <a:pt x="2140" y="3619"/>
                  </a:lnTo>
                  <a:lnTo>
                    <a:pt x="2120" y="3479"/>
                  </a:lnTo>
                  <a:lnTo>
                    <a:pt x="2100" y="3339"/>
                  </a:lnTo>
                  <a:lnTo>
                    <a:pt x="2120" y="3219"/>
                  </a:lnTo>
                  <a:lnTo>
                    <a:pt x="2140" y="3079"/>
                  </a:lnTo>
                  <a:lnTo>
                    <a:pt x="2200" y="2819"/>
                  </a:lnTo>
                  <a:lnTo>
                    <a:pt x="2299" y="2579"/>
                  </a:lnTo>
                  <a:lnTo>
                    <a:pt x="2439" y="2340"/>
                  </a:lnTo>
                  <a:lnTo>
                    <a:pt x="2579" y="2120"/>
                  </a:lnTo>
                  <a:lnTo>
                    <a:pt x="2719" y="1980"/>
                  </a:lnTo>
                  <a:lnTo>
                    <a:pt x="2839" y="1820"/>
                  </a:lnTo>
                  <a:lnTo>
                    <a:pt x="3139" y="1560"/>
                  </a:lnTo>
                  <a:lnTo>
                    <a:pt x="3459" y="1340"/>
                  </a:lnTo>
                  <a:lnTo>
                    <a:pt x="3819" y="1140"/>
                  </a:lnTo>
                  <a:lnTo>
                    <a:pt x="4178" y="1000"/>
                  </a:lnTo>
                  <a:lnTo>
                    <a:pt x="4558" y="880"/>
                  </a:lnTo>
                  <a:lnTo>
                    <a:pt x="4958" y="820"/>
                  </a:lnTo>
                  <a:lnTo>
                    <a:pt x="5358" y="780"/>
                  </a:lnTo>
                  <a:lnTo>
                    <a:pt x="5638" y="800"/>
                  </a:lnTo>
                  <a:lnTo>
                    <a:pt x="5918" y="840"/>
                  </a:lnTo>
                  <a:lnTo>
                    <a:pt x="5898" y="680"/>
                  </a:lnTo>
                  <a:lnTo>
                    <a:pt x="5738" y="520"/>
                  </a:lnTo>
                  <a:lnTo>
                    <a:pt x="5558" y="381"/>
                  </a:lnTo>
                  <a:lnTo>
                    <a:pt x="5378" y="261"/>
                  </a:lnTo>
                  <a:lnTo>
                    <a:pt x="5158" y="161"/>
                  </a:lnTo>
                  <a:lnTo>
                    <a:pt x="4958" y="101"/>
                  </a:lnTo>
                  <a:lnTo>
                    <a:pt x="4738" y="41"/>
                  </a:lnTo>
                  <a:lnTo>
                    <a:pt x="4498" y="21"/>
                  </a:lnTo>
                  <a:lnTo>
                    <a:pt x="4278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35"/>
            <p:cNvSpPr/>
            <p:nvPr/>
          </p:nvSpPr>
          <p:spPr>
            <a:xfrm>
              <a:off x="5673075" y="3220450"/>
              <a:ext cx="129950" cy="184925"/>
            </a:xfrm>
            <a:custGeom>
              <a:rect b="b" l="l" r="r" t="t"/>
              <a:pathLst>
                <a:path extrusionOk="0" h="7397" w="5198">
                  <a:moveTo>
                    <a:pt x="2599" y="1"/>
                  </a:moveTo>
                  <a:lnTo>
                    <a:pt x="2219" y="21"/>
                  </a:lnTo>
                  <a:lnTo>
                    <a:pt x="1860" y="41"/>
                  </a:lnTo>
                  <a:lnTo>
                    <a:pt x="1500" y="81"/>
                  </a:lnTo>
                  <a:lnTo>
                    <a:pt x="1140" y="141"/>
                  </a:lnTo>
                  <a:lnTo>
                    <a:pt x="800" y="240"/>
                  </a:lnTo>
                  <a:lnTo>
                    <a:pt x="640" y="300"/>
                  </a:lnTo>
                  <a:lnTo>
                    <a:pt x="480" y="400"/>
                  </a:lnTo>
                  <a:lnTo>
                    <a:pt x="320" y="500"/>
                  </a:lnTo>
                  <a:lnTo>
                    <a:pt x="160" y="640"/>
                  </a:lnTo>
                  <a:lnTo>
                    <a:pt x="280" y="560"/>
                  </a:lnTo>
                  <a:lnTo>
                    <a:pt x="500" y="460"/>
                  </a:lnTo>
                  <a:lnTo>
                    <a:pt x="720" y="380"/>
                  </a:lnTo>
                  <a:lnTo>
                    <a:pt x="1200" y="260"/>
                  </a:lnTo>
                  <a:lnTo>
                    <a:pt x="1280" y="500"/>
                  </a:lnTo>
                  <a:lnTo>
                    <a:pt x="1040" y="560"/>
                  </a:lnTo>
                  <a:lnTo>
                    <a:pt x="800" y="680"/>
                  </a:lnTo>
                  <a:lnTo>
                    <a:pt x="560" y="820"/>
                  </a:lnTo>
                  <a:lnTo>
                    <a:pt x="360" y="980"/>
                  </a:lnTo>
                  <a:lnTo>
                    <a:pt x="180" y="1180"/>
                  </a:lnTo>
                  <a:lnTo>
                    <a:pt x="120" y="1280"/>
                  </a:lnTo>
                  <a:lnTo>
                    <a:pt x="60" y="1400"/>
                  </a:lnTo>
                  <a:lnTo>
                    <a:pt x="20" y="1500"/>
                  </a:lnTo>
                  <a:lnTo>
                    <a:pt x="1" y="1620"/>
                  </a:lnTo>
                  <a:lnTo>
                    <a:pt x="1" y="1740"/>
                  </a:lnTo>
                  <a:lnTo>
                    <a:pt x="20" y="1860"/>
                  </a:lnTo>
                  <a:lnTo>
                    <a:pt x="80" y="2159"/>
                  </a:lnTo>
                  <a:lnTo>
                    <a:pt x="200" y="2559"/>
                  </a:lnTo>
                  <a:lnTo>
                    <a:pt x="260" y="2979"/>
                  </a:lnTo>
                  <a:lnTo>
                    <a:pt x="300" y="3299"/>
                  </a:lnTo>
                  <a:lnTo>
                    <a:pt x="320" y="3599"/>
                  </a:lnTo>
                  <a:lnTo>
                    <a:pt x="320" y="4198"/>
                  </a:lnTo>
                  <a:lnTo>
                    <a:pt x="300" y="4798"/>
                  </a:lnTo>
                  <a:lnTo>
                    <a:pt x="240" y="5398"/>
                  </a:lnTo>
                  <a:lnTo>
                    <a:pt x="180" y="5977"/>
                  </a:lnTo>
                  <a:lnTo>
                    <a:pt x="120" y="6537"/>
                  </a:lnTo>
                  <a:lnTo>
                    <a:pt x="200" y="6577"/>
                  </a:lnTo>
                  <a:lnTo>
                    <a:pt x="300" y="6597"/>
                  </a:lnTo>
                  <a:lnTo>
                    <a:pt x="840" y="6677"/>
                  </a:lnTo>
                  <a:lnTo>
                    <a:pt x="1340" y="6817"/>
                  </a:lnTo>
                  <a:lnTo>
                    <a:pt x="1840" y="6977"/>
                  </a:lnTo>
                  <a:lnTo>
                    <a:pt x="2339" y="7197"/>
                  </a:lnTo>
                  <a:lnTo>
                    <a:pt x="2759" y="7397"/>
                  </a:lnTo>
                  <a:lnTo>
                    <a:pt x="2839" y="4878"/>
                  </a:lnTo>
                  <a:lnTo>
                    <a:pt x="2939" y="2339"/>
                  </a:lnTo>
                  <a:lnTo>
                    <a:pt x="2939" y="2079"/>
                  </a:lnTo>
                  <a:lnTo>
                    <a:pt x="2979" y="1820"/>
                  </a:lnTo>
                  <a:lnTo>
                    <a:pt x="3019" y="1700"/>
                  </a:lnTo>
                  <a:lnTo>
                    <a:pt x="3059" y="1580"/>
                  </a:lnTo>
                  <a:lnTo>
                    <a:pt x="3099" y="1480"/>
                  </a:lnTo>
                  <a:lnTo>
                    <a:pt x="3179" y="1380"/>
                  </a:lnTo>
                  <a:lnTo>
                    <a:pt x="3279" y="1260"/>
                  </a:lnTo>
                  <a:lnTo>
                    <a:pt x="3399" y="1160"/>
                  </a:lnTo>
                  <a:lnTo>
                    <a:pt x="3519" y="1080"/>
                  </a:lnTo>
                  <a:lnTo>
                    <a:pt x="3659" y="1000"/>
                  </a:lnTo>
                  <a:lnTo>
                    <a:pt x="4018" y="840"/>
                  </a:lnTo>
                  <a:lnTo>
                    <a:pt x="4398" y="700"/>
                  </a:lnTo>
                  <a:lnTo>
                    <a:pt x="4798" y="600"/>
                  </a:lnTo>
                  <a:lnTo>
                    <a:pt x="5198" y="540"/>
                  </a:lnTo>
                  <a:lnTo>
                    <a:pt x="5138" y="360"/>
                  </a:lnTo>
                  <a:lnTo>
                    <a:pt x="4518" y="200"/>
                  </a:lnTo>
                  <a:lnTo>
                    <a:pt x="3878" y="101"/>
                  </a:lnTo>
                  <a:lnTo>
                    <a:pt x="3239" y="21"/>
                  </a:lnTo>
                  <a:lnTo>
                    <a:pt x="2599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35"/>
            <p:cNvSpPr/>
            <p:nvPr/>
          </p:nvSpPr>
          <p:spPr>
            <a:xfrm>
              <a:off x="5832500" y="3481825"/>
              <a:ext cx="10000" cy="7000"/>
            </a:xfrm>
            <a:custGeom>
              <a:rect b="b" l="l" r="r" t="t"/>
              <a:pathLst>
                <a:path extrusionOk="0" h="280" w="400">
                  <a:moveTo>
                    <a:pt x="0" y="0"/>
                  </a:moveTo>
                  <a:lnTo>
                    <a:pt x="340" y="280"/>
                  </a:lnTo>
                  <a:lnTo>
                    <a:pt x="400" y="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99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5"/>
            <p:cNvSpPr/>
            <p:nvPr/>
          </p:nvSpPr>
          <p:spPr>
            <a:xfrm>
              <a:off x="5832500" y="3481825"/>
              <a:ext cx="10000" cy="7000"/>
            </a:xfrm>
            <a:custGeom>
              <a:rect b="b" l="l" r="r" t="t"/>
              <a:pathLst>
                <a:path extrusionOk="0" fill="none" h="280" w="400">
                  <a:moveTo>
                    <a:pt x="0" y="0"/>
                  </a:moveTo>
                  <a:lnTo>
                    <a:pt x="340" y="280"/>
                  </a:lnTo>
                  <a:lnTo>
                    <a:pt x="340" y="280"/>
                  </a:lnTo>
                  <a:lnTo>
                    <a:pt x="400" y="1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5"/>
            <p:cNvSpPr/>
            <p:nvPr/>
          </p:nvSpPr>
          <p:spPr>
            <a:xfrm>
              <a:off x="5512650" y="3498300"/>
              <a:ext cx="415825" cy="701175"/>
            </a:xfrm>
            <a:custGeom>
              <a:rect b="b" l="l" r="r" t="t"/>
              <a:pathLst>
                <a:path extrusionOk="0" h="28047" w="16633">
                  <a:moveTo>
                    <a:pt x="161" y="27007"/>
                  </a:moveTo>
                  <a:lnTo>
                    <a:pt x="341" y="27186"/>
                  </a:lnTo>
                  <a:lnTo>
                    <a:pt x="541" y="27326"/>
                  </a:lnTo>
                  <a:lnTo>
                    <a:pt x="740" y="27446"/>
                  </a:lnTo>
                  <a:lnTo>
                    <a:pt x="960" y="27546"/>
                  </a:lnTo>
                  <a:lnTo>
                    <a:pt x="1180" y="27626"/>
                  </a:lnTo>
                  <a:lnTo>
                    <a:pt x="1400" y="27706"/>
                  </a:lnTo>
                  <a:lnTo>
                    <a:pt x="1880" y="27826"/>
                  </a:lnTo>
                  <a:lnTo>
                    <a:pt x="1640" y="27726"/>
                  </a:lnTo>
                  <a:lnTo>
                    <a:pt x="1100" y="27506"/>
                  </a:lnTo>
                  <a:lnTo>
                    <a:pt x="581" y="27246"/>
                  </a:lnTo>
                  <a:lnTo>
                    <a:pt x="161" y="27007"/>
                  </a:lnTo>
                  <a:close/>
                  <a:moveTo>
                    <a:pt x="13414" y="1"/>
                  </a:moveTo>
                  <a:lnTo>
                    <a:pt x="13334" y="141"/>
                  </a:lnTo>
                  <a:lnTo>
                    <a:pt x="13714" y="680"/>
                  </a:lnTo>
                  <a:lnTo>
                    <a:pt x="13914" y="980"/>
                  </a:lnTo>
                  <a:lnTo>
                    <a:pt x="14113" y="1320"/>
                  </a:lnTo>
                  <a:lnTo>
                    <a:pt x="14293" y="1680"/>
                  </a:lnTo>
                  <a:lnTo>
                    <a:pt x="14493" y="2080"/>
                  </a:lnTo>
                  <a:lnTo>
                    <a:pt x="14673" y="2499"/>
                  </a:lnTo>
                  <a:lnTo>
                    <a:pt x="14833" y="2939"/>
                  </a:lnTo>
                  <a:lnTo>
                    <a:pt x="14973" y="3379"/>
                  </a:lnTo>
                  <a:lnTo>
                    <a:pt x="15053" y="3819"/>
                  </a:lnTo>
                  <a:lnTo>
                    <a:pt x="15113" y="4279"/>
                  </a:lnTo>
                  <a:lnTo>
                    <a:pt x="15133" y="4758"/>
                  </a:lnTo>
                  <a:lnTo>
                    <a:pt x="15113" y="5238"/>
                  </a:lnTo>
                  <a:lnTo>
                    <a:pt x="15073" y="5758"/>
                  </a:lnTo>
                  <a:lnTo>
                    <a:pt x="14993" y="6277"/>
                  </a:lnTo>
                  <a:lnTo>
                    <a:pt x="14893" y="6817"/>
                  </a:lnTo>
                  <a:lnTo>
                    <a:pt x="14753" y="7377"/>
                  </a:lnTo>
                  <a:lnTo>
                    <a:pt x="14593" y="7957"/>
                  </a:lnTo>
                  <a:lnTo>
                    <a:pt x="14413" y="8536"/>
                  </a:lnTo>
                  <a:lnTo>
                    <a:pt x="14193" y="9156"/>
                  </a:lnTo>
                  <a:lnTo>
                    <a:pt x="13974" y="9776"/>
                  </a:lnTo>
                  <a:lnTo>
                    <a:pt x="13714" y="10435"/>
                  </a:lnTo>
                  <a:lnTo>
                    <a:pt x="13154" y="11775"/>
                  </a:lnTo>
                  <a:lnTo>
                    <a:pt x="12634" y="12974"/>
                  </a:lnTo>
                  <a:lnTo>
                    <a:pt x="12095" y="14173"/>
                  </a:lnTo>
                  <a:lnTo>
                    <a:pt x="11555" y="15353"/>
                  </a:lnTo>
                  <a:lnTo>
                    <a:pt x="10975" y="16512"/>
                  </a:lnTo>
                  <a:lnTo>
                    <a:pt x="10395" y="17671"/>
                  </a:lnTo>
                  <a:lnTo>
                    <a:pt x="9796" y="18831"/>
                  </a:lnTo>
                  <a:lnTo>
                    <a:pt x="8596" y="21150"/>
                  </a:lnTo>
                  <a:lnTo>
                    <a:pt x="8217" y="21829"/>
                  </a:lnTo>
                  <a:lnTo>
                    <a:pt x="7837" y="22469"/>
                  </a:lnTo>
                  <a:lnTo>
                    <a:pt x="7457" y="23069"/>
                  </a:lnTo>
                  <a:lnTo>
                    <a:pt x="7077" y="23628"/>
                  </a:lnTo>
                  <a:lnTo>
                    <a:pt x="6697" y="24148"/>
                  </a:lnTo>
                  <a:lnTo>
                    <a:pt x="6298" y="24648"/>
                  </a:lnTo>
                  <a:lnTo>
                    <a:pt x="5898" y="25088"/>
                  </a:lnTo>
                  <a:lnTo>
                    <a:pt x="5478" y="25487"/>
                  </a:lnTo>
                  <a:lnTo>
                    <a:pt x="5058" y="25827"/>
                  </a:lnTo>
                  <a:lnTo>
                    <a:pt x="4638" y="26147"/>
                  </a:lnTo>
                  <a:lnTo>
                    <a:pt x="4199" y="26407"/>
                  </a:lnTo>
                  <a:lnTo>
                    <a:pt x="3759" y="26627"/>
                  </a:lnTo>
                  <a:lnTo>
                    <a:pt x="3539" y="26727"/>
                  </a:lnTo>
                  <a:lnTo>
                    <a:pt x="3299" y="26807"/>
                  </a:lnTo>
                  <a:lnTo>
                    <a:pt x="3079" y="26867"/>
                  </a:lnTo>
                  <a:lnTo>
                    <a:pt x="2839" y="26927"/>
                  </a:lnTo>
                  <a:lnTo>
                    <a:pt x="2600" y="26967"/>
                  </a:lnTo>
                  <a:lnTo>
                    <a:pt x="2360" y="27007"/>
                  </a:lnTo>
                  <a:lnTo>
                    <a:pt x="2120" y="27027"/>
                  </a:lnTo>
                  <a:lnTo>
                    <a:pt x="1860" y="27027"/>
                  </a:lnTo>
                  <a:lnTo>
                    <a:pt x="1420" y="27007"/>
                  </a:lnTo>
                  <a:lnTo>
                    <a:pt x="960" y="26947"/>
                  </a:lnTo>
                  <a:lnTo>
                    <a:pt x="481" y="26847"/>
                  </a:lnTo>
                  <a:lnTo>
                    <a:pt x="1" y="26687"/>
                  </a:lnTo>
                  <a:lnTo>
                    <a:pt x="1" y="26687"/>
                  </a:lnTo>
                  <a:lnTo>
                    <a:pt x="341" y="26867"/>
                  </a:lnTo>
                  <a:lnTo>
                    <a:pt x="701" y="27027"/>
                  </a:lnTo>
                  <a:lnTo>
                    <a:pt x="1220" y="27226"/>
                  </a:lnTo>
                  <a:lnTo>
                    <a:pt x="1740" y="27406"/>
                  </a:lnTo>
                  <a:lnTo>
                    <a:pt x="2280" y="27566"/>
                  </a:lnTo>
                  <a:lnTo>
                    <a:pt x="2839" y="27686"/>
                  </a:lnTo>
                  <a:lnTo>
                    <a:pt x="3379" y="27806"/>
                  </a:lnTo>
                  <a:lnTo>
                    <a:pt x="3939" y="27886"/>
                  </a:lnTo>
                  <a:lnTo>
                    <a:pt x="4499" y="27946"/>
                  </a:lnTo>
                  <a:lnTo>
                    <a:pt x="5038" y="28006"/>
                  </a:lnTo>
                  <a:lnTo>
                    <a:pt x="5598" y="28046"/>
                  </a:lnTo>
                  <a:lnTo>
                    <a:pt x="6078" y="28046"/>
                  </a:lnTo>
                  <a:lnTo>
                    <a:pt x="6198" y="27786"/>
                  </a:lnTo>
                  <a:lnTo>
                    <a:pt x="6318" y="27566"/>
                  </a:lnTo>
                  <a:lnTo>
                    <a:pt x="6637" y="27027"/>
                  </a:lnTo>
                  <a:lnTo>
                    <a:pt x="7017" y="26307"/>
                  </a:lnTo>
                  <a:lnTo>
                    <a:pt x="7997" y="24428"/>
                  </a:lnTo>
                  <a:lnTo>
                    <a:pt x="9256" y="21969"/>
                  </a:lnTo>
                  <a:lnTo>
                    <a:pt x="10016" y="20570"/>
                  </a:lnTo>
                  <a:lnTo>
                    <a:pt x="10855" y="19051"/>
                  </a:lnTo>
                  <a:lnTo>
                    <a:pt x="11295" y="18231"/>
                  </a:lnTo>
                  <a:lnTo>
                    <a:pt x="11735" y="17372"/>
                  </a:lnTo>
                  <a:lnTo>
                    <a:pt x="12174" y="16472"/>
                  </a:lnTo>
                  <a:lnTo>
                    <a:pt x="12634" y="15533"/>
                  </a:lnTo>
                  <a:lnTo>
                    <a:pt x="13514" y="13634"/>
                  </a:lnTo>
                  <a:lnTo>
                    <a:pt x="14333" y="11755"/>
                  </a:lnTo>
                  <a:lnTo>
                    <a:pt x="15073" y="9956"/>
                  </a:lnTo>
                  <a:lnTo>
                    <a:pt x="15693" y="8316"/>
                  </a:lnTo>
                  <a:lnTo>
                    <a:pt x="15952" y="7597"/>
                  </a:lnTo>
                  <a:lnTo>
                    <a:pt x="16192" y="6937"/>
                  </a:lnTo>
                  <a:lnTo>
                    <a:pt x="16352" y="6357"/>
                  </a:lnTo>
                  <a:lnTo>
                    <a:pt x="16492" y="5878"/>
                  </a:lnTo>
                  <a:lnTo>
                    <a:pt x="16552" y="5618"/>
                  </a:lnTo>
                  <a:lnTo>
                    <a:pt x="16592" y="5358"/>
                  </a:lnTo>
                  <a:lnTo>
                    <a:pt x="16632" y="5098"/>
                  </a:lnTo>
                  <a:lnTo>
                    <a:pt x="16632" y="4818"/>
                  </a:lnTo>
                  <a:lnTo>
                    <a:pt x="16632" y="4558"/>
                  </a:lnTo>
                  <a:lnTo>
                    <a:pt x="16612" y="4298"/>
                  </a:lnTo>
                  <a:lnTo>
                    <a:pt x="16552" y="4039"/>
                  </a:lnTo>
                  <a:lnTo>
                    <a:pt x="16492" y="3759"/>
                  </a:lnTo>
                  <a:lnTo>
                    <a:pt x="16432" y="3499"/>
                  </a:lnTo>
                  <a:lnTo>
                    <a:pt x="16332" y="3219"/>
                  </a:lnTo>
                  <a:lnTo>
                    <a:pt x="16212" y="2959"/>
                  </a:lnTo>
                  <a:lnTo>
                    <a:pt x="16072" y="2679"/>
                  </a:lnTo>
                  <a:lnTo>
                    <a:pt x="15913" y="2419"/>
                  </a:lnTo>
                  <a:lnTo>
                    <a:pt x="15733" y="2140"/>
                  </a:lnTo>
                  <a:lnTo>
                    <a:pt x="15533" y="1880"/>
                  </a:lnTo>
                  <a:lnTo>
                    <a:pt x="15313" y="1620"/>
                  </a:lnTo>
                  <a:lnTo>
                    <a:pt x="15073" y="1360"/>
                  </a:lnTo>
                  <a:lnTo>
                    <a:pt x="14793" y="1100"/>
                  </a:lnTo>
                  <a:lnTo>
                    <a:pt x="14493" y="860"/>
                  </a:lnTo>
                  <a:lnTo>
                    <a:pt x="14173" y="620"/>
                  </a:lnTo>
                  <a:lnTo>
                    <a:pt x="13934" y="441"/>
                  </a:lnTo>
                  <a:lnTo>
                    <a:pt x="13734" y="281"/>
                  </a:lnTo>
                  <a:lnTo>
                    <a:pt x="13554" y="141"/>
                  </a:lnTo>
                  <a:lnTo>
                    <a:pt x="13414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5"/>
            <p:cNvSpPr/>
            <p:nvPr/>
          </p:nvSpPr>
          <p:spPr>
            <a:xfrm>
              <a:off x="5516650" y="4173450"/>
              <a:ext cx="43000" cy="20525"/>
            </a:xfrm>
            <a:custGeom>
              <a:rect b="b" l="l" r="r" t="t"/>
              <a:pathLst>
                <a:path extrusionOk="0" fill="none" h="821" w="1720">
                  <a:moveTo>
                    <a:pt x="1" y="1"/>
                  </a:moveTo>
                  <a:lnTo>
                    <a:pt x="1" y="1"/>
                  </a:lnTo>
                  <a:lnTo>
                    <a:pt x="181" y="180"/>
                  </a:lnTo>
                  <a:lnTo>
                    <a:pt x="381" y="320"/>
                  </a:lnTo>
                  <a:lnTo>
                    <a:pt x="580" y="440"/>
                  </a:lnTo>
                  <a:lnTo>
                    <a:pt x="800" y="540"/>
                  </a:lnTo>
                  <a:lnTo>
                    <a:pt x="1020" y="620"/>
                  </a:lnTo>
                  <a:lnTo>
                    <a:pt x="1240" y="700"/>
                  </a:lnTo>
                  <a:lnTo>
                    <a:pt x="1720" y="820"/>
                  </a:lnTo>
                  <a:lnTo>
                    <a:pt x="1720" y="820"/>
                  </a:lnTo>
                  <a:lnTo>
                    <a:pt x="1480" y="720"/>
                  </a:lnTo>
                  <a:lnTo>
                    <a:pt x="1480" y="720"/>
                  </a:lnTo>
                  <a:lnTo>
                    <a:pt x="940" y="500"/>
                  </a:lnTo>
                  <a:lnTo>
                    <a:pt x="421" y="240"/>
                  </a:lnTo>
                  <a:lnTo>
                    <a:pt x="421" y="24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35"/>
            <p:cNvSpPr/>
            <p:nvPr/>
          </p:nvSpPr>
          <p:spPr>
            <a:xfrm>
              <a:off x="5512650" y="3498300"/>
              <a:ext cx="415825" cy="701175"/>
            </a:xfrm>
            <a:custGeom>
              <a:rect b="b" l="l" r="r" t="t"/>
              <a:pathLst>
                <a:path extrusionOk="0" fill="none" h="28047" w="16633">
                  <a:moveTo>
                    <a:pt x="13414" y="1"/>
                  </a:moveTo>
                  <a:lnTo>
                    <a:pt x="13334" y="141"/>
                  </a:lnTo>
                  <a:lnTo>
                    <a:pt x="13334" y="141"/>
                  </a:lnTo>
                  <a:lnTo>
                    <a:pt x="13714" y="680"/>
                  </a:lnTo>
                  <a:lnTo>
                    <a:pt x="13914" y="980"/>
                  </a:lnTo>
                  <a:lnTo>
                    <a:pt x="14113" y="1320"/>
                  </a:lnTo>
                  <a:lnTo>
                    <a:pt x="14293" y="1680"/>
                  </a:lnTo>
                  <a:lnTo>
                    <a:pt x="14493" y="2080"/>
                  </a:lnTo>
                  <a:lnTo>
                    <a:pt x="14673" y="2499"/>
                  </a:lnTo>
                  <a:lnTo>
                    <a:pt x="14833" y="2939"/>
                  </a:lnTo>
                  <a:lnTo>
                    <a:pt x="14833" y="2939"/>
                  </a:lnTo>
                  <a:lnTo>
                    <a:pt x="14973" y="3379"/>
                  </a:lnTo>
                  <a:lnTo>
                    <a:pt x="15053" y="3819"/>
                  </a:lnTo>
                  <a:lnTo>
                    <a:pt x="15113" y="4279"/>
                  </a:lnTo>
                  <a:lnTo>
                    <a:pt x="15133" y="4758"/>
                  </a:lnTo>
                  <a:lnTo>
                    <a:pt x="15113" y="5238"/>
                  </a:lnTo>
                  <a:lnTo>
                    <a:pt x="15073" y="5758"/>
                  </a:lnTo>
                  <a:lnTo>
                    <a:pt x="14993" y="6277"/>
                  </a:lnTo>
                  <a:lnTo>
                    <a:pt x="14893" y="6817"/>
                  </a:lnTo>
                  <a:lnTo>
                    <a:pt x="14753" y="7377"/>
                  </a:lnTo>
                  <a:lnTo>
                    <a:pt x="14593" y="7957"/>
                  </a:lnTo>
                  <a:lnTo>
                    <a:pt x="14413" y="8536"/>
                  </a:lnTo>
                  <a:lnTo>
                    <a:pt x="14193" y="9156"/>
                  </a:lnTo>
                  <a:lnTo>
                    <a:pt x="13974" y="9776"/>
                  </a:lnTo>
                  <a:lnTo>
                    <a:pt x="13714" y="10435"/>
                  </a:lnTo>
                  <a:lnTo>
                    <a:pt x="13154" y="11775"/>
                  </a:lnTo>
                  <a:lnTo>
                    <a:pt x="13154" y="11775"/>
                  </a:lnTo>
                  <a:lnTo>
                    <a:pt x="12634" y="12974"/>
                  </a:lnTo>
                  <a:lnTo>
                    <a:pt x="12095" y="14173"/>
                  </a:lnTo>
                  <a:lnTo>
                    <a:pt x="11555" y="15353"/>
                  </a:lnTo>
                  <a:lnTo>
                    <a:pt x="10975" y="16512"/>
                  </a:lnTo>
                  <a:lnTo>
                    <a:pt x="10395" y="17671"/>
                  </a:lnTo>
                  <a:lnTo>
                    <a:pt x="9796" y="18831"/>
                  </a:lnTo>
                  <a:lnTo>
                    <a:pt x="8596" y="21150"/>
                  </a:lnTo>
                  <a:lnTo>
                    <a:pt x="8596" y="21150"/>
                  </a:lnTo>
                  <a:lnTo>
                    <a:pt x="8217" y="21829"/>
                  </a:lnTo>
                  <a:lnTo>
                    <a:pt x="7837" y="22469"/>
                  </a:lnTo>
                  <a:lnTo>
                    <a:pt x="7457" y="23069"/>
                  </a:lnTo>
                  <a:lnTo>
                    <a:pt x="7077" y="23628"/>
                  </a:lnTo>
                  <a:lnTo>
                    <a:pt x="6697" y="24148"/>
                  </a:lnTo>
                  <a:lnTo>
                    <a:pt x="6298" y="24648"/>
                  </a:lnTo>
                  <a:lnTo>
                    <a:pt x="5898" y="25088"/>
                  </a:lnTo>
                  <a:lnTo>
                    <a:pt x="5478" y="25487"/>
                  </a:lnTo>
                  <a:lnTo>
                    <a:pt x="5058" y="25827"/>
                  </a:lnTo>
                  <a:lnTo>
                    <a:pt x="4638" y="26147"/>
                  </a:lnTo>
                  <a:lnTo>
                    <a:pt x="4199" y="26407"/>
                  </a:lnTo>
                  <a:lnTo>
                    <a:pt x="3759" y="26627"/>
                  </a:lnTo>
                  <a:lnTo>
                    <a:pt x="3539" y="26727"/>
                  </a:lnTo>
                  <a:lnTo>
                    <a:pt x="3299" y="26807"/>
                  </a:lnTo>
                  <a:lnTo>
                    <a:pt x="3079" y="26867"/>
                  </a:lnTo>
                  <a:lnTo>
                    <a:pt x="2839" y="26927"/>
                  </a:lnTo>
                  <a:lnTo>
                    <a:pt x="2600" y="26967"/>
                  </a:lnTo>
                  <a:lnTo>
                    <a:pt x="2360" y="27007"/>
                  </a:lnTo>
                  <a:lnTo>
                    <a:pt x="2120" y="27027"/>
                  </a:lnTo>
                  <a:lnTo>
                    <a:pt x="1860" y="27027"/>
                  </a:lnTo>
                  <a:lnTo>
                    <a:pt x="1860" y="27027"/>
                  </a:lnTo>
                  <a:lnTo>
                    <a:pt x="1420" y="27007"/>
                  </a:lnTo>
                  <a:lnTo>
                    <a:pt x="960" y="26947"/>
                  </a:lnTo>
                  <a:lnTo>
                    <a:pt x="481" y="26847"/>
                  </a:lnTo>
                  <a:lnTo>
                    <a:pt x="1" y="26687"/>
                  </a:lnTo>
                  <a:lnTo>
                    <a:pt x="1" y="26687"/>
                  </a:lnTo>
                  <a:lnTo>
                    <a:pt x="341" y="26867"/>
                  </a:lnTo>
                  <a:lnTo>
                    <a:pt x="701" y="27027"/>
                  </a:lnTo>
                  <a:lnTo>
                    <a:pt x="701" y="27027"/>
                  </a:lnTo>
                  <a:lnTo>
                    <a:pt x="1220" y="27226"/>
                  </a:lnTo>
                  <a:lnTo>
                    <a:pt x="1740" y="27406"/>
                  </a:lnTo>
                  <a:lnTo>
                    <a:pt x="1740" y="27406"/>
                  </a:lnTo>
                  <a:lnTo>
                    <a:pt x="2280" y="27566"/>
                  </a:lnTo>
                  <a:lnTo>
                    <a:pt x="2839" y="27686"/>
                  </a:lnTo>
                  <a:lnTo>
                    <a:pt x="3379" y="27806"/>
                  </a:lnTo>
                  <a:lnTo>
                    <a:pt x="3939" y="27886"/>
                  </a:lnTo>
                  <a:lnTo>
                    <a:pt x="3939" y="27886"/>
                  </a:lnTo>
                  <a:lnTo>
                    <a:pt x="4499" y="27946"/>
                  </a:lnTo>
                  <a:lnTo>
                    <a:pt x="5038" y="28006"/>
                  </a:lnTo>
                  <a:lnTo>
                    <a:pt x="5038" y="28006"/>
                  </a:lnTo>
                  <a:lnTo>
                    <a:pt x="5598" y="28046"/>
                  </a:lnTo>
                  <a:lnTo>
                    <a:pt x="5598" y="28046"/>
                  </a:lnTo>
                  <a:lnTo>
                    <a:pt x="6078" y="28046"/>
                  </a:lnTo>
                  <a:lnTo>
                    <a:pt x="6078" y="28046"/>
                  </a:lnTo>
                  <a:lnTo>
                    <a:pt x="6078" y="28046"/>
                  </a:lnTo>
                  <a:lnTo>
                    <a:pt x="6078" y="28046"/>
                  </a:lnTo>
                  <a:lnTo>
                    <a:pt x="6198" y="27786"/>
                  </a:lnTo>
                  <a:lnTo>
                    <a:pt x="6318" y="27566"/>
                  </a:lnTo>
                  <a:lnTo>
                    <a:pt x="6318" y="27566"/>
                  </a:lnTo>
                  <a:lnTo>
                    <a:pt x="6637" y="27027"/>
                  </a:lnTo>
                  <a:lnTo>
                    <a:pt x="7017" y="26307"/>
                  </a:lnTo>
                  <a:lnTo>
                    <a:pt x="7997" y="24428"/>
                  </a:lnTo>
                  <a:lnTo>
                    <a:pt x="9256" y="21969"/>
                  </a:lnTo>
                  <a:lnTo>
                    <a:pt x="10016" y="20570"/>
                  </a:lnTo>
                  <a:lnTo>
                    <a:pt x="10855" y="19051"/>
                  </a:lnTo>
                  <a:lnTo>
                    <a:pt x="10855" y="19051"/>
                  </a:lnTo>
                  <a:lnTo>
                    <a:pt x="11295" y="18231"/>
                  </a:lnTo>
                  <a:lnTo>
                    <a:pt x="11735" y="17372"/>
                  </a:lnTo>
                  <a:lnTo>
                    <a:pt x="12174" y="16472"/>
                  </a:lnTo>
                  <a:lnTo>
                    <a:pt x="12634" y="15533"/>
                  </a:lnTo>
                  <a:lnTo>
                    <a:pt x="13514" y="13634"/>
                  </a:lnTo>
                  <a:lnTo>
                    <a:pt x="14333" y="11755"/>
                  </a:lnTo>
                  <a:lnTo>
                    <a:pt x="15073" y="9956"/>
                  </a:lnTo>
                  <a:lnTo>
                    <a:pt x="15693" y="8316"/>
                  </a:lnTo>
                  <a:lnTo>
                    <a:pt x="15952" y="7597"/>
                  </a:lnTo>
                  <a:lnTo>
                    <a:pt x="16192" y="6937"/>
                  </a:lnTo>
                  <a:lnTo>
                    <a:pt x="16352" y="6357"/>
                  </a:lnTo>
                  <a:lnTo>
                    <a:pt x="16492" y="5878"/>
                  </a:lnTo>
                  <a:lnTo>
                    <a:pt x="16492" y="5878"/>
                  </a:lnTo>
                  <a:lnTo>
                    <a:pt x="16552" y="5618"/>
                  </a:lnTo>
                  <a:lnTo>
                    <a:pt x="16592" y="5358"/>
                  </a:lnTo>
                  <a:lnTo>
                    <a:pt x="16632" y="5098"/>
                  </a:lnTo>
                  <a:lnTo>
                    <a:pt x="16632" y="4818"/>
                  </a:lnTo>
                  <a:lnTo>
                    <a:pt x="16632" y="4818"/>
                  </a:lnTo>
                  <a:lnTo>
                    <a:pt x="16632" y="4558"/>
                  </a:lnTo>
                  <a:lnTo>
                    <a:pt x="16612" y="4298"/>
                  </a:lnTo>
                  <a:lnTo>
                    <a:pt x="16552" y="4039"/>
                  </a:lnTo>
                  <a:lnTo>
                    <a:pt x="16492" y="3759"/>
                  </a:lnTo>
                  <a:lnTo>
                    <a:pt x="16432" y="3499"/>
                  </a:lnTo>
                  <a:lnTo>
                    <a:pt x="16332" y="3219"/>
                  </a:lnTo>
                  <a:lnTo>
                    <a:pt x="16212" y="2959"/>
                  </a:lnTo>
                  <a:lnTo>
                    <a:pt x="16072" y="2679"/>
                  </a:lnTo>
                  <a:lnTo>
                    <a:pt x="15913" y="2419"/>
                  </a:lnTo>
                  <a:lnTo>
                    <a:pt x="15733" y="2140"/>
                  </a:lnTo>
                  <a:lnTo>
                    <a:pt x="15533" y="1880"/>
                  </a:lnTo>
                  <a:lnTo>
                    <a:pt x="15313" y="1620"/>
                  </a:lnTo>
                  <a:lnTo>
                    <a:pt x="15073" y="1360"/>
                  </a:lnTo>
                  <a:lnTo>
                    <a:pt x="14793" y="1100"/>
                  </a:lnTo>
                  <a:lnTo>
                    <a:pt x="14493" y="860"/>
                  </a:lnTo>
                  <a:lnTo>
                    <a:pt x="14173" y="620"/>
                  </a:lnTo>
                  <a:lnTo>
                    <a:pt x="14173" y="620"/>
                  </a:lnTo>
                  <a:lnTo>
                    <a:pt x="13934" y="441"/>
                  </a:lnTo>
                  <a:lnTo>
                    <a:pt x="13734" y="281"/>
                  </a:lnTo>
                  <a:lnTo>
                    <a:pt x="13554" y="141"/>
                  </a:lnTo>
                  <a:lnTo>
                    <a:pt x="1341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5"/>
            <p:cNvSpPr/>
            <p:nvPr/>
          </p:nvSpPr>
          <p:spPr>
            <a:xfrm>
              <a:off x="5599625" y="4206425"/>
              <a:ext cx="203400" cy="1167925"/>
            </a:xfrm>
            <a:custGeom>
              <a:rect b="b" l="l" r="r" t="t"/>
              <a:pathLst>
                <a:path extrusionOk="0" h="46717" w="8136">
                  <a:moveTo>
                    <a:pt x="120" y="1"/>
                  </a:moveTo>
                  <a:lnTo>
                    <a:pt x="200" y="61"/>
                  </a:lnTo>
                  <a:lnTo>
                    <a:pt x="260" y="141"/>
                  </a:lnTo>
                  <a:lnTo>
                    <a:pt x="300" y="221"/>
                  </a:lnTo>
                  <a:lnTo>
                    <a:pt x="340" y="301"/>
                  </a:lnTo>
                  <a:lnTo>
                    <a:pt x="380" y="461"/>
                  </a:lnTo>
                  <a:lnTo>
                    <a:pt x="400" y="661"/>
                  </a:lnTo>
                  <a:lnTo>
                    <a:pt x="400" y="840"/>
                  </a:lnTo>
                  <a:lnTo>
                    <a:pt x="380" y="2420"/>
                  </a:lnTo>
                  <a:lnTo>
                    <a:pt x="340" y="3999"/>
                  </a:lnTo>
                  <a:lnTo>
                    <a:pt x="240" y="7157"/>
                  </a:lnTo>
                  <a:lnTo>
                    <a:pt x="140" y="10335"/>
                  </a:lnTo>
                  <a:lnTo>
                    <a:pt x="60" y="13494"/>
                  </a:lnTo>
                  <a:lnTo>
                    <a:pt x="20" y="15073"/>
                  </a:lnTo>
                  <a:lnTo>
                    <a:pt x="0" y="16652"/>
                  </a:lnTo>
                  <a:lnTo>
                    <a:pt x="0" y="18231"/>
                  </a:lnTo>
                  <a:lnTo>
                    <a:pt x="20" y="19810"/>
                  </a:lnTo>
                  <a:lnTo>
                    <a:pt x="60" y="21390"/>
                  </a:lnTo>
                  <a:lnTo>
                    <a:pt x="120" y="22969"/>
                  </a:lnTo>
                  <a:lnTo>
                    <a:pt x="220" y="24548"/>
                  </a:lnTo>
                  <a:lnTo>
                    <a:pt x="360" y="26127"/>
                  </a:lnTo>
                  <a:lnTo>
                    <a:pt x="380" y="26287"/>
                  </a:lnTo>
                  <a:lnTo>
                    <a:pt x="420" y="26447"/>
                  </a:lnTo>
                  <a:lnTo>
                    <a:pt x="460" y="26607"/>
                  </a:lnTo>
                  <a:lnTo>
                    <a:pt x="540" y="26767"/>
                  </a:lnTo>
                  <a:lnTo>
                    <a:pt x="620" y="26887"/>
                  </a:lnTo>
                  <a:lnTo>
                    <a:pt x="720" y="27007"/>
                  </a:lnTo>
                  <a:lnTo>
                    <a:pt x="840" y="27067"/>
                  </a:lnTo>
                  <a:lnTo>
                    <a:pt x="920" y="27087"/>
                  </a:lnTo>
                  <a:lnTo>
                    <a:pt x="980" y="27087"/>
                  </a:lnTo>
                  <a:lnTo>
                    <a:pt x="1819" y="33423"/>
                  </a:lnTo>
                  <a:lnTo>
                    <a:pt x="4578" y="46716"/>
                  </a:lnTo>
                  <a:lnTo>
                    <a:pt x="6097" y="46596"/>
                  </a:lnTo>
                  <a:lnTo>
                    <a:pt x="7216" y="46476"/>
                  </a:lnTo>
                  <a:lnTo>
                    <a:pt x="8136" y="46377"/>
                  </a:lnTo>
                  <a:lnTo>
                    <a:pt x="7876" y="45617"/>
                  </a:lnTo>
                  <a:lnTo>
                    <a:pt x="7556" y="44717"/>
                  </a:lnTo>
                  <a:lnTo>
                    <a:pt x="7156" y="43478"/>
                  </a:lnTo>
                  <a:lnTo>
                    <a:pt x="6677" y="41959"/>
                  </a:lnTo>
                  <a:lnTo>
                    <a:pt x="6137" y="40160"/>
                  </a:lnTo>
                  <a:lnTo>
                    <a:pt x="5577" y="38121"/>
                  </a:lnTo>
                  <a:lnTo>
                    <a:pt x="4977" y="35862"/>
                  </a:lnTo>
                  <a:lnTo>
                    <a:pt x="4698" y="34663"/>
                  </a:lnTo>
                  <a:lnTo>
                    <a:pt x="4398" y="33423"/>
                  </a:lnTo>
                  <a:lnTo>
                    <a:pt x="4098" y="32124"/>
                  </a:lnTo>
                  <a:lnTo>
                    <a:pt x="3818" y="30805"/>
                  </a:lnTo>
                  <a:lnTo>
                    <a:pt x="3558" y="29445"/>
                  </a:lnTo>
                  <a:lnTo>
                    <a:pt x="3298" y="28046"/>
                  </a:lnTo>
                  <a:lnTo>
                    <a:pt x="3038" y="26627"/>
                  </a:lnTo>
                  <a:lnTo>
                    <a:pt x="2819" y="25168"/>
                  </a:lnTo>
                  <a:lnTo>
                    <a:pt x="2599" y="23708"/>
                  </a:lnTo>
                  <a:lnTo>
                    <a:pt x="2419" y="22209"/>
                  </a:lnTo>
                  <a:lnTo>
                    <a:pt x="2239" y="20690"/>
                  </a:lnTo>
                  <a:lnTo>
                    <a:pt x="2099" y="19171"/>
                  </a:lnTo>
                  <a:lnTo>
                    <a:pt x="1979" y="17652"/>
                  </a:lnTo>
                  <a:lnTo>
                    <a:pt x="1899" y="16112"/>
                  </a:lnTo>
                  <a:lnTo>
                    <a:pt x="1839" y="14553"/>
                  </a:lnTo>
                  <a:lnTo>
                    <a:pt x="1819" y="13014"/>
                  </a:lnTo>
                  <a:lnTo>
                    <a:pt x="1839" y="12194"/>
                  </a:lnTo>
                  <a:lnTo>
                    <a:pt x="1819" y="9616"/>
                  </a:lnTo>
                  <a:lnTo>
                    <a:pt x="1819" y="8017"/>
                  </a:lnTo>
                  <a:lnTo>
                    <a:pt x="1859" y="6557"/>
                  </a:lnTo>
                  <a:lnTo>
                    <a:pt x="1899" y="5198"/>
                  </a:lnTo>
                  <a:lnTo>
                    <a:pt x="1959" y="3979"/>
                  </a:lnTo>
                  <a:lnTo>
                    <a:pt x="2039" y="2879"/>
                  </a:lnTo>
                  <a:lnTo>
                    <a:pt x="2159" y="1920"/>
                  </a:lnTo>
                  <a:lnTo>
                    <a:pt x="2279" y="1080"/>
                  </a:lnTo>
                  <a:lnTo>
                    <a:pt x="2419" y="361"/>
                  </a:lnTo>
                  <a:lnTo>
                    <a:pt x="2079" y="341"/>
                  </a:lnTo>
                  <a:lnTo>
                    <a:pt x="1499" y="261"/>
                  </a:lnTo>
                  <a:lnTo>
                    <a:pt x="940" y="161"/>
                  </a:lnTo>
                  <a:lnTo>
                    <a:pt x="360" y="41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5"/>
            <p:cNvSpPr/>
            <p:nvPr/>
          </p:nvSpPr>
          <p:spPr>
            <a:xfrm>
              <a:off x="5599625" y="4206425"/>
              <a:ext cx="203400" cy="1167925"/>
            </a:xfrm>
            <a:custGeom>
              <a:rect b="b" l="l" r="r" t="t"/>
              <a:pathLst>
                <a:path extrusionOk="0" fill="none" h="46717" w="8136">
                  <a:moveTo>
                    <a:pt x="120" y="1"/>
                  </a:moveTo>
                  <a:lnTo>
                    <a:pt x="120" y="1"/>
                  </a:lnTo>
                  <a:lnTo>
                    <a:pt x="200" y="61"/>
                  </a:lnTo>
                  <a:lnTo>
                    <a:pt x="260" y="141"/>
                  </a:lnTo>
                  <a:lnTo>
                    <a:pt x="260" y="141"/>
                  </a:lnTo>
                  <a:lnTo>
                    <a:pt x="300" y="221"/>
                  </a:lnTo>
                  <a:lnTo>
                    <a:pt x="340" y="301"/>
                  </a:lnTo>
                  <a:lnTo>
                    <a:pt x="380" y="461"/>
                  </a:lnTo>
                  <a:lnTo>
                    <a:pt x="400" y="661"/>
                  </a:lnTo>
                  <a:lnTo>
                    <a:pt x="400" y="840"/>
                  </a:lnTo>
                  <a:lnTo>
                    <a:pt x="400" y="840"/>
                  </a:lnTo>
                  <a:lnTo>
                    <a:pt x="380" y="2420"/>
                  </a:lnTo>
                  <a:lnTo>
                    <a:pt x="340" y="3999"/>
                  </a:lnTo>
                  <a:lnTo>
                    <a:pt x="240" y="7157"/>
                  </a:lnTo>
                  <a:lnTo>
                    <a:pt x="140" y="10335"/>
                  </a:lnTo>
                  <a:lnTo>
                    <a:pt x="60" y="13494"/>
                  </a:lnTo>
                  <a:lnTo>
                    <a:pt x="20" y="15073"/>
                  </a:lnTo>
                  <a:lnTo>
                    <a:pt x="0" y="16652"/>
                  </a:lnTo>
                  <a:lnTo>
                    <a:pt x="0" y="18231"/>
                  </a:lnTo>
                  <a:lnTo>
                    <a:pt x="20" y="19810"/>
                  </a:lnTo>
                  <a:lnTo>
                    <a:pt x="60" y="21390"/>
                  </a:lnTo>
                  <a:lnTo>
                    <a:pt x="120" y="22969"/>
                  </a:lnTo>
                  <a:lnTo>
                    <a:pt x="220" y="24548"/>
                  </a:lnTo>
                  <a:lnTo>
                    <a:pt x="360" y="26127"/>
                  </a:lnTo>
                  <a:lnTo>
                    <a:pt x="360" y="26127"/>
                  </a:lnTo>
                  <a:lnTo>
                    <a:pt x="380" y="26287"/>
                  </a:lnTo>
                  <a:lnTo>
                    <a:pt x="420" y="26447"/>
                  </a:lnTo>
                  <a:lnTo>
                    <a:pt x="460" y="26607"/>
                  </a:lnTo>
                  <a:lnTo>
                    <a:pt x="540" y="26767"/>
                  </a:lnTo>
                  <a:lnTo>
                    <a:pt x="620" y="26887"/>
                  </a:lnTo>
                  <a:lnTo>
                    <a:pt x="720" y="27007"/>
                  </a:lnTo>
                  <a:lnTo>
                    <a:pt x="840" y="27067"/>
                  </a:lnTo>
                  <a:lnTo>
                    <a:pt x="920" y="27087"/>
                  </a:lnTo>
                  <a:lnTo>
                    <a:pt x="980" y="27087"/>
                  </a:lnTo>
                  <a:lnTo>
                    <a:pt x="1819" y="33423"/>
                  </a:lnTo>
                  <a:lnTo>
                    <a:pt x="4578" y="46716"/>
                  </a:lnTo>
                  <a:lnTo>
                    <a:pt x="4578" y="46716"/>
                  </a:lnTo>
                  <a:lnTo>
                    <a:pt x="6097" y="46596"/>
                  </a:lnTo>
                  <a:lnTo>
                    <a:pt x="7216" y="46476"/>
                  </a:lnTo>
                  <a:lnTo>
                    <a:pt x="8136" y="46377"/>
                  </a:lnTo>
                  <a:lnTo>
                    <a:pt x="8136" y="46377"/>
                  </a:lnTo>
                  <a:lnTo>
                    <a:pt x="7876" y="45617"/>
                  </a:lnTo>
                  <a:lnTo>
                    <a:pt x="7556" y="44717"/>
                  </a:lnTo>
                  <a:lnTo>
                    <a:pt x="7156" y="43478"/>
                  </a:lnTo>
                  <a:lnTo>
                    <a:pt x="6677" y="41959"/>
                  </a:lnTo>
                  <a:lnTo>
                    <a:pt x="6137" y="40160"/>
                  </a:lnTo>
                  <a:lnTo>
                    <a:pt x="5577" y="38121"/>
                  </a:lnTo>
                  <a:lnTo>
                    <a:pt x="4977" y="35862"/>
                  </a:lnTo>
                  <a:lnTo>
                    <a:pt x="4698" y="34663"/>
                  </a:lnTo>
                  <a:lnTo>
                    <a:pt x="4398" y="33423"/>
                  </a:lnTo>
                  <a:lnTo>
                    <a:pt x="4098" y="32124"/>
                  </a:lnTo>
                  <a:lnTo>
                    <a:pt x="3818" y="30805"/>
                  </a:lnTo>
                  <a:lnTo>
                    <a:pt x="3558" y="29445"/>
                  </a:lnTo>
                  <a:lnTo>
                    <a:pt x="3298" y="28046"/>
                  </a:lnTo>
                  <a:lnTo>
                    <a:pt x="3038" y="26627"/>
                  </a:lnTo>
                  <a:lnTo>
                    <a:pt x="2819" y="25168"/>
                  </a:lnTo>
                  <a:lnTo>
                    <a:pt x="2599" y="23708"/>
                  </a:lnTo>
                  <a:lnTo>
                    <a:pt x="2419" y="22209"/>
                  </a:lnTo>
                  <a:lnTo>
                    <a:pt x="2239" y="20690"/>
                  </a:lnTo>
                  <a:lnTo>
                    <a:pt x="2099" y="19171"/>
                  </a:lnTo>
                  <a:lnTo>
                    <a:pt x="1979" y="17652"/>
                  </a:lnTo>
                  <a:lnTo>
                    <a:pt x="1899" y="16112"/>
                  </a:lnTo>
                  <a:lnTo>
                    <a:pt x="1839" y="14553"/>
                  </a:lnTo>
                  <a:lnTo>
                    <a:pt x="1819" y="13014"/>
                  </a:lnTo>
                  <a:lnTo>
                    <a:pt x="1819" y="13014"/>
                  </a:lnTo>
                  <a:lnTo>
                    <a:pt x="1839" y="12194"/>
                  </a:lnTo>
                  <a:lnTo>
                    <a:pt x="1839" y="12194"/>
                  </a:lnTo>
                  <a:lnTo>
                    <a:pt x="1819" y="9616"/>
                  </a:lnTo>
                  <a:lnTo>
                    <a:pt x="1819" y="9616"/>
                  </a:lnTo>
                  <a:lnTo>
                    <a:pt x="1819" y="8017"/>
                  </a:lnTo>
                  <a:lnTo>
                    <a:pt x="1859" y="6557"/>
                  </a:lnTo>
                  <a:lnTo>
                    <a:pt x="1899" y="5198"/>
                  </a:lnTo>
                  <a:lnTo>
                    <a:pt x="1959" y="3979"/>
                  </a:lnTo>
                  <a:lnTo>
                    <a:pt x="2039" y="2879"/>
                  </a:lnTo>
                  <a:lnTo>
                    <a:pt x="2159" y="1920"/>
                  </a:lnTo>
                  <a:lnTo>
                    <a:pt x="2279" y="1080"/>
                  </a:lnTo>
                  <a:lnTo>
                    <a:pt x="2419" y="361"/>
                  </a:lnTo>
                  <a:lnTo>
                    <a:pt x="2419" y="361"/>
                  </a:lnTo>
                  <a:lnTo>
                    <a:pt x="2079" y="341"/>
                  </a:lnTo>
                  <a:lnTo>
                    <a:pt x="2079" y="341"/>
                  </a:lnTo>
                  <a:lnTo>
                    <a:pt x="1499" y="261"/>
                  </a:lnTo>
                  <a:lnTo>
                    <a:pt x="1499" y="261"/>
                  </a:lnTo>
                  <a:lnTo>
                    <a:pt x="940" y="161"/>
                  </a:lnTo>
                  <a:lnTo>
                    <a:pt x="360" y="41"/>
                  </a:lnTo>
                  <a:lnTo>
                    <a:pt x="360" y="41"/>
                  </a:lnTo>
                  <a:lnTo>
                    <a:pt x="12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5"/>
            <p:cNvSpPr/>
            <p:nvPr/>
          </p:nvSpPr>
          <p:spPr>
            <a:xfrm>
              <a:off x="5508650" y="4164450"/>
              <a:ext cx="155950" cy="51000"/>
            </a:xfrm>
            <a:custGeom>
              <a:rect b="b" l="l" r="r" t="t"/>
              <a:pathLst>
                <a:path extrusionOk="0" h="2040" w="6238">
                  <a:moveTo>
                    <a:pt x="1" y="1"/>
                  </a:moveTo>
                  <a:lnTo>
                    <a:pt x="161" y="201"/>
                  </a:lnTo>
                  <a:lnTo>
                    <a:pt x="321" y="361"/>
                  </a:lnTo>
                  <a:lnTo>
                    <a:pt x="741" y="600"/>
                  </a:lnTo>
                  <a:lnTo>
                    <a:pt x="1260" y="860"/>
                  </a:lnTo>
                  <a:lnTo>
                    <a:pt x="1800" y="1080"/>
                  </a:lnTo>
                  <a:lnTo>
                    <a:pt x="2040" y="1180"/>
                  </a:lnTo>
                  <a:lnTo>
                    <a:pt x="2580" y="1280"/>
                  </a:lnTo>
                  <a:lnTo>
                    <a:pt x="3119" y="1420"/>
                  </a:lnTo>
                  <a:lnTo>
                    <a:pt x="3459" y="1520"/>
                  </a:lnTo>
                  <a:lnTo>
                    <a:pt x="3619" y="1580"/>
                  </a:lnTo>
                  <a:lnTo>
                    <a:pt x="3759" y="1680"/>
                  </a:lnTo>
                  <a:lnTo>
                    <a:pt x="3999" y="1720"/>
                  </a:lnTo>
                  <a:lnTo>
                    <a:pt x="4579" y="1840"/>
                  </a:lnTo>
                  <a:lnTo>
                    <a:pt x="5138" y="1940"/>
                  </a:lnTo>
                  <a:lnTo>
                    <a:pt x="5718" y="2020"/>
                  </a:lnTo>
                  <a:lnTo>
                    <a:pt x="6058" y="2040"/>
                  </a:lnTo>
                  <a:lnTo>
                    <a:pt x="6138" y="1700"/>
                  </a:lnTo>
                  <a:lnTo>
                    <a:pt x="6238" y="1400"/>
                  </a:lnTo>
                  <a:lnTo>
                    <a:pt x="5758" y="1400"/>
                  </a:lnTo>
                  <a:lnTo>
                    <a:pt x="5198" y="1360"/>
                  </a:lnTo>
                  <a:lnTo>
                    <a:pt x="4659" y="1300"/>
                  </a:lnTo>
                  <a:lnTo>
                    <a:pt x="4099" y="1240"/>
                  </a:lnTo>
                  <a:lnTo>
                    <a:pt x="3539" y="1160"/>
                  </a:lnTo>
                  <a:lnTo>
                    <a:pt x="2999" y="1040"/>
                  </a:lnTo>
                  <a:lnTo>
                    <a:pt x="2440" y="920"/>
                  </a:lnTo>
                  <a:lnTo>
                    <a:pt x="1900" y="760"/>
                  </a:lnTo>
                  <a:lnTo>
                    <a:pt x="1380" y="580"/>
                  </a:lnTo>
                  <a:lnTo>
                    <a:pt x="861" y="381"/>
                  </a:lnTo>
                  <a:lnTo>
                    <a:pt x="501" y="221"/>
                  </a:lnTo>
                  <a:lnTo>
                    <a:pt x="161" y="4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5"/>
            <p:cNvSpPr/>
            <p:nvPr/>
          </p:nvSpPr>
          <p:spPr>
            <a:xfrm>
              <a:off x="5828500" y="3480825"/>
              <a:ext cx="19500" cy="21000"/>
            </a:xfrm>
            <a:custGeom>
              <a:rect b="b" l="l" r="r" t="t"/>
              <a:pathLst>
                <a:path extrusionOk="0" h="840" w="780">
                  <a:moveTo>
                    <a:pt x="0" y="0"/>
                  </a:moveTo>
                  <a:lnTo>
                    <a:pt x="200" y="220"/>
                  </a:lnTo>
                  <a:lnTo>
                    <a:pt x="420" y="480"/>
                  </a:lnTo>
                  <a:lnTo>
                    <a:pt x="700" y="840"/>
                  </a:lnTo>
                  <a:lnTo>
                    <a:pt x="780" y="700"/>
                  </a:lnTo>
                  <a:lnTo>
                    <a:pt x="640" y="540"/>
                  </a:lnTo>
                  <a:lnTo>
                    <a:pt x="560" y="440"/>
                  </a:lnTo>
                  <a:lnTo>
                    <a:pt x="500" y="340"/>
                  </a:lnTo>
                  <a:lnTo>
                    <a:pt x="500" y="320"/>
                  </a:lnTo>
                  <a:lnTo>
                    <a:pt x="16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0B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35"/>
            <p:cNvSpPr/>
            <p:nvPr/>
          </p:nvSpPr>
          <p:spPr>
            <a:xfrm>
              <a:off x="5828500" y="3480825"/>
              <a:ext cx="19500" cy="21000"/>
            </a:xfrm>
            <a:custGeom>
              <a:rect b="b" l="l" r="r" t="t"/>
              <a:pathLst>
                <a:path extrusionOk="0" fill="none" h="840" w="780">
                  <a:moveTo>
                    <a:pt x="0" y="0"/>
                  </a:moveTo>
                  <a:lnTo>
                    <a:pt x="0" y="0"/>
                  </a:lnTo>
                  <a:lnTo>
                    <a:pt x="200" y="220"/>
                  </a:lnTo>
                  <a:lnTo>
                    <a:pt x="420" y="480"/>
                  </a:lnTo>
                  <a:lnTo>
                    <a:pt x="700" y="840"/>
                  </a:lnTo>
                  <a:lnTo>
                    <a:pt x="780" y="700"/>
                  </a:lnTo>
                  <a:lnTo>
                    <a:pt x="780" y="700"/>
                  </a:lnTo>
                  <a:lnTo>
                    <a:pt x="640" y="540"/>
                  </a:lnTo>
                  <a:lnTo>
                    <a:pt x="560" y="440"/>
                  </a:lnTo>
                  <a:lnTo>
                    <a:pt x="500" y="340"/>
                  </a:lnTo>
                  <a:lnTo>
                    <a:pt x="500" y="340"/>
                  </a:lnTo>
                  <a:lnTo>
                    <a:pt x="500" y="320"/>
                  </a:lnTo>
                  <a:lnTo>
                    <a:pt x="160" y="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5"/>
            <p:cNvSpPr/>
            <p:nvPr/>
          </p:nvSpPr>
          <p:spPr>
            <a:xfrm>
              <a:off x="4990925" y="3200950"/>
              <a:ext cx="950525" cy="2202875"/>
            </a:xfrm>
            <a:custGeom>
              <a:rect b="b" l="l" r="r" t="t"/>
              <a:pathLst>
                <a:path extrusionOk="0" h="88115" w="38021">
                  <a:moveTo>
                    <a:pt x="23568" y="1160"/>
                  </a:moveTo>
                  <a:lnTo>
                    <a:pt x="23828" y="1180"/>
                  </a:lnTo>
                  <a:lnTo>
                    <a:pt x="24088" y="1220"/>
                  </a:lnTo>
                  <a:lnTo>
                    <a:pt x="24328" y="1280"/>
                  </a:lnTo>
                  <a:lnTo>
                    <a:pt x="24568" y="1340"/>
                  </a:lnTo>
                  <a:lnTo>
                    <a:pt x="24788" y="1420"/>
                  </a:lnTo>
                  <a:lnTo>
                    <a:pt x="24988" y="1520"/>
                  </a:lnTo>
                  <a:lnTo>
                    <a:pt x="25188" y="1620"/>
                  </a:lnTo>
                  <a:lnTo>
                    <a:pt x="25368" y="1720"/>
                  </a:lnTo>
                  <a:lnTo>
                    <a:pt x="25687" y="1960"/>
                  </a:lnTo>
                  <a:lnTo>
                    <a:pt x="25947" y="2200"/>
                  </a:lnTo>
                  <a:lnTo>
                    <a:pt x="26147" y="2400"/>
                  </a:lnTo>
                  <a:lnTo>
                    <a:pt x="26527" y="2899"/>
                  </a:lnTo>
                  <a:lnTo>
                    <a:pt x="26987" y="2480"/>
                  </a:lnTo>
                  <a:lnTo>
                    <a:pt x="27247" y="2260"/>
                  </a:lnTo>
                  <a:lnTo>
                    <a:pt x="27486" y="2080"/>
                  </a:lnTo>
                  <a:lnTo>
                    <a:pt x="27726" y="1920"/>
                  </a:lnTo>
                  <a:lnTo>
                    <a:pt x="27966" y="1780"/>
                  </a:lnTo>
                  <a:lnTo>
                    <a:pt x="28206" y="1660"/>
                  </a:lnTo>
                  <a:lnTo>
                    <a:pt x="28426" y="1580"/>
                  </a:lnTo>
                  <a:lnTo>
                    <a:pt x="28666" y="1500"/>
                  </a:lnTo>
                  <a:lnTo>
                    <a:pt x="28886" y="1460"/>
                  </a:lnTo>
                  <a:lnTo>
                    <a:pt x="29086" y="1420"/>
                  </a:lnTo>
                  <a:lnTo>
                    <a:pt x="29305" y="1400"/>
                  </a:lnTo>
                  <a:lnTo>
                    <a:pt x="29705" y="1380"/>
                  </a:lnTo>
                  <a:lnTo>
                    <a:pt x="30085" y="1380"/>
                  </a:lnTo>
                  <a:lnTo>
                    <a:pt x="30425" y="1420"/>
                  </a:lnTo>
                  <a:lnTo>
                    <a:pt x="30585" y="1420"/>
                  </a:lnTo>
                  <a:lnTo>
                    <a:pt x="30865" y="1440"/>
                  </a:lnTo>
                  <a:lnTo>
                    <a:pt x="31124" y="1480"/>
                  </a:lnTo>
                  <a:lnTo>
                    <a:pt x="31384" y="1520"/>
                  </a:lnTo>
                  <a:lnTo>
                    <a:pt x="31604" y="1580"/>
                  </a:lnTo>
                  <a:lnTo>
                    <a:pt x="31824" y="1640"/>
                  </a:lnTo>
                  <a:lnTo>
                    <a:pt x="32044" y="1720"/>
                  </a:lnTo>
                  <a:lnTo>
                    <a:pt x="32224" y="1800"/>
                  </a:lnTo>
                  <a:lnTo>
                    <a:pt x="32404" y="1900"/>
                  </a:lnTo>
                  <a:lnTo>
                    <a:pt x="32584" y="2000"/>
                  </a:lnTo>
                  <a:lnTo>
                    <a:pt x="32724" y="2100"/>
                  </a:lnTo>
                  <a:lnTo>
                    <a:pt x="32884" y="2220"/>
                  </a:lnTo>
                  <a:lnTo>
                    <a:pt x="33004" y="2360"/>
                  </a:lnTo>
                  <a:lnTo>
                    <a:pt x="33123" y="2500"/>
                  </a:lnTo>
                  <a:lnTo>
                    <a:pt x="33243" y="2640"/>
                  </a:lnTo>
                  <a:lnTo>
                    <a:pt x="33443" y="2959"/>
                  </a:lnTo>
                  <a:lnTo>
                    <a:pt x="33603" y="3299"/>
                  </a:lnTo>
                  <a:lnTo>
                    <a:pt x="33723" y="3659"/>
                  </a:lnTo>
                  <a:lnTo>
                    <a:pt x="33823" y="4059"/>
                  </a:lnTo>
                  <a:lnTo>
                    <a:pt x="33903" y="4459"/>
                  </a:lnTo>
                  <a:lnTo>
                    <a:pt x="33963" y="4898"/>
                  </a:lnTo>
                  <a:lnTo>
                    <a:pt x="34003" y="5338"/>
                  </a:lnTo>
                  <a:lnTo>
                    <a:pt x="34063" y="6278"/>
                  </a:lnTo>
                  <a:lnTo>
                    <a:pt x="34063" y="6438"/>
                  </a:lnTo>
                  <a:lnTo>
                    <a:pt x="34083" y="7217"/>
                  </a:lnTo>
                  <a:lnTo>
                    <a:pt x="34063" y="7957"/>
                  </a:lnTo>
                  <a:lnTo>
                    <a:pt x="34043" y="8636"/>
                  </a:lnTo>
                  <a:lnTo>
                    <a:pt x="33983" y="9296"/>
                  </a:lnTo>
                  <a:lnTo>
                    <a:pt x="33883" y="9896"/>
                  </a:lnTo>
                  <a:lnTo>
                    <a:pt x="33783" y="10475"/>
                  </a:lnTo>
                  <a:lnTo>
                    <a:pt x="33643" y="10975"/>
                  </a:lnTo>
                  <a:lnTo>
                    <a:pt x="33463" y="11455"/>
                  </a:lnTo>
                  <a:lnTo>
                    <a:pt x="33483" y="11495"/>
                  </a:lnTo>
                  <a:lnTo>
                    <a:pt x="33663" y="11775"/>
                  </a:lnTo>
                  <a:lnTo>
                    <a:pt x="33783" y="11935"/>
                  </a:lnTo>
                  <a:lnTo>
                    <a:pt x="34023" y="12235"/>
                  </a:lnTo>
                  <a:lnTo>
                    <a:pt x="34383" y="12594"/>
                  </a:lnTo>
                  <a:lnTo>
                    <a:pt x="34603" y="12794"/>
                  </a:lnTo>
                  <a:lnTo>
                    <a:pt x="34843" y="12974"/>
                  </a:lnTo>
                  <a:lnTo>
                    <a:pt x="35202" y="13254"/>
                  </a:lnTo>
                  <a:lnTo>
                    <a:pt x="35522" y="13574"/>
                  </a:lnTo>
                  <a:lnTo>
                    <a:pt x="35822" y="13874"/>
                  </a:lnTo>
                  <a:lnTo>
                    <a:pt x="36062" y="14194"/>
                  </a:lnTo>
                  <a:lnTo>
                    <a:pt x="36262" y="14533"/>
                  </a:lnTo>
                  <a:lnTo>
                    <a:pt x="36442" y="14853"/>
                  </a:lnTo>
                  <a:lnTo>
                    <a:pt x="36582" y="15193"/>
                  </a:lnTo>
                  <a:lnTo>
                    <a:pt x="36702" y="15513"/>
                  </a:lnTo>
                  <a:lnTo>
                    <a:pt x="36782" y="15853"/>
                  </a:lnTo>
                  <a:lnTo>
                    <a:pt x="36841" y="16173"/>
                  </a:lnTo>
                  <a:lnTo>
                    <a:pt x="36881" y="16472"/>
                  </a:lnTo>
                  <a:lnTo>
                    <a:pt x="36881" y="16792"/>
                  </a:lnTo>
                  <a:lnTo>
                    <a:pt x="36881" y="17072"/>
                  </a:lnTo>
                  <a:lnTo>
                    <a:pt x="36841" y="17352"/>
                  </a:lnTo>
                  <a:lnTo>
                    <a:pt x="36802" y="17612"/>
                  </a:lnTo>
                  <a:lnTo>
                    <a:pt x="36742" y="17852"/>
                  </a:lnTo>
                  <a:lnTo>
                    <a:pt x="36742" y="17892"/>
                  </a:lnTo>
                  <a:lnTo>
                    <a:pt x="36602" y="18351"/>
                  </a:lnTo>
                  <a:lnTo>
                    <a:pt x="36442" y="18931"/>
                  </a:lnTo>
                  <a:lnTo>
                    <a:pt x="36222" y="19571"/>
                  </a:lnTo>
                  <a:lnTo>
                    <a:pt x="35962" y="20290"/>
                  </a:lnTo>
                  <a:lnTo>
                    <a:pt x="35342" y="21890"/>
                  </a:lnTo>
                  <a:lnTo>
                    <a:pt x="34603" y="23669"/>
                  </a:lnTo>
                  <a:lnTo>
                    <a:pt x="33783" y="25548"/>
                  </a:lnTo>
                  <a:lnTo>
                    <a:pt x="32924" y="27427"/>
                  </a:lnTo>
                  <a:lnTo>
                    <a:pt x="32484" y="28346"/>
                  </a:lnTo>
                  <a:lnTo>
                    <a:pt x="32024" y="29246"/>
                  </a:lnTo>
                  <a:lnTo>
                    <a:pt x="31584" y="30105"/>
                  </a:lnTo>
                  <a:lnTo>
                    <a:pt x="31144" y="30905"/>
                  </a:lnTo>
                  <a:lnTo>
                    <a:pt x="30305" y="32464"/>
                  </a:lnTo>
                  <a:lnTo>
                    <a:pt x="29525" y="33903"/>
                  </a:lnTo>
                  <a:lnTo>
                    <a:pt x="28246" y="36402"/>
                  </a:lnTo>
                  <a:lnTo>
                    <a:pt x="27306" y="38201"/>
                  </a:lnTo>
                  <a:lnTo>
                    <a:pt x="26927" y="38881"/>
                  </a:lnTo>
                  <a:lnTo>
                    <a:pt x="26627" y="39400"/>
                  </a:lnTo>
                  <a:lnTo>
                    <a:pt x="26487" y="39640"/>
                  </a:lnTo>
                  <a:lnTo>
                    <a:pt x="26387" y="39840"/>
                  </a:lnTo>
                  <a:lnTo>
                    <a:pt x="26307" y="40100"/>
                  </a:lnTo>
                  <a:lnTo>
                    <a:pt x="26207" y="40420"/>
                  </a:lnTo>
                  <a:lnTo>
                    <a:pt x="26107" y="40840"/>
                  </a:lnTo>
                  <a:lnTo>
                    <a:pt x="26007" y="41359"/>
                  </a:lnTo>
                  <a:lnTo>
                    <a:pt x="25907" y="41979"/>
                  </a:lnTo>
                  <a:lnTo>
                    <a:pt x="25807" y="42739"/>
                  </a:lnTo>
                  <a:lnTo>
                    <a:pt x="25727" y="43638"/>
                  </a:lnTo>
                  <a:lnTo>
                    <a:pt x="25647" y="44678"/>
                  </a:lnTo>
                  <a:lnTo>
                    <a:pt x="25587" y="45897"/>
                  </a:lnTo>
                  <a:lnTo>
                    <a:pt x="25547" y="47276"/>
                  </a:lnTo>
                  <a:lnTo>
                    <a:pt x="25527" y="48875"/>
                  </a:lnTo>
                  <a:lnTo>
                    <a:pt x="25527" y="50654"/>
                  </a:lnTo>
                  <a:lnTo>
                    <a:pt x="25547" y="52653"/>
                  </a:lnTo>
                  <a:lnTo>
                    <a:pt x="25547" y="54033"/>
                  </a:lnTo>
                  <a:lnTo>
                    <a:pt x="25567" y="55432"/>
                  </a:lnTo>
                  <a:lnTo>
                    <a:pt x="25627" y="56811"/>
                  </a:lnTo>
                  <a:lnTo>
                    <a:pt x="25707" y="58190"/>
                  </a:lnTo>
                  <a:lnTo>
                    <a:pt x="25807" y="59570"/>
                  </a:lnTo>
                  <a:lnTo>
                    <a:pt x="25927" y="60949"/>
                  </a:lnTo>
                  <a:lnTo>
                    <a:pt x="26067" y="62308"/>
                  </a:lnTo>
                  <a:lnTo>
                    <a:pt x="26247" y="63668"/>
                  </a:lnTo>
                  <a:lnTo>
                    <a:pt x="26427" y="64987"/>
                  </a:lnTo>
                  <a:lnTo>
                    <a:pt x="26627" y="66306"/>
                  </a:lnTo>
                  <a:lnTo>
                    <a:pt x="26847" y="67625"/>
                  </a:lnTo>
                  <a:lnTo>
                    <a:pt x="27067" y="68905"/>
                  </a:lnTo>
                  <a:lnTo>
                    <a:pt x="27306" y="70144"/>
                  </a:lnTo>
                  <a:lnTo>
                    <a:pt x="27546" y="71384"/>
                  </a:lnTo>
                  <a:lnTo>
                    <a:pt x="27806" y="72583"/>
                  </a:lnTo>
                  <a:lnTo>
                    <a:pt x="28066" y="73742"/>
                  </a:lnTo>
                  <a:lnTo>
                    <a:pt x="28606" y="75981"/>
                  </a:lnTo>
                  <a:lnTo>
                    <a:pt x="29126" y="78080"/>
                  </a:lnTo>
                  <a:lnTo>
                    <a:pt x="29645" y="79999"/>
                  </a:lnTo>
                  <a:lnTo>
                    <a:pt x="30145" y="81718"/>
                  </a:lnTo>
                  <a:lnTo>
                    <a:pt x="30605" y="83237"/>
                  </a:lnTo>
                  <a:lnTo>
                    <a:pt x="31025" y="84537"/>
                  </a:lnTo>
                  <a:lnTo>
                    <a:pt x="31364" y="85576"/>
                  </a:lnTo>
                  <a:lnTo>
                    <a:pt x="31644" y="86356"/>
                  </a:lnTo>
                  <a:lnTo>
                    <a:pt x="30225" y="86496"/>
                  </a:lnTo>
                  <a:lnTo>
                    <a:pt x="28166" y="86656"/>
                  </a:lnTo>
                  <a:lnTo>
                    <a:pt x="26887" y="86735"/>
                  </a:lnTo>
                  <a:lnTo>
                    <a:pt x="25467" y="86795"/>
                  </a:lnTo>
                  <a:lnTo>
                    <a:pt x="23928" y="86875"/>
                  </a:lnTo>
                  <a:lnTo>
                    <a:pt x="22249" y="86915"/>
                  </a:lnTo>
                  <a:lnTo>
                    <a:pt x="20450" y="86955"/>
                  </a:lnTo>
                  <a:lnTo>
                    <a:pt x="16512" y="86955"/>
                  </a:lnTo>
                  <a:lnTo>
                    <a:pt x="14413" y="86895"/>
                  </a:lnTo>
                  <a:lnTo>
                    <a:pt x="12214" y="86815"/>
                  </a:lnTo>
                  <a:lnTo>
                    <a:pt x="9936" y="86715"/>
                  </a:lnTo>
                  <a:lnTo>
                    <a:pt x="7577" y="86556"/>
                  </a:lnTo>
                  <a:lnTo>
                    <a:pt x="5178" y="86336"/>
                  </a:lnTo>
                  <a:lnTo>
                    <a:pt x="5378" y="85516"/>
                  </a:lnTo>
                  <a:lnTo>
                    <a:pt x="5578" y="84617"/>
                  </a:lnTo>
                  <a:lnTo>
                    <a:pt x="5758" y="83677"/>
                  </a:lnTo>
                  <a:lnTo>
                    <a:pt x="5918" y="82718"/>
                  </a:lnTo>
                  <a:lnTo>
                    <a:pt x="6078" y="81698"/>
                  </a:lnTo>
                  <a:lnTo>
                    <a:pt x="6218" y="80639"/>
                  </a:lnTo>
                  <a:lnTo>
                    <a:pt x="6358" y="79559"/>
                  </a:lnTo>
                  <a:lnTo>
                    <a:pt x="6477" y="78440"/>
                  </a:lnTo>
                  <a:lnTo>
                    <a:pt x="6597" y="77300"/>
                  </a:lnTo>
                  <a:lnTo>
                    <a:pt x="6697" y="76141"/>
                  </a:lnTo>
                  <a:lnTo>
                    <a:pt x="6877" y="73762"/>
                  </a:lnTo>
                  <a:lnTo>
                    <a:pt x="7017" y="71324"/>
                  </a:lnTo>
                  <a:lnTo>
                    <a:pt x="7137" y="68885"/>
                  </a:lnTo>
                  <a:lnTo>
                    <a:pt x="7197" y="66446"/>
                  </a:lnTo>
                  <a:lnTo>
                    <a:pt x="7257" y="64047"/>
                  </a:lnTo>
                  <a:lnTo>
                    <a:pt x="7277" y="61729"/>
                  </a:lnTo>
                  <a:lnTo>
                    <a:pt x="7277" y="59490"/>
                  </a:lnTo>
                  <a:lnTo>
                    <a:pt x="7257" y="57391"/>
                  </a:lnTo>
                  <a:lnTo>
                    <a:pt x="7217" y="55412"/>
                  </a:lnTo>
                  <a:lnTo>
                    <a:pt x="7157" y="53633"/>
                  </a:lnTo>
                  <a:lnTo>
                    <a:pt x="7097" y="52074"/>
                  </a:lnTo>
                  <a:lnTo>
                    <a:pt x="7037" y="50794"/>
                  </a:lnTo>
                  <a:lnTo>
                    <a:pt x="7017" y="49635"/>
                  </a:lnTo>
                  <a:lnTo>
                    <a:pt x="6997" y="48575"/>
                  </a:lnTo>
                  <a:lnTo>
                    <a:pt x="6997" y="47576"/>
                  </a:lnTo>
                  <a:lnTo>
                    <a:pt x="7017" y="46617"/>
                  </a:lnTo>
                  <a:lnTo>
                    <a:pt x="7037" y="45657"/>
                  </a:lnTo>
                  <a:lnTo>
                    <a:pt x="7137" y="43658"/>
                  </a:lnTo>
                  <a:lnTo>
                    <a:pt x="7157" y="43198"/>
                  </a:lnTo>
                  <a:lnTo>
                    <a:pt x="7217" y="42639"/>
                  </a:lnTo>
                  <a:lnTo>
                    <a:pt x="7317" y="41679"/>
                  </a:lnTo>
                  <a:lnTo>
                    <a:pt x="7377" y="41219"/>
                  </a:lnTo>
                  <a:lnTo>
                    <a:pt x="7397" y="40820"/>
                  </a:lnTo>
                  <a:lnTo>
                    <a:pt x="7397" y="40480"/>
                  </a:lnTo>
                  <a:lnTo>
                    <a:pt x="7357" y="40180"/>
                  </a:lnTo>
                  <a:lnTo>
                    <a:pt x="7317" y="39920"/>
                  </a:lnTo>
                  <a:lnTo>
                    <a:pt x="7237" y="39680"/>
                  </a:lnTo>
                  <a:lnTo>
                    <a:pt x="7137" y="39460"/>
                  </a:lnTo>
                  <a:lnTo>
                    <a:pt x="7037" y="39260"/>
                  </a:lnTo>
                  <a:lnTo>
                    <a:pt x="6937" y="39041"/>
                  </a:lnTo>
                  <a:lnTo>
                    <a:pt x="6857" y="38821"/>
                  </a:lnTo>
                  <a:lnTo>
                    <a:pt x="6797" y="38541"/>
                  </a:lnTo>
                  <a:lnTo>
                    <a:pt x="6777" y="38161"/>
                  </a:lnTo>
                  <a:lnTo>
                    <a:pt x="6777" y="37761"/>
                  </a:lnTo>
                  <a:lnTo>
                    <a:pt x="6737" y="37421"/>
                  </a:lnTo>
                  <a:lnTo>
                    <a:pt x="6697" y="37122"/>
                  </a:lnTo>
                  <a:lnTo>
                    <a:pt x="6617" y="36862"/>
                  </a:lnTo>
                  <a:lnTo>
                    <a:pt x="6517" y="36582"/>
                  </a:lnTo>
                  <a:lnTo>
                    <a:pt x="6377" y="36302"/>
                  </a:lnTo>
                  <a:lnTo>
                    <a:pt x="6198" y="36002"/>
                  </a:lnTo>
                  <a:lnTo>
                    <a:pt x="5958" y="35622"/>
                  </a:lnTo>
                  <a:lnTo>
                    <a:pt x="5318" y="34563"/>
                  </a:lnTo>
                  <a:lnTo>
                    <a:pt x="4898" y="33823"/>
                  </a:lnTo>
                  <a:lnTo>
                    <a:pt x="4379" y="32904"/>
                  </a:lnTo>
                  <a:lnTo>
                    <a:pt x="3959" y="32064"/>
                  </a:lnTo>
                  <a:lnTo>
                    <a:pt x="3559" y="31265"/>
                  </a:lnTo>
                  <a:lnTo>
                    <a:pt x="3219" y="30465"/>
                  </a:lnTo>
                  <a:lnTo>
                    <a:pt x="2919" y="29705"/>
                  </a:lnTo>
                  <a:lnTo>
                    <a:pt x="2659" y="28966"/>
                  </a:lnTo>
                  <a:lnTo>
                    <a:pt x="2420" y="28266"/>
                  </a:lnTo>
                  <a:lnTo>
                    <a:pt x="2220" y="27587"/>
                  </a:lnTo>
                  <a:lnTo>
                    <a:pt x="2060" y="26927"/>
                  </a:lnTo>
                  <a:lnTo>
                    <a:pt x="1920" y="26307"/>
                  </a:lnTo>
                  <a:lnTo>
                    <a:pt x="1820" y="25727"/>
                  </a:lnTo>
                  <a:lnTo>
                    <a:pt x="1740" y="25168"/>
                  </a:lnTo>
                  <a:lnTo>
                    <a:pt x="1680" y="24668"/>
                  </a:lnTo>
                  <a:lnTo>
                    <a:pt x="1620" y="24188"/>
                  </a:lnTo>
                  <a:lnTo>
                    <a:pt x="1600" y="23749"/>
                  </a:lnTo>
                  <a:lnTo>
                    <a:pt x="1580" y="23009"/>
                  </a:lnTo>
                  <a:lnTo>
                    <a:pt x="1580" y="21710"/>
                  </a:lnTo>
                  <a:lnTo>
                    <a:pt x="1580" y="20610"/>
                  </a:lnTo>
                  <a:lnTo>
                    <a:pt x="1580" y="20170"/>
                  </a:lnTo>
                  <a:lnTo>
                    <a:pt x="1560" y="19751"/>
                  </a:lnTo>
                  <a:lnTo>
                    <a:pt x="1500" y="19371"/>
                  </a:lnTo>
                  <a:lnTo>
                    <a:pt x="1440" y="18991"/>
                  </a:lnTo>
                  <a:lnTo>
                    <a:pt x="1340" y="18591"/>
                  </a:lnTo>
                  <a:lnTo>
                    <a:pt x="1220" y="18171"/>
                  </a:lnTo>
                  <a:lnTo>
                    <a:pt x="1160" y="17952"/>
                  </a:lnTo>
                  <a:lnTo>
                    <a:pt x="1140" y="17692"/>
                  </a:lnTo>
                  <a:lnTo>
                    <a:pt x="1140" y="17392"/>
                  </a:lnTo>
                  <a:lnTo>
                    <a:pt x="1180" y="17092"/>
                  </a:lnTo>
                  <a:lnTo>
                    <a:pt x="1220" y="16772"/>
                  </a:lnTo>
                  <a:lnTo>
                    <a:pt x="1300" y="16432"/>
                  </a:lnTo>
                  <a:lnTo>
                    <a:pt x="1380" y="16113"/>
                  </a:lnTo>
                  <a:lnTo>
                    <a:pt x="1480" y="15773"/>
                  </a:lnTo>
                  <a:lnTo>
                    <a:pt x="1700" y="15133"/>
                  </a:lnTo>
                  <a:lnTo>
                    <a:pt x="1940" y="14593"/>
                  </a:lnTo>
                  <a:lnTo>
                    <a:pt x="2060" y="14353"/>
                  </a:lnTo>
                  <a:lnTo>
                    <a:pt x="2180" y="14174"/>
                  </a:lnTo>
                  <a:lnTo>
                    <a:pt x="2280" y="14034"/>
                  </a:lnTo>
                  <a:lnTo>
                    <a:pt x="2360" y="13934"/>
                  </a:lnTo>
                  <a:lnTo>
                    <a:pt x="2460" y="13854"/>
                  </a:lnTo>
                  <a:lnTo>
                    <a:pt x="2739" y="13614"/>
                  </a:lnTo>
                  <a:lnTo>
                    <a:pt x="3039" y="13354"/>
                  </a:lnTo>
                  <a:lnTo>
                    <a:pt x="3339" y="13054"/>
                  </a:lnTo>
                  <a:lnTo>
                    <a:pt x="3619" y="12734"/>
                  </a:lnTo>
                  <a:lnTo>
                    <a:pt x="3739" y="12574"/>
                  </a:lnTo>
                  <a:lnTo>
                    <a:pt x="3859" y="12394"/>
                  </a:lnTo>
                  <a:lnTo>
                    <a:pt x="3959" y="12195"/>
                  </a:lnTo>
                  <a:lnTo>
                    <a:pt x="4059" y="12015"/>
                  </a:lnTo>
                  <a:lnTo>
                    <a:pt x="4139" y="11815"/>
                  </a:lnTo>
                  <a:lnTo>
                    <a:pt x="4179" y="11595"/>
                  </a:lnTo>
                  <a:lnTo>
                    <a:pt x="4219" y="11375"/>
                  </a:lnTo>
                  <a:lnTo>
                    <a:pt x="4239" y="11155"/>
                  </a:lnTo>
                  <a:lnTo>
                    <a:pt x="4239" y="11055"/>
                  </a:lnTo>
                  <a:lnTo>
                    <a:pt x="4259" y="10935"/>
                  </a:lnTo>
                  <a:lnTo>
                    <a:pt x="4319" y="10735"/>
                  </a:lnTo>
                  <a:lnTo>
                    <a:pt x="4419" y="10535"/>
                  </a:lnTo>
                  <a:lnTo>
                    <a:pt x="4538" y="10356"/>
                  </a:lnTo>
                  <a:lnTo>
                    <a:pt x="4658" y="10176"/>
                  </a:lnTo>
                  <a:lnTo>
                    <a:pt x="4798" y="10036"/>
                  </a:lnTo>
                  <a:lnTo>
                    <a:pt x="4998" y="9836"/>
                  </a:lnTo>
                  <a:lnTo>
                    <a:pt x="5078" y="9776"/>
                  </a:lnTo>
                  <a:lnTo>
                    <a:pt x="5138" y="9696"/>
                  </a:lnTo>
                  <a:lnTo>
                    <a:pt x="5318" y="9416"/>
                  </a:lnTo>
                  <a:lnTo>
                    <a:pt x="5518" y="9156"/>
                  </a:lnTo>
                  <a:lnTo>
                    <a:pt x="5878" y="8676"/>
                  </a:lnTo>
                  <a:lnTo>
                    <a:pt x="6258" y="8257"/>
                  </a:lnTo>
                  <a:lnTo>
                    <a:pt x="6657" y="7917"/>
                  </a:lnTo>
                  <a:lnTo>
                    <a:pt x="7037" y="7617"/>
                  </a:lnTo>
                  <a:lnTo>
                    <a:pt x="7417" y="7377"/>
                  </a:lnTo>
                  <a:lnTo>
                    <a:pt x="7797" y="7197"/>
                  </a:lnTo>
                  <a:lnTo>
                    <a:pt x="8157" y="7037"/>
                  </a:lnTo>
                  <a:lnTo>
                    <a:pt x="8516" y="6937"/>
                  </a:lnTo>
                  <a:lnTo>
                    <a:pt x="8876" y="6837"/>
                  </a:lnTo>
                  <a:lnTo>
                    <a:pt x="9216" y="6797"/>
                  </a:lnTo>
                  <a:lnTo>
                    <a:pt x="9536" y="6757"/>
                  </a:lnTo>
                  <a:lnTo>
                    <a:pt x="10136" y="6757"/>
                  </a:lnTo>
                  <a:lnTo>
                    <a:pt x="10655" y="6777"/>
                  </a:lnTo>
                  <a:lnTo>
                    <a:pt x="11375" y="6777"/>
                  </a:lnTo>
                  <a:lnTo>
                    <a:pt x="11535" y="6558"/>
                  </a:lnTo>
                  <a:lnTo>
                    <a:pt x="11815" y="6218"/>
                  </a:lnTo>
                  <a:lnTo>
                    <a:pt x="12094" y="5898"/>
                  </a:lnTo>
                  <a:lnTo>
                    <a:pt x="12354" y="5618"/>
                  </a:lnTo>
                  <a:lnTo>
                    <a:pt x="12634" y="5338"/>
                  </a:lnTo>
                  <a:lnTo>
                    <a:pt x="12894" y="5098"/>
                  </a:lnTo>
                  <a:lnTo>
                    <a:pt x="13154" y="4878"/>
                  </a:lnTo>
                  <a:lnTo>
                    <a:pt x="13414" y="4679"/>
                  </a:lnTo>
                  <a:lnTo>
                    <a:pt x="13674" y="4499"/>
                  </a:lnTo>
                  <a:lnTo>
                    <a:pt x="13934" y="4319"/>
                  </a:lnTo>
                  <a:lnTo>
                    <a:pt x="14173" y="4179"/>
                  </a:lnTo>
                  <a:lnTo>
                    <a:pt x="14433" y="4059"/>
                  </a:lnTo>
                  <a:lnTo>
                    <a:pt x="14673" y="3959"/>
                  </a:lnTo>
                  <a:lnTo>
                    <a:pt x="14913" y="3859"/>
                  </a:lnTo>
                  <a:lnTo>
                    <a:pt x="15153" y="3779"/>
                  </a:lnTo>
                  <a:lnTo>
                    <a:pt x="15613" y="3659"/>
                  </a:lnTo>
                  <a:lnTo>
                    <a:pt x="16032" y="3599"/>
                  </a:lnTo>
                  <a:lnTo>
                    <a:pt x="16452" y="3579"/>
                  </a:lnTo>
                  <a:lnTo>
                    <a:pt x="16852" y="3579"/>
                  </a:lnTo>
                  <a:lnTo>
                    <a:pt x="17232" y="3619"/>
                  </a:lnTo>
                  <a:lnTo>
                    <a:pt x="17572" y="3679"/>
                  </a:lnTo>
                  <a:lnTo>
                    <a:pt x="17891" y="3739"/>
                  </a:lnTo>
                  <a:lnTo>
                    <a:pt x="18431" y="3899"/>
                  </a:lnTo>
                  <a:lnTo>
                    <a:pt x="18991" y="4059"/>
                  </a:lnTo>
                  <a:lnTo>
                    <a:pt x="19231" y="3739"/>
                  </a:lnTo>
                  <a:lnTo>
                    <a:pt x="19371" y="3559"/>
                  </a:lnTo>
                  <a:lnTo>
                    <a:pt x="19551" y="3359"/>
                  </a:lnTo>
                  <a:lnTo>
                    <a:pt x="20030" y="2919"/>
                  </a:lnTo>
                  <a:lnTo>
                    <a:pt x="20610" y="2420"/>
                  </a:lnTo>
                  <a:lnTo>
                    <a:pt x="21250" y="1920"/>
                  </a:lnTo>
                  <a:lnTo>
                    <a:pt x="21450" y="1780"/>
                  </a:lnTo>
                  <a:lnTo>
                    <a:pt x="21669" y="1640"/>
                  </a:lnTo>
                  <a:lnTo>
                    <a:pt x="21869" y="1540"/>
                  </a:lnTo>
                  <a:lnTo>
                    <a:pt x="22089" y="1440"/>
                  </a:lnTo>
                  <a:lnTo>
                    <a:pt x="22329" y="1340"/>
                  </a:lnTo>
                  <a:lnTo>
                    <a:pt x="22549" y="1280"/>
                  </a:lnTo>
                  <a:lnTo>
                    <a:pt x="22769" y="1220"/>
                  </a:lnTo>
                  <a:lnTo>
                    <a:pt x="23009" y="1180"/>
                  </a:lnTo>
                  <a:lnTo>
                    <a:pt x="23289" y="1160"/>
                  </a:lnTo>
                  <a:close/>
                  <a:moveTo>
                    <a:pt x="23209" y="1"/>
                  </a:moveTo>
                  <a:lnTo>
                    <a:pt x="22869" y="41"/>
                  </a:lnTo>
                  <a:lnTo>
                    <a:pt x="22549" y="81"/>
                  </a:lnTo>
                  <a:lnTo>
                    <a:pt x="22249" y="161"/>
                  </a:lnTo>
                  <a:lnTo>
                    <a:pt x="21949" y="241"/>
                  </a:lnTo>
                  <a:lnTo>
                    <a:pt x="21669" y="361"/>
                  </a:lnTo>
                  <a:lnTo>
                    <a:pt x="21370" y="501"/>
                  </a:lnTo>
                  <a:lnTo>
                    <a:pt x="21090" y="641"/>
                  </a:lnTo>
                  <a:lnTo>
                    <a:pt x="20810" y="801"/>
                  </a:lnTo>
                  <a:lnTo>
                    <a:pt x="20550" y="1000"/>
                  </a:lnTo>
                  <a:lnTo>
                    <a:pt x="19970" y="1440"/>
                  </a:lnTo>
                  <a:lnTo>
                    <a:pt x="19431" y="1900"/>
                  </a:lnTo>
                  <a:lnTo>
                    <a:pt x="18951" y="2340"/>
                  </a:lnTo>
                  <a:lnTo>
                    <a:pt x="18571" y="2740"/>
                  </a:lnTo>
                  <a:lnTo>
                    <a:pt x="17951" y="2580"/>
                  </a:lnTo>
                  <a:lnTo>
                    <a:pt x="17572" y="2500"/>
                  </a:lnTo>
                  <a:lnTo>
                    <a:pt x="17192" y="2440"/>
                  </a:lnTo>
                  <a:lnTo>
                    <a:pt x="16752" y="2420"/>
                  </a:lnTo>
                  <a:lnTo>
                    <a:pt x="16312" y="2420"/>
                  </a:lnTo>
                  <a:lnTo>
                    <a:pt x="15833" y="2440"/>
                  </a:lnTo>
                  <a:lnTo>
                    <a:pt x="15333" y="2520"/>
                  </a:lnTo>
                  <a:lnTo>
                    <a:pt x="15073" y="2580"/>
                  </a:lnTo>
                  <a:lnTo>
                    <a:pt x="14813" y="2660"/>
                  </a:lnTo>
                  <a:lnTo>
                    <a:pt x="14553" y="2740"/>
                  </a:lnTo>
                  <a:lnTo>
                    <a:pt x="14293" y="2840"/>
                  </a:lnTo>
                  <a:lnTo>
                    <a:pt x="14013" y="2959"/>
                  </a:lnTo>
                  <a:lnTo>
                    <a:pt x="13734" y="3099"/>
                  </a:lnTo>
                  <a:lnTo>
                    <a:pt x="13454" y="3259"/>
                  </a:lnTo>
                  <a:lnTo>
                    <a:pt x="13174" y="3439"/>
                  </a:lnTo>
                  <a:lnTo>
                    <a:pt x="12874" y="3619"/>
                  </a:lnTo>
                  <a:lnTo>
                    <a:pt x="12594" y="3839"/>
                  </a:lnTo>
                  <a:lnTo>
                    <a:pt x="12294" y="4079"/>
                  </a:lnTo>
                  <a:lnTo>
                    <a:pt x="11995" y="4339"/>
                  </a:lnTo>
                  <a:lnTo>
                    <a:pt x="11715" y="4619"/>
                  </a:lnTo>
                  <a:lnTo>
                    <a:pt x="11415" y="4938"/>
                  </a:lnTo>
                  <a:lnTo>
                    <a:pt x="11115" y="5258"/>
                  </a:lnTo>
                  <a:lnTo>
                    <a:pt x="10815" y="5618"/>
                  </a:lnTo>
                  <a:lnTo>
                    <a:pt x="10715" y="5618"/>
                  </a:lnTo>
                  <a:lnTo>
                    <a:pt x="10176" y="5598"/>
                  </a:lnTo>
                  <a:lnTo>
                    <a:pt x="9836" y="5598"/>
                  </a:lnTo>
                  <a:lnTo>
                    <a:pt x="9496" y="5618"/>
                  </a:lnTo>
                  <a:lnTo>
                    <a:pt x="9116" y="5638"/>
                  </a:lnTo>
                  <a:lnTo>
                    <a:pt x="8716" y="5718"/>
                  </a:lnTo>
                  <a:lnTo>
                    <a:pt x="8296" y="5798"/>
                  </a:lnTo>
                  <a:lnTo>
                    <a:pt x="7857" y="5938"/>
                  </a:lnTo>
                  <a:lnTo>
                    <a:pt x="7397" y="6098"/>
                  </a:lnTo>
                  <a:lnTo>
                    <a:pt x="6957" y="6338"/>
                  </a:lnTo>
                  <a:lnTo>
                    <a:pt x="6717" y="6458"/>
                  </a:lnTo>
                  <a:lnTo>
                    <a:pt x="6477" y="6598"/>
                  </a:lnTo>
                  <a:lnTo>
                    <a:pt x="6258" y="6757"/>
                  </a:lnTo>
                  <a:lnTo>
                    <a:pt x="6018" y="6937"/>
                  </a:lnTo>
                  <a:lnTo>
                    <a:pt x="5798" y="7137"/>
                  </a:lnTo>
                  <a:lnTo>
                    <a:pt x="5558" y="7337"/>
                  </a:lnTo>
                  <a:lnTo>
                    <a:pt x="5338" y="7577"/>
                  </a:lnTo>
                  <a:lnTo>
                    <a:pt x="5098" y="7817"/>
                  </a:lnTo>
                  <a:lnTo>
                    <a:pt x="4878" y="8077"/>
                  </a:lnTo>
                  <a:lnTo>
                    <a:pt x="4658" y="8377"/>
                  </a:lnTo>
                  <a:lnTo>
                    <a:pt x="4439" y="8676"/>
                  </a:lnTo>
                  <a:lnTo>
                    <a:pt x="4219" y="8996"/>
                  </a:lnTo>
                  <a:lnTo>
                    <a:pt x="4079" y="9116"/>
                  </a:lnTo>
                  <a:lnTo>
                    <a:pt x="3919" y="9296"/>
                  </a:lnTo>
                  <a:lnTo>
                    <a:pt x="3719" y="9496"/>
                  </a:lnTo>
                  <a:lnTo>
                    <a:pt x="3539" y="9756"/>
                  </a:lnTo>
                  <a:lnTo>
                    <a:pt x="3359" y="10056"/>
                  </a:lnTo>
                  <a:lnTo>
                    <a:pt x="3279" y="10216"/>
                  </a:lnTo>
                  <a:lnTo>
                    <a:pt x="3219" y="10396"/>
                  </a:lnTo>
                  <a:lnTo>
                    <a:pt x="3159" y="10575"/>
                  </a:lnTo>
                  <a:lnTo>
                    <a:pt x="3119" y="10755"/>
                  </a:lnTo>
                  <a:lnTo>
                    <a:pt x="3079" y="10955"/>
                  </a:lnTo>
                  <a:lnTo>
                    <a:pt x="3079" y="11155"/>
                  </a:lnTo>
                  <a:lnTo>
                    <a:pt x="3059" y="11295"/>
                  </a:lnTo>
                  <a:lnTo>
                    <a:pt x="3039" y="11415"/>
                  </a:lnTo>
                  <a:lnTo>
                    <a:pt x="2999" y="11535"/>
                  </a:lnTo>
                  <a:lnTo>
                    <a:pt x="2939" y="11655"/>
                  </a:lnTo>
                  <a:lnTo>
                    <a:pt x="2799" y="11895"/>
                  </a:lnTo>
                  <a:lnTo>
                    <a:pt x="2619" y="12135"/>
                  </a:lnTo>
                  <a:lnTo>
                    <a:pt x="2400" y="12355"/>
                  </a:lnTo>
                  <a:lnTo>
                    <a:pt x="2180" y="12574"/>
                  </a:lnTo>
                  <a:lnTo>
                    <a:pt x="1720" y="12954"/>
                  </a:lnTo>
                  <a:lnTo>
                    <a:pt x="1620" y="13034"/>
                  </a:lnTo>
                  <a:lnTo>
                    <a:pt x="1460" y="13214"/>
                  </a:lnTo>
                  <a:lnTo>
                    <a:pt x="1280" y="13434"/>
                  </a:lnTo>
                  <a:lnTo>
                    <a:pt x="1120" y="13694"/>
                  </a:lnTo>
                  <a:lnTo>
                    <a:pt x="940" y="13994"/>
                  </a:lnTo>
                  <a:lnTo>
                    <a:pt x="780" y="14333"/>
                  </a:lnTo>
                  <a:lnTo>
                    <a:pt x="621" y="14693"/>
                  </a:lnTo>
                  <a:lnTo>
                    <a:pt x="481" y="15093"/>
                  </a:lnTo>
                  <a:lnTo>
                    <a:pt x="341" y="15493"/>
                  </a:lnTo>
                  <a:lnTo>
                    <a:pt x="241" y="15913"/>
                  </a:lnTo>
                  <a:lnTo>
                    <a:pt x="141" y="16312"/>
                  </a:lnTo>
                  <a:lnTo>
                    <a:pt x="61" y="16732"/>
                  </a:lnTo>
                  <a:lnTo>
                    <a:pt x="21" y="17132"/>
                  </a:lnTo>
                  <a:lnTo>
                    <a:pt x="1" y="17532"/>
                  </a:lnTo>
                  <a:lnTo>
                    <a:pt x="1" y="17892"/>
                  </a:lnTo>
                  <a:lnTo>
                    <a:pt x="41" y="18231"/>
                  </a:lnTo>
                  <a:lnTo>
                    <a:pt x="121" y="18531"/>
                  </a:lnTo>
                  <a:lnTo>
                    <a:pt x="221" y="18891"/>
                  </a:lnTo>
                  <a:lnTo>
                    <a:pt x="301" y="19211"/>
                  </a:lnTo>
                  <a:lnTo>
                    <a:pt x="361" y="19551"/>
                  </a:lnTo>
                  <a:lnTo>
                    <a:pt x="401" y="19871"/>
                  </a:lnTo>
                  <a:lnTo>
                    <a:pt x="421" y="20250"/>
                  </a:lnTo>
                  <a:lnTo>
                    <a:pt x="441" y="20650"/>
                  </a:lnTo>
                  <a:lnTo>
                    <a:pt x="421" y="21690"/>
                  </a:lnTo>
                  <a:lnTo>
                    <a:pt x="421" y="23009"/>
                  </a:lnTo>
                  <a:lnTo>
                    <a:pt x="441" y="23789"/>
                  </a:lnTo>
                  <a:lnTo>
                    <a:pt x="481" y="24248"/>
                  </a:lnTo>
                  <a:lnTo>
                    <a:pt x="521" y="24768"/>
                  </a:lnTo>
                  <a:lnTo>
                    <a:pt x="581" y="25308"/>
                  </a:lnTo>
                  <a:lnTo>
                    <a:pt x="680" y="25887"/>
                  </a:lnTo>
                  <a:lnTo>
                    <a:pt x="800" y="26507"/>
                  </a:lnTo>
                  <a:lnTo>
                    <a:pt x="940" y="27167"/>
                  </a:lnTo>
                  <a:lnTo>
                    <a:pt x="1100" y="27846"/>
                  </a:lnTo>
                  <a:lnTo>
                    <a:pt x="1300" y="28566"/>
                  </a:lnTo>
                  <a:lnTo>
                    <a:pt x="1540" y="29326"/>
                  </a:lnTo>
                  <a:lnTo>
                    <a:pt x="1820" y="30085"/>
                  </a:lnTo>
                  <a:lnTo>
                    <a:pt x="2140" y="30905"/>
                  </a:lnTo>
                  <a:lnTo>
                    <a:pt x="2500" y="31724"/>
                  </a:lnTo>
                  <a:lnTo>
                    <a:pt x="2919" y="32584"/>
                  </a:lnTo>
                  <a:lnTo>
                    <a:pt x="3359" y="33463"/>
                  </a:lnTo>
                  <a:lnTo>
                    <a:pt x="3899" y="34403"/>
                  </a:lnTo>
                  <a:lnTo>
                    <a:pt x="4339" y="35163"/>
                  </a:lnTo>
                  <a:lnTo>
                    <a:pt x="4978" y="36222"/>
                  </a:lnTo>
                  <a:lnTo>
                    <a:pt x="5338" y="36822"/>
                  </a:lnTo>
                  <a:lnTo>
                    <a:pt x="5458" y="37042"/>
                  </a:lnTo>
                  <a:lnTo>
                    <a:pt x="5538" y="37221"/>
                  </a:lnTo>
                  <a:lnTo>
                    <a:pt x="5578" y="37401"/>
                  </a:lnTo>
                  <a:lnTo>
                    <a:pt x="5618" y="37621"/>
                  </a:lnTo>
                  <a:lnTo>
                    <a:pt x="5618" y="37861"/>
                  </a:lnTo>
                  <a:lnTo>
                    <a:pt x="5618" y="38161"/>
                  </a:lnTo>
                  <a:lnTo>
                    <a:pt x="5638" y="38461"/>
                  </a:lnTo>
                  <a:lnTo>
                    <a:pt x="5658" y="38721"/>
                  </a:lnTo>
                  <a:lnTo>
                    <a:pt x="5698" y="38961"/>
                  </a:lnTo>
                  <a:lnTo>
                    <a:pt x="5758" y="39160"/>
                  </a:lnTo>
                  <a:lnTo>
                    <a:pt x="5818" y="39340"/>
                  </a:lnTo>
                  <a:lnTo>
                    <a:pt x="5878" y="39500"/>
                  </a:lnTo>
                  <a:lnTo>
                    <a:pt x="6018" y="39780"/>
                  </a:lnTo>
                  <a:lnTo>
                    <a:pt x="6138" y="40060"/>
                  </a:lnTo>
                  <a:lnTo>
                    <a:pt x="6198" y="40200"/>
                  </a:lnTo>
                  <a:lnTo>
                    <a:pt x="6218" y="40380"/>
                  </a:lnTo>
                  <a:lnTo>
                    <a:pt x="6238" y="40580"/>
                  </a:lnTo>
                  <a:lnTo>
                    <a:pt x="6258" y="40840"/>
                  </a:lnTo>
                  <a:lnTo>
                    <a:pt x="6238" y="41139"/>
                  </a:lnTo>
                  <a:lnTo>
                    <a:pt x="6178" y="41499"/>
                  </a:lnTo>
                  <a:lnTo>
                    <a:pt x="6138" y="41919"/>
                  </a:lnTo>
                  <a:lnTo>
                    <a:pt x="6078" y="42479"/>
                  </a:lnTo>
                  <a:lnTo>
                    <a:pt x="6058" y="43038"/>
                  </a:lnTo>
                  <a:lnTo>
                    <a:pt x="6038" y="43498"/>
                  </a:lnTo>
                  <a:lnTo>
                    <a:pt x="5978" y="45777"/>
                  </a:lnTo>
                  <a:lnTo>
                    <a:pt x="5938" y="47916"/>
                  </a:lnTo>
                  <a:lnTo>
                    <a:pt x="5938" y="48995"/>
                  </a:lnTo>
                  <a:lnTo>
                    <a:pt x="5938" y="50135"/>
                  </a:lnTo>
                  <a:lnTo>
                    <a:pt x="5978" y="51354"/>
                  </a:lnTo>
                  <a:lnTo>
                    <a:pt x="6038" y="52673"/>
                  </a:lnTo>
                  <a:lnTo>
                    <a:pt x="6078" y="53993"/>
                  </a:lnTo>
                  <a:lnTo>
                    <a:pt x="6138" y="55572"/>
                  </a:lnTo>
                  <a:lnTo>
                    <a:pt x="6158" y="57391"/>
                  </a:lnTo>
                  <a:lnTo>
                    <a:pt x="6178" y="59430"/>
                  </a:lnTo>
                  <a:lnTo>
                    <a:pt x="6178" y="61629"/>
                  </a:lnTo>
                  <a:lnTo>
                    <a:pt x="6138" y="63947"/>
                  </a:lnTo>
                  <a:lnTo>
                    <a:pt x="6098" y="66386"/>
                  </a:lnTo>
                  <a:lnTo>
                    <a:pt x="5998" y="68865"/>
                  </a:lnTo>
                  <a:lnTo>
                    <a:pt x="5898" y="71384"/>
                  </a:lnTo>
                  <a:lnTo>
                    <a:pt x="5738" y="73882"/>
                  </a:lnTo>
                  <a:lnTo>
                    <a:pt x="5558" y="76341"/>
                  </a:lnTo>
                  <a:lnTo>
                    <a:pt x="5438" y="77540"/>
                  </a:lnTo>
                  <a:lnTo>
                    <a:pt x="5318" y="78720"/>
                  </a:lnTo>
                  <a:lnTo>
                    <a:pt x="5178" y="79859"/>
                  </a:lnTo>
                  <a:lnTo>
                    <a:pt x="5038" y="80978"/>
                  </a:lnTo>
                  <a:lnTo>
                    <a:pt x="4878" y="82038"/>
                  </a:lnTo>
                  <a:lnTo>
                    <a:pt x="4698" y="83077"/>
                  </a:lnTo>
                  <a:lnTo>
                    <a:pt x="4518" y="84057"/>
                  </a:lnTo>
                  <a:lnTo>
                    <a:pt x="4319" y="84996"/>
                  </a:lnTo>
                  <a:lnTo>
                    <a:pt x="4099" y="85876"/>
                  </a:lnTo>
                  <a:lnTo>
                    <a:pt x="3879" y="86695"/>
                  </a:lnTo>
                  <a:lnTo>
                    <a:pt x="3679" y="87355"/>
                  </a:lnTo>
                  <a:lnTo>
                    <a:pt x="4379" y="87435"/>
                  </a:lnTo>
                  <a:lnTo>
                    <a:pt x="6318" y="87615"/>
                  </a:lnTo>
                  <a:lnTo>
                    <a:pt x="8217" y="87755"/>
                  </a:lnTo>
                  <a:lnTo>
                    <a:pt x="10076" y="87875"/>
                  </a:lnTo>
                  <a:lnTo>
                    <a:pt x="11895" y="87975"/>
                  </a:lnTo>
                  <a:lnTo>
                    <a:pt x="13654" y="88035"/>
                  </a:lnTo>
                  <a:lnTo>
                    <a:pt x="15373" y="88075"/>
                  </a:lnTo>
                  <a:lnTo>
                    <a:pt x="17032" y="88115"/>
                  </a:lnTo>
                  <a:lnTo>
                    <a:pt x="20150" y="88115"/>
                  </a:lnTo>
                  <a:lnTo>
                    <a:pt x="21590" y="88095"/>
                  </a:lnTo>
                  <a:lnTo>
                    <a:pt x="22969" y="88055"/>
                  </a:lnTo>
                  <a:lnTo>
                    <a:pt x="24268" y="88015"/>
                  </a:lnTo>
                  <a:lnTo>
                    <a:pt x="26627" y="87895"/>
                  </a:lnTo>
                  <a:lnTo>
                    <a:pt x="28626" y="87775"/>
                  </a:lnTo>
                  <a:lnTo>
                    <a:pt x="30265" y="87655"/>
                  </a:lnTo>
                  <a:lnTo>
                    <a:pt x="31464" y="87535"/>
                  </a:lnTo>
                  <a:lnTo>
                    <a:pt x="32504" y="87435"/>
                  </a:lnTo>
                  <a:lnTo>
                    <a:pt x="33223" y="87335"/>
                  </a:lnTo>
                  <a:lnTo>
                    <a:pt x="32964" y="86656"/>
                  </a:lnTo>
                  <a:lnTo>
                    <a:pt x="32664" y="85816"/>
                  </a:lnTo>
                  <a:lnTo>
                    <a:pt x="32344" y="84856"/>
                  </a:lnTo>
                  <a:lnTo>
                    <a:pt x="31924" y="83577"/>
                  </a:lnTo>
                  <a:lnTo>
                    <a:pt x="31444" y="81998"/>
                  </a:lnTo>
                  <a:lnTo>
                    <a:pt x="30905" y="80139"/>
                  </a:lnTo>
                  <a:lnTo>
                    <a:pt x="30325" y="78060"/>
                  </a:lnTo>
                  <a:lnTo>
                    <a:pt x="29725" y="75741"/>
                  </a:lnTo>
                  <a:lnTo>
                    <a:pt x="29425" y="74522"/>
                  </a:lnTo>
                  <a:lnTo>
                    <a:pt x="29146" y="73243"/>
                  </a:lnTo>
                  <a:lnTo>
                    <a:pt x="28846" y="71923"/>
                  </a:lnTo>
                  <a:lnTo>
                    <a:pt x="28566" y="70584"/>
                  </a:lnTo>
                  <a:lnTo>
                    <a:pt x="28306" y="69205"/>
                  </a:lnTo>
                  <a:lnTo>
                    <a:pt x="28046" y="67785"/>
                  </a:lnTo>
                  <a:lnTo>
                    <a:pt x="27806" y="66346"/>
                  </a:lnTo>
                  <a:lnTo>
                    <a:pt x="27566" y="64867"/>
                  </a:lnTo>
                  <a:lnTo>
                    <a:pt x="27366" y="63388"/>
                  </a:lnTo>
                  <a:lnTo>
                    <a:pt x="27187" y="61869"/>
                  </a:lnTo>
                  <a:lnTo>
                    <a:pt x="27027" y="60349"/>
                  </a:lnTo>
                  <a:lnTo>
                    <a:pt x="26907" y="58830"/>
                  </a:lnTo>
                  <a:lnTo>
                    <a:pt x="26807" y="57271"/>
                  </a:lnTo>
                  <a:lnTo>
                    <a:pt x="26727" y="55732"/>
                  </a:lnTo>
                  <a:lnTo>
                    <a:pt x="26687" y="54193"/>
                  </a:lnTo>
                  <a:lnTo>
                    <a:pt x="26687" y="52653"/>
                  </a:lnTo>
                  <a:lnTo>
                    <a:pt x="26687" y="50894"/>
                  </a:lnTo>
                  <a:lnTo>
                    <a:pt x="26687" y="49295"/>
                  </a:lnTo>
                  <a:lnTo>
                    <a:pt x="26687" y="47856"/>
                  </a:lnTo>
                  <a:lnTo>
                    <a:pt x="26727" y="46577"/>
                  </a:lnTo>
                  <a:lnTo>
                    <a:pt x="26767" y="45437"/>
                  </a:lnTo>
                  <a:lnTo>
                    <a:pt x="26827" y="44458"/>
                  </a:lnTo>
                  <a:lnTo>
                    <a:pt x="26907" y="43578"/>
                  </a:lnTo>
                  <a:lnTo>
                    <a:pt x="26967" y="42819"/>
                  </a:lnTo>
                  <a:lnTo>
                    <a:pt x="27047" y="42179"/>
                  </a:lnTo>
                  <a:lnTo>
                    <a:pt x="27127" y="41639"/>
                  </a:lnTo>
                  <a:lnTo>
                    <a:pt x="27227" y="41179"/>
                  </a:lnTo>
                  <a:lnTo>
                    <a:pt x="27306" y="40820"/>
                  </a:lnTo>
                  <a:lnTo>
                    <a:pt x="27386" y="40520"/>
                  </a:lnTo>
                  <a:lnTo>
                    <a:pt x="27466" y="40300"/>
                  </a:lnTo>
                  <a:lnTo>
                    <a:pt x="27546" y="40140"/>
                  </a:lnTo>
                  <a:lnTo>
                    <a:pt x="27606" y="40020"/>
                  </a:lnTo>
                  <a:lnTo>
                    <a:pt x="27926" y="39480"/>
                  </a:lnTo>
                  <a:lnTo>
                    <a:pt x="28306" y="38781"/>
                  </a:lnTo>
                  <a:lnTo>
                    <a:pt x="29265" y="36922"/>
                  </a:lnTo>
                  <a:lnTo>
                    <a:pt x="30565" y="34443"/>
                  </a:lnTo>
                  <a:lnTo>
                    <a:pt x="31324" y="33024"/>
                  </a:lnTo>
                  <a:lnTo>
                    <a:pt x="32164" y="31464"/>
                  </a:lnTo>
                  <a:lnTo>
                    <a:pt x="32604" y="30625"/>
                  </a:lnTo>
                  <a:lnTo>
                    <a:pt x="33063" y="29745"/>
                  </a:lnTo>
                  <a:lnTo>
                    <a:pt x="33523" y="28846"/>
                  </a:lnTo>
                  <a:lnTo>
                    <a:pt x="33983" y="27906"/>
                  </a:lnTo>
                  <a:lnTo>
                    <a:pt x="34863" y="25987"/>
                  </a:lnTo>
                  <a:lnTo>
                    <a:pt x="35682" y="24088"/>
                  </a:lnTo>
                  <a:lnTo>
                    <a:pt x="36422" y="22289"/>
                  </a:lnTo>
                  <a:lnTo>
                    <a:pt x="37061" y="20650"/>
                  </a:lnTo>
                  <a:lnTo>
                    <a:pt x="37321" y="19911"/>
                  </a:lnTo>
                  <a:lnTo>
                    <a:pt x="37541" y="19251"/>
                  </a:lnTo>
                  <a:lnTo>
                    <a:pt x="37721" y="18671"/>
                  </a:lnTo>
                  <a:lnTo>
                    <a:pt x="37861" y="18171"/>
                  </a:lnTo>
                  <a:lnTo>
                    <a:pt x="37941" y="17852"/>
                  </a:lnTo>
                  <a:lnTo>
                    <a:pt x="37981" y="17532"/>
                  </a:lnTo>
                  <a:lnTo>
                    <a:pt x="38021" y="17192"/>
                  </a:lnTo>
                  <a:lnTo>
                    <a:pt x="38021" y="16832"/>
                  </a:lnTo>
                  <a:lnTo>
                    <a:pt x="38001" y="16452"/>
                  </a:lnTo>
                  <a:lnTo>
                    <a:pt x="37941" y="16093"/>
                  </a:lnTo>
                  <a:lnTo>
                    <a:pt x="37861" y="15713"/>
                  </a:lnTo>
                  <a:lnTo>
                    <a:pt x="37741" y="15313"/>
                  </a:lnTo>
                  <a:lnTo>
                    <a:pt x="37581" y="14933"/>
                  </a:lnTo>
                  <a:lnTo>
                    <a:pt x="37381" y="14533"/>
                  </a:lnTo>
                  <a:lnTo>
                    <a:pt x="37141" y="14154"/>
                  </a:lnTo>
                  <a:lnTo>
                    <a:pt x="36881" y="13774"/>
                  </a:lnTo>
                  <a:lnTo>
                    <a:pt x="36562" y="13394"/>
                  </a:lnTo>
                  <a:lnTo>
                    <a:pt x="36202" y="13014"/>
                  </a:lnTo>
                  <a:lnTo>
                    <a:pt x="35782" y="12654"/>
                  </a:lnTo>
                  <a:lnTo>
                    <a:pt x="35322" y="12295"/>
                  </a:lnTo>
                  <a:lnTo>
                    <a:pt x="35302" y="12295"/>
                  </a:lnTo>
                  <a:lnTo>
                    <a:pt x="35062" y="12115"/>
                  </a:lnTo>
                  <a:lnTo>
                    <a:pt x="34863" y="11955"/>
                  </a:lnTo>
                  <a:lnTo>
                    <a:pt x="34703" y="11815"/>
                  </a:lnTo>
                  <a:lnTo>
                    <a:pt x="34583" y="11695"/>
                  </a:lnTo>
                  <a:lnTo>
                    <a:pt x="34763" y="11175"/>
                  </a:lnTo>
                  <a:lnTo>
                    <a:pt x="34903" y="10595"/>
                  </a:lnTo>
                  <a:lnTo>
                    <a:pt x="35022" y="9996"/>
                  </a:lnTo>
                  <a:lnTo>
                    <a:pt x="35102" y="9336"/>
                  </a:lnTo>
                  <a:lnTo>
                    <a:pt x="35182" y="8656"/>
                  </a:lnTo>
                  <a:lnTo>
                    <a:pt x="35222" y="7937"/>
                  </a:lnTo>
                  <a:lnTo>
                    <a:pt x="35222" y="7177"/>
                  </a:lnTo>
                  <a:lnTo>
                    <a:pt x="35222" y="6398"/>
                  </a:lnTo>
                  <a:lnTo>
                    <a:pt x="35202" y="6238"/>
                  </a:lnTo>
                  <a:lnTo>
                    <a:pt x="35182" y="5418"/>
                  </a:lnTo>
                  <a:lnTo>
                    <a:pt x="35142" y="4958"/>
                  </a:lnTo>
                  <a:lnTo>
                    <a:pt x="35082" y="4499"/>
                  </a:lnTo>
                  <a:lnTo>
                    <a:pt x="35002" y="4019"/>
                  </a:lnTo>
                  <a:lnTo>
                    <a:pt x="34883" y="3539"/>
                  </a:lnTo>
                  <a:lnTo>
                    <a:pt x="34743" y="3059"/>
                  </a:lnTo>
                  <a:lnTo>
                    <a:pt x="34643" y="2820"/>
                  </a:lnTo>
                  <a:lnTo>
                    <a:pt x="34543" y="2600"/>
                  </a:lnTo>
                  <a:lnTo>
                    <a:pt x="34423" y="2360"/>
                  </a:lnTo>
                  <a:lnTo>
                    <a:pt x="34303" y="2140"/>
                  </a:lnTo>
                  <a:lnTo>
                    <a:pt x="34163" y="1940"/>
                  </a:lnTo>
                  <a:lnTo>
                    <a:pt x="34003" y="1740"/>
                  </a:lnTo>
                  <a:lnTo>
                    <a:pt x="33823" y="1540"/>
                  </a:lnTo>
                  <a:lnTo>
                    <a:pt x="33643" y="1360"/>
                  </a:lnTo>
                  <a:lnTo>
                    <a:pt x="33423" y="1180"/>
                  </a:lnTo>
                  <a:lnTo>
                    <a:pt x="33203" y="1020"/>
                  </a:lnTo>
                  <a:lnTo>
                    <a:pt x="32964" y="881"/>
                  </a:lnTo>
                  <a:lnTo>
                    <a:pt x="32704" y="741"/>
                  </a:lnTo>
                  <a:lnTo>
                    <a:pt x="32404" y="621"/>
                  </a:lnTo>
                  <a:lnTo>
                    <a:pt x="32104" y="521"/>
                  </a:lnTo>
                  <a:lnTo>
                    <a:pt x="31784" y="421"/>
                  </a:lnTo>
                  <a:lnTo>
                    <a:pt x="31424" y="361"/>
                  </a:lnTo>
                  <a:lnTo>
                    <a:pt x="31065" y="301"/>
                  </a:lnTo>
                  <a:lnTo>
                    <a:pt x="30665" y="281"/>
                  </a:lnTo>
                  <a:lnTo>
                    <a:pt x="30525" y="261"/>
                  </a:lnTo>
                  <a:lnTo>
                    <a:pt x="30165" y="241"/>
                  </a:lnTo>
                  <a:lnTo>
                    <a:pt x="29765" y="221"/>
                  </a:lnTo>
                  <a:lnTo>
                    <a:pt x="29305" y="241"/>
                  </a:lnTo>
                  <a:lnTo>
                    <a:pt x="29066" y="261"/>
                  </a:lnTo>
                  <a:lnTo>
                    <a:pt x="28826" y="281"/>
                  </a:lnTo>
                  <a:lnTo>
                    <a:pt x="28586" y="341"/>
                  </a:lnTo>
                  <a:lnTo>
                    <a:pt x="28326" y="401"/>
                  </a:lnTo>
                  <a:lnTo>
                    <a:pt x="28046" y="481"/>
                  </a:lnTo>
                  <a:lnTo>
                    <a:pt x="27786" y="601"/>
                  </a:lnTo>
                  <a:lnTo>
                    <a:pt x="27506" y="721"/>
                  </a:lnTo>
                  <a:lnTo>
                    <a:pt x="27227" y="881"/>
                  </a:lnTo>
                  <a:lnTo>
                    <a:pt x="26927" y="1060"/>
                  </a:lnTo>
                  <a:lnTo>
                    <a:pt x="26647" y="1260"/>
                  </a:lnTo>
                  <a:lnTo>
                    <a:pt x="26367" y="1040"/>
                  </a:lnTo>
                  <a:lnTo>
                    <a:pt x="26047" y="801"/>
                  </a:lnTo>
                  <a:lnTo>
                    <a:pt x="25667" y="561"/>
                  </a:lnTo>
                  <a:lnTo>
                    <a:pt x="25447" y="441"/>
                  </a:lnTo>
                  <a:lnTo>
                    <a:pt x="25208" y="341"/>
                  </a:lnTo>
                  <a:lnTo>
                    <a:pt x="24968" y="261"/>
                  </a:lnTo>
                  <a:lnTo>
                    <a:pt x="24708" y="161"/>
                  </a:lnTo>
                  <a:lnTo>
                    <a:pt x="24428" y="101"/>
                  </a:lnTo>
                  <a:lnTo>
                    <a:pt x="24148" y="41"/>
                  </a:lnTo>
                  <a:lnTo>
                    <a:pt x="23848" y="21"/>
                  </a:lnTo>
                  <a:lnTo>
                    <a:pt x="23528" y="1"/>
                  </a:lnTo>
                  <a:close/>
                </a:path>
              </a:pathLst>
            </a:custGeom>
            <a:solidFill>
              <a:srgbClr val="231F2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5"/>
            <p:cNvSpPr/>
            <p:nvPr/>
          </p:nvSpPr>
          <p:spPr>
            <a:xfrm>
              <a:off x="5117375" y="3350375"/>
              <a:ext cx="243900" cy="370350"/>
            </a:xfrm>
            <a:custGeom>
              <a:rect b="b" l="l" r="r" t="t"/>
              <a:pathLst>
                <a:path extrusionOk="0" h="14814" w="9756">
                  <a:moveTo>
                    <a:pt x="4998" y="1"/>
                  </a:moveTo>
                  <a:lnTo>
                    <a:pt x="4738" y="21"/>
                  </a:lnTo>
                  <a:lnTo>
                    <a:pt x="4498" y="61"/>
                  </a:lnTo>
                  <a:lnTo>
                    <a:pt x="4238" y="101"/>
                  </a:lnTo>
                  <a:lnTo>
                    <a:pt x="3998" y="181"/>
                  </a:lnTo>
                  <a:lnTo>
                    <a:pt x="3778" y="261"/>
                  </a:lnTo>
                  <a:lnTo>
                    <a:pt x="3758" y="281"/>
                  </a:lnTo>
                  <a:lnTo>
                    <a:pt x="3758" y="301"/>
                  </a:lnTo>
                  <a:lnTo>
                    <a:pt x="3758" y="321"/>
                  </a:lnTo>
                  <a:lnTo>
                    <a:pt x="3798" y="321"/>
                  </a:lnTo>
                  <a:lnTo>
                    <a:pt x="4038" y="281"/>
                  </a:lnTo>
                  <a:lnTo>
                    <a:pt x="4278" y="261"/>
                  </a:lnTo>
                  <a:lnTo>
                    <a:pt x="4518" y="241"/>
                  </a:lnTo>
                  <a:lnTo>
                    <a:pt x="4998" y="241"/>
                  </a:lnTo>
                  <a:lnTo>
                    <a:pt x="5217" y="281"/>
                  </a:lnTo>
                  <a:lnTo>
                    <a:pt x="5457" y="321"/>
                  </a:lnTo>
                  <a:lnTo>
                    <a:pt x="5677" y="401"/>
                  </a:lnTo>
                  <a:lnTo>
                    <a:pt x="5877" y="481"/>
                  </a:lnTo>
                  <a:lnTo>
                    <a:pt x="5917" y="501"/>
                  </a:lnTo>
                  <a:lnTo>
                    <a:pt x="5897" y="501"/>
                  </a:lnTo>
                  <a:lnTo>
                    <a:pt x="5877" y="521"/>
                  </a:lnTo>
                  <a:lnTo>
                    <a:pt x="5917" y="541"/>
                  </a:lnTo>
                  <a:lnTo>
                    <a:pt x="6097" y="661"/>
                  </a:lnTo>
                  <a:lnTo>
                    <a:pt x="6297" y="780"/>
                  </a:lnTo>
                  <a:lnTo>
                    <a:pt x="6477" y="940"/>
                  </a:lnTo>
                  <a:lnTo>
                    <a:pt x="6637" y="1100"/>
                  </a:lnTo>
                  <a:lnTo>
                    <a:pt x="6797" y="1260"/>
                  </a:lnTo>
                  <a:lnTo>
                    <a:pt x="6937" y="1440"/>
                  </a:lnTo>
                  <a:lnTo>
                    <a:pt x="7216" y="1840"/>
                  </a:lnTo>
                  <a:lnTo>
                    <a:pt x="7476" y="2260"/>
                  </a:lnTo>
                  <a:lnTo>
                    <a:pt x="7596" y="2480"/>
                  </a:lnTo>
                  <a:lnTo>
                    <a:pt x="7696" y="2699"/>
                  </a:lnTo>
                  <a:lnTo>
                    <a:pt x="7776" y="2919"/>
                  </a:lnTo>
                  <a:lnTo>
                    <a:pt x="7816" y="3139"/>
                  </a:lnTo>
                  <a:lnTo>
                    <a:pt x="7896" y="3599"/>
                  </a:lnTo>
                  <a:lnTo>
                    <a:pt x="7936" y="4079"/>
                  </a:lnTo>
                  <a:lnTo>
                    <a:pt x="7936" y="4319"/>
                  </a:lnTo>
                  <a:lnTo>
                    <a:pt x="7936" y="4439"/>
                  </a:lnTo>
                  <a:lnTo>
                    <a:pt x="7956" y="4558"/>
                  </a:lnTo>
                  <a:lnTo>
                    <a:pt x="7996" y="5078"/>
                  </a:lnTo>
                  <a:lnTo>
                    <a:pt x="8076" y="5578"/>
                  </a:lnTo>
                  <a:lnTo>
                    <a:pt x="8156" y="6058"/>
                  </a:lnTo>
                  <a:lnTo>
                    <a:pt x="8256" y="6537"/>
                  </a:lnTo>
                  <a:lnTo>
                    <a:pt x="8356" y="7037"/>
                  </a:lnTo>
                  <a:lnTo>
                    <a:pt x="8476" y="7517"/>
                  </a:lnTo>
                  <a:lnTo>
                    <a:pt x="8556" y="7777"/>
                  </a:lnTo>
                  <a:lnTo>
                    <a:pt x="8596" y="7897"/>
                  </a:lnTo>
                  <a:lnTo>
                    <a:pt x="8636" y="8017"/>
                  </a:lnTo>
                  <a:lnTo>
                    <a:pt x="8776" y="8456"/>
                  </a:lnTo>
                  <a:lnTo>
                    <a:pt x="8896" y="8916"/>
                  </a:lnTo>
                  <a:lnTo>
                    <a:pt x="9015" y="9396"/>
                  </a:lnTo>
                  <a:lnTo>
                    <a:pt x="9095" y="9856"/>
                  </a:lnTo>
                  <a:lnTo>
                    <a:pt x="9175" y="10335"/>
                  </a:lnTo>
                  <a:lnTo>
                    <a:pt x="9215" y="10815"/>
                  </a:lnTo>
                  <a:lnTo>
                    <a:pt x="9255" y="11295"/>
                  </a:lnTo>
                  <a:lnTo>
                    <a:pt x="9275" y="11535"/>
                  </a:lnTo>
                  <a:lnTo>
                    <a:pt x="9275" y="11755"/>
                  </a:lnTo>
                  <a:lnTo>
                    <a:pt x="9255" y="11975"/>
                  </a:lnTo>
                  <a:lnTo>
                    <a:pt x="9215" y="12194"/>
                  </a:lnTo>
                  <a:lnTo>
                    <a:pt x="9135" y="12414"/>
                  </a:lnTo>
                  <a:lnTo>
                    <a:pt x="9055" y="12634"/>
                  </a:lnTo>
                  <a:lnTo>
                    <a:pt x="8955" y="12834"/>
                  </a:lnTo>
                  <a:lnTo>
                    <a:pt x="8816" y="13034"/>
                  </a:lnTo>
                  <a:lnTo>
                    <a:pt x="8676" y="13214"/>
                  </a:lnTo>
                  <a:lnTo>
                    <a:pt x="8536" y="13394"/>
                  </a:lnTo>
                  <a:lnTo>
                    <a:pt x="8356" y="13554"/>
                  </a:lnTo>
                  <a:lnTo>
                    <a:pt x="8176" y="13714"/>
                  </a:lnTo>
                  <a:lnTo>
                    <a:pt x="7996" y="13854"/>
                  </a:lnTo>
                  <a:lnTo>
                    <a:pt x="7796" y="13994"/>
                  </a:lnTo>
                  <a:lnTo>
                    <a:pt x="7576" y="14093"/>
                  </a:lnTo>
                  <a:lnTo>
                    <a:pt x="7376" y="14213"/>
                  </a:lnTo>
                  <a:lnTo>
                    <a:pt x="7136" y="14293"/>
                  </a:lnTo>
                  <a:lnTo>
                    <a:pt x="6917" y="14373"/>
                  </a:lnTo>
                  <a:lnTo>
                    <a:pt x="6697" y="14433"/>
                  </a:lnTo>
                  <a:lnTo>
                    <a:pt x="6457" y="14493"/>
                  </a:lnTo>
                  <a:lnTo>
                    <a:pt x="6217" y="14533"/>
                  </a:lnTo>
                  <a:lnTo>
                    <a:pt x="5977" y="14553"/>
                  </a:lnTo>
                  <a:lnTo>
                    <a:pt x="5737" y="14573"/>
                  </a:lnTo>
                  <a:lnTo>
                    <a:pt x="5497" y="14573"/>
                  </a:lnTo>
                  <a:lnTo>
                    <a:pt x="5257" y="14553"/>
                  </a:lnTo>
                  <a:lnTo>
                    <a:pt x="5018" y="14513"/>
                  </a:lnTo>
                  <a:lnTo>
                    <a:pt x="4798" y="14453"/>
                  </a:lnTo>
                  <a:lnTo>
                    <a:pt x="4578" y="14393"/>
                  </a:lnTo>
                  <a:lnTo>
                    <a:pt x="4358" y="14293"/>
                  </a:lnTo>
                  <a:lnTo>
                    <a:pt x="4158" y="14193"/>
                  </a:lnTo>
                  <a:lnTo>
                    <a:pt x="3958" y="14073"/>
                  </a:lnTo>
                  <a:lnTo>
                    <a:pt x="3778" y="13934"/>
                  </a:lnTo>
                  <a:lnTo>
                    <a:pt x="3618" y="13774"/>
                  </a:lnTo>
                  <a:lnTo>
                    <a:pt x="3458" y="13614"/>
                  </a:lnTo>
                  <a:lnTo>
                    <a:pt x="3298" y="13434"/>
                  </a:lnTo>
                  <a:lnTo>
                    <a:pt x="3159" y="13254"/>
                  </a:lnTo>
                  <a:lnTo>
                    <a:pt x="2899" y="12874"/>
                  </a:lnTo>
                  <a:lnTo>
                    <a:pt x="2679" y="12454"/>
                  </a:lnTo>
                  <a:lnTo>
                    <a:pt x="2479" y="12035"/>
                  </a:lnTo>
                  <a:lnTo>
                    <a:pt x="2299" y="11595"/>
                  </a:lnTo>
                  <a:lnTo>
                    <a:pt x="2139" y="11155"/>
                  </a:lnTo>
                  <a:lnTo>
                    <a:pt x="2019" y="10695"/>
                  </a:lnTo>
                  <a:lnTo>
                    <a:pt x="1899" y="10235"/>
                  </a:lnTo>
                  <a:lnTo>
                    <a:pt x="1799" y="9756"/>
                  </a:lnTo>
                  <a:lnTo>
                    <a:pt x="1759" y="9516"/>
                  </a:lnTo>
                  <a:lnTo>
                    <a:pt x="1739" y="9396"/>
                  </a:lnTo>
                  <a:lnTo>
                    <a:pt x="1719" y="9336"/>
                  </a:lnTo>
                  <a:lnTo>
                    <a:pt x="1719" y="9276"/>
                  </a:lnTo>
                  <a:lnTo>
                    <a:pt x="1659" y="9116"/>
                  </a:lnTo>
                  <a:lnTo>
                    <a:pt x="1599" y="8976"/>
                  </a:lnTo>
                  <a:lnTo>
                    <a:pt x="1519" y="8836"/>
                  </a:lnTo>
                  <a:lnTo>
                    <a:pt x="1459" y="8776"/>
                  </a:lnTo>
                  <a:lnTo>
                    <a:pt x="1439" y="8736"/>
                  </a:lnTo>
                  <a:lnTo>
                    <a:pt x="1419" y="8716"/>
                  </a:lnTo>
                  <a:lnTo>
                    <a:pt x="1280" y="8556"/>
                  </a:lnTo>
                  <a:lnTo>
                    <a:pt x="1140" y="8376"/>
                  </a:lnTo>
                  <a:lnTo>
                    <a:pt x="1020" y="8177"/>
                  </a:lnTo>
                  <a:lnTo>
                    <a:pt x="900" y="7957"/>
                  </a:lnTo>
                  <a:lnTo>
                    <a:pt x="700" y="7537"/>
                  </a:lnTo>
                  <a:lnTo>
                    <a:pt x="520" y="7097"/>
                  </a:lnTo>
                  <a:lnTo>
                    <a:pt x="360" y="6637"/>
                  </a:lnTo>
                  <a:lnTo>
                    <a:pt x="200" y="6158"/>
                  </a:lnTo>
                  <a:lnTo>
                    <a:pt x="60" y="5698"/>
                  </a:lnTo>
                  <a:lnTo>
                    <a:pt x="60" y="5678"/>
                  </a:lnTo>
                  <a:lnTo>
                    <a:pt x="0" y="5678"/>
                  </a:lnTo>
                  <a:lnTo>
                    <a:pt x="0" y="5698"/>
                  </a:lnTo>
                  <a:lnTo>
                    <a:pt x="60" y="6198"/>
                  </a:lnTo>
                  <a:lnTo>
                    <a:pt x="140" y="6697"/>
                  </a:lnTo>
                  <a:lnTo>
                    <a:pt x="240" y="7177"/>
                  </a:lnTo>
                  <a:lnTo>
                    <a:pt x="380" y="7657"/>
                  </a:lnTo>
                  <a:lnTo>
                    <a:pt x="540" y="8137"/>
                  </a:lnTo>
                  <a:lnTo>
                    <a:pt x="640" y="8376"/>
                  </a:lnTo>
                  <a:lnTo>
                    <a:pt x="760" y="8596"/>
                  </a:lnTo>
                  <a:lnTo>
                    <a:pt x="900" y="8816"/>
                  </a:lnTo>
                  <a:lnTo>
                    <a:pt x="1060" y="9036"/>
                  </a:lnTo>
                  <a:lnTo>
                    <a:pt x="1080" y="9096"/>
                  </a:lnTo>
                  <a:lnTo>
                    <a:pt x="1120" y="9116"/>
                  </a:lnTo>
                  <a:lnTo>
                    <a:pt x="1160" y="9196"/>
                  </a:lnTo>
                  <a:lnTo>
                    <a:pt x="1180" y="9276"/>
                  </a:lnTo>
                  <a:lnTo>
                    <a:pt x="1200" y="9376"/>
                  </a:lnTo>
                  <a:lnTo>
                    <a:pt x="1220" y="9596"/>
                  </a:lnTo>
                  <a:lnTo>
                    <a:pt x="1260" y="9856"/>
                  </a:lnTo>
                  <a:lnTo>
                    <a:pt x="1339" y="10335"/>
                  </a:lnTo>
                  <a:lnTo>
                    <a:pt x="1459" y="10835"/>
                  </a:lnTo>
                  <a:lnTo>
                    <a:pt x="1579" y="11315"/>
                  </a:lnTo>
                  <a:lnTo>
                    <a:pt x="1739" y="11795"/>
                  </a:lnTo>
                  <a:lnTo>
                    <a:pt x="1939" y="12274"/>
                  </a:lnTo>
                  <a:lnTo>
                    <a:pt x="2159" y="12734"/>
                  </a:lnTo>
                  <a:lnTo>
                    <a:pt x="2299" y="12954"/>
                  </a:lnTo>
                  <a:lnTo>
                    <a:pt x="2439" y="13174"/>
                  </a:lnTo>
                  <a:lnTo>
                    <a:pt x="2599" y="13374"/>
                  </a:lnTo>
                  <a:lnTo>
                    <a:pt x="2759" y="13574"/>
                  </a:lnTo>
                  <a:lnTo>
                    <a:pt x="2939" y="13774"/>
                  </a:lnTo>
                  <a:lnTo>
                    <a:pt x="3119" y="13954"/>
                  </a:lnTo>
                  <a:lnTo>
                    <a:pt x="3318" y="14113"/>
                  </a:lnTo>
                  <a:lnTo>
                    <a:pt x="3538" y="14273"/>
                  </a:lnTo>
                  <a:lnTo>
                    <a:pt x="3758" y="14393"/>
                  </a:lnTo>
                  <a:lnTo>
                    <a:pt x="3998" y="14513"/>
                  </a:lnTo>
                  <a:lnTo>
                    <a:pt x="4238" y="14613"/>
                  </a:lnTo>
                  <a:lnTo>
                    <a:pt x="4478" y="14693"/>
                  </a:lnTo>
                  <a:lnTo>
                    <a:pt x="4738" y="14753"/>
                  </a:lnTo>
                  <a:lnTo>
                    <a:pt x="4978" y="14793"/>
                  </a:lnTo>
                  <a:lnTo>
                    <a:pt x="5118" y="14793"/>
                  </a:lnTo>
                  <a:lnTo>
                    <a:pt x="5177" y="14813"/>
                  </a:lnTo>
                  <a:lnTo>
                    <a:pt x="5497" y="14813"/>
                  </a:lnTo>
                  <a:lnTo>
                    <a:pt x="5997" y="14773"/>
                  </a:lnTo>
                  <a:lnTo>
                    <a:pt x="6497" y="14693"/>
                  </a:lnTo>
                  <a:lnTo>
                    <a:pt x="6977" y="14573"/>
                  </a:lnTo>
                  <a:lnTo>
                    <a:pt x="7216" y="14493"/>
                  </a:lnTo>
                  <a:lnTo>
                    <a:pt x="7456" y="14393"/>
                  </a:lnTo>
                  <a:lnTo>
                    <a:pt x="7676" y="14293"/>
                  </a:lnTo>
                  <a:lnTo>
                    <a:pt x="7896" y="14173"/>
                  </a:lnTo>
                  <a:lnTo>
                    <a:pt x="8116" y="14053"/>
                  </a:lnTo>
                  <a:lnTo>
                    <a:pt x="8336" y="13914"/>
                  </a:lnTo>
                  <a:lnTo>
                    <a:pt x="8536" y="13754"/>
                  </a:lnTo>
                  <a:lnTo>
                    <a:pt x="8736" y="13594"/>
                  </a:lnTo>
                  <a:lnTo>
                    <a:pt x="8916" y="13414"/>
                  </a:lnTo>
                  <a:lnTo>
                    <a:pt x="9075" y="13214"/>
                  </a:lnTo>
                  <a:lnTo>
                    <a:pt x="9235" y="13014"/>
                  </a:lnTo>
                  <a:lnTo>
                    <a:pt x="9375" y="12794"/>
                  </a:lnTo>
                  <a:lnTo>
                    <a:pt x="9495" y="12554"/>
                  </a:lnTo>
                  <a:lnTo>
                    <a:pt x="9595" y="12314"/>
                  </a:lnTo>
                  <a:lnTo>
                    <a:pt x="9675" y="12055"/>
                  </a:lnTo>
                  <a:lnTo>
                    <a:pt x="9735" y="11795"/>
                  </a:lnTo>
                  <a:lnTo>
                    <a:pt x="9755" y="11535"/>
                  </a:lnTo>
                  <a:lnTo>
                    <a:pt x="9755" y="11275"/>
                  </a:lnTo>
                  <a:lnTo>
                    <a:pt x="9755" y="10775"/>
                  </a:lnTo>
                  <a:lnTo>
                    <a:pt x="9735" y="10275"/>
                  </a:lnTo>
                  <a:lnTo>
                    <a:pt x="9675" y="9776"/>
                  </a:lnTo>
                  <a:lnTo>
                    <a:pt x="9615" y="9276"/>
                  </a:lnTo>
                  <a:lnTo>
                    <a:pt x="9515" y="8776"/>
                  </a:lnTo>
                  <a:lnTo>
                    <a:pt x="9415" y="8297"/>
                  </a:lnTo>
                  <a:lnTo>
                    <a:pt x="9275" y="7797"/>
                  </a:lnTo>
                  <a:lnTo>
                    <a:pt x="9235" y="7677"/>
                  </a:lnTo>
                  <a:lnTo>
                    <a:pt x="9195" y="7577"/>
                  </a:lnTo>
                  <a:lnTo>
                    <a:pt x="9135" y="7357"/>
                  </a:lnTo>
                  <a:lnTo>
                    <a:pt x="9035" y="6877"/>
                  </a:lnTo>
                  <a:lnTo>
                    <a:pt x="8856" y="5938"/>
                  </a:lnTo>
                  <a:lnTo>
                    <a:pt x="8696" y="4978"/>
                  </a:lnTo>
                  <a:lnTo>
                    <a:pt x="8656" y="4518"/>
                  </a:lnTo>
                  <a:lnTo>
                    <a:pt x="8636" y="4399"/>
                  </a:lnTo>
                  <a:lnTo>
                    <a:pt x="8636" y="4279"/>
                  </a:lnTo>
                  <a:lnTo>
                    <a:pt x="8616" y="4019"/>
                  </a:lnTo>
                  <a:lnTo>
                    <a:pt x="8556" y="3519"/>
                  </a:lnTo>
                  <a:lnTo>
                    <a:pt x="8516" y="3259"/>
                  </a:lnTo>
                  <a:lnTo>
                    <a:pt x="8456" y="2999"/>
                  </a:lnTo>
                  <a:lnTo>
                    <a:pt x="8396" y="2759"/>
                  </a:lnTo>
                  <a:lnTo>
                    <a:pt x="8296" y="2500"/>
                  </a:lnTo>
                  <a:lnTo>
                    <a:pt x="8216" y="2260"/>
                  </a:lnTo>
                  <a:lnTo>
                    <a:pt x="8096" y="2020"/>
                  </a:lnTo>
                  <a:lnTo>
                    <a:pt x="7976" y="1780"/>
                  </a:lnTo>
                  <a:lnTo>
                    <a:pt x="7836" y="1560"/>
                  </a:lnTo>
                  <a:lnTo>
                    <a:pt x="7676" y="1360"/>
                  </a:lnTo>
                  <a:lnTo>
                    <a:pt x="7516" y="1140"/>
                  </a:lnTo>
                  <a:lnTo>
                    <a:pt x="7336" y="960"/>
                  </a:lnTo>
                  <a:lnTo>
                    <a:pt x="7156" y="780"/>
                  </a:lnTo>
                  <a:lnTo>
                    <a:pt x="6937" y="621"/>
                  </a:lnTo>
                  <a:lnTo>
                    <a:pt x="6717" y="461"/>
                  </a:lnTo>
                  <a:lnTo>
                    <a:pt x="6497" y="341"/>
                  </a:lnTo>
                  <a:lnTo>
                    <a:pt x="6257" y="221"/>
                  </a:lnTo>
                  <a:lnTo>
                    <a:pt x="6017" y="141"/>
                  </a:lnTo>
                  <a:lnTo>
                    <a:pt x="5757" y="61"/>
                  </a:lnTo>
                  <a:lnTo>
                    <a:pt x="5517" y="21"/>
                  </a:lnTo>
                  <a:lnTo>
                    <a:pt x="5257" y="1"/>
                  </a:lnTo>
                  <a:close/>
                </a:path>
              </a:pathLst>
            </a:custGeom>
            <a:solidFill>
              <a:srgbClr val="231F2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5"/>
            <p:cNvSpPr/>
            <p:nvPr/>
          </p:nvSpPr>
          <p:spPr>
            <a:xfrm>
              <a:off x="5455700" y="3278425"/>
              <a:ext cx="54975" cy="204925"/>
            </a:xfrm>
            <a:custGeom>
              <a:rect b="b" l="l" r="r" t="t"/>
              <a:pathLst>
                <a:path extrusionOk="0" h="8197" w="2199">
                  <a:moveTo>
                    <a:pt x="360" y="0"/>
                  </a:moveTo>
                  <a:lnTo>
                    <a:pt x="0" y="580"/>
                  </a:lnTo>
                  <a:lnTo>
                    <a:pt x="60" y="600"/>
                  </a:lnTo>
                  <a:lnTo>
                    <a:pt x="100" y="640"/>
                  </a:lnTo>
                  <a:lnTo>
                    <a:pt x="220" y="720"/>
                  </a:lnTo>
                  <a:lnTo>
                    <a:pt x="260" y="760"/>
                  </a:lnTo>
                  <a:lnTo>
                    <a:pt x="260" y="780"/>
                  </a:lnTo>
                  <a:lnTo>
                    <a:pt x="260" y="820"/>
                  </a:lnTo>
                  <a:lnTo>
                    <a:pt x="280" y="860"/>
                  </a:lnTo>
                  <a:lnTo>
                    <a:pt x="500" y="1040"/>
                  </a:lnTo>
                  <a:lnTo>
                    <a:pt x="700" y="1260"/>
                  </a:lnTo>
                  <a:lnTo>
                    <a:pt x="880" y="1480"/>
                  </a:lnTo>
                  <a:lnTo>
                    <a:pt x="1040" y="1719"/>
                  </a:lnTo>
                  <a:lnTo>
                    <a:pt x="1199" y="1959"/>
                  </a:lnTo>
                  <a:lnTo>
                    <a:pt x="1319" y="2219"/>
                  </a:lnTo>
                  <a:lnTo>
                    <a:pt x="1599" y="2779"/>
                  </a:lnTo>
                  <a:lnTo>
                    <a:pt x="1719" y="3079"/>
                  </a:lnTo>
                  <a:lnTo>
                    <a:pt x="1759" y="3219"/>
                  </a:lnTo>
                  <a:lnTo>
                    <a:pt x="1779" y="3379"/>
                  </a:lnTo>
                  <a:lnTo>
                    <a:pt x="1799" y="3658"/>
                  </a:lnTo>
                  <a:lnTo>
                    <a:pt x="1799" y="3958"/>
                  </a:lnTo>
                  <a:lnTo>
                    <a:pt x="1819" y="4578"/>
                  </a:lnTo>
                  <a:lnTo>
                    <a:pt x="1819" y="8196"/>
                  </a:lnTo>
                  <a:lnTo>
                    <a:pt x="1919" y="8136"/>
                  </a:lnTo>
                  <a:lnTo>
                    <a:pt x="2139" y="4578"/>
                  </a:lnTo>
                  <a:lnTo>
                    <a:pt x="2179" y="3978"/>
                  </a:lnTo>
                  <a:lnTo>
                    <a:pt x="2199" y="3818"/>
                  </a:lnTo>
                  <a:lnTo>
                    <a:pt x="2199" y="3658"/>
                  </a:lnTo>
                  <a:lnTo>
                    <a:pt x="2199" y="3499"/>
                  </a:lnTo>
                  <a:lnTo>
                    <a:pt x="2199" y="3339"/>
                  </a:lnTo>
                  <a:lnTo>
                    <a:pt x="2159" y="3019"/>
                  </a:lnTo>
                  <a:lnTo>
                    <a:pt x="2119" y="2699"/>
                  </a:lnTo>
                  <a:lnTo>
                    <a:pt x="2039" y="2379"/>
                  </a:lnTo>
                  <a:lnTo>
                    <a:pt x="1939" y="2079"/>
                  </a:lnTo>
                  <a:lnTo>
                    <a:pt x="1799" y="1779"/>
                  </a:lnTo>
                  <a:lnTo>
                    <a:pt x="1659" y="1480"/>
                  </a:lnTo>
                  <a:lnTo>
                    <a:pt x="1479" y="1200"/>
                  </a:lnTo>
                  <a:lnTo>
                    <a:pt x="1299" y="940"/>
                  </a:lnTo>
                  <a:lnTo>
                    <a:pt x="1099" y="680"/>
                  </a:lnTo>
                  <a:lnTo>
                    <a:pt x="860" y="440"/>
                  </a:lnTo>
                  <a:lnTo>
                    <a:pt x="620" y="220"/>
                  </a:lnTo>
                  <a:lnTo>
                    <a:pt x="500" y="120"/>
                  </a:lnTo>
                  <a:lnTo>
                    <a:pt x="440" y="60"/>
                  </a:lnTo>
                  <a:lnTo>
                    <a:pt x="360" y="0"/>
                  </a:lnTo>
                  <a:close/>
                </a:path>
              </a:pathLst>
            </a:custGeom>
            <a:solidFill>
              <a:srgbClr val="231F2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5"/>
            <p:cNvSpPr/>
            <p:nvPr/>
          </p:nvSpPr>
          <p:spPr>
            <a:xfrm>
              <a:off x="5678075" y="3507800"/>
              <a:ext cx="20500" cy="90475"/>
            </a:xfrm>
            <a:custGeom>
              <a:rect b="b" l="l" r="r" t="t"/>
              <a:pathLst>
                <a:path extrusionOk="0" h="3619" w="820">
                  <a:moveTo>
                    <a:pt x="740" y="1"/>
                  </a:moveTo>
                  <a:lnTo>
                    <a:pt x="720" y="440"/>
                  </a:lnTo>
                  <a:lnTo>
                    <a:pt x="660" y="900"/>
                  </a:lnTo>
                  <a:lnTo>
                    <a:pt x="580" y="1320"/>
                  </a:lnTo>
                  <a:lnTo>
                    <a:pt x="480" y="1760"/>
                  </a:lnTo>
                  <a:lnTo>
                    <a:pt x="260" y="2619"/>
                  </a:lnTo>
                  <a:lnTo>
                    <a:pt x="120" y="3139"/>
                  </a:lnTo>
                  <a:lnTo>
                    <a:pt x="0" y="3479"/>
                  </a:lnTo>
                  <a:lnTo>
                    <a:pt x="160" y="3499"/>
                  </a:lnTo>
                  <a:lnTo>
                    <a:pt x="360" y="3259"/>
                  </a:lnTo>
                  <a:lnTo>
                    <a:pt x="420" y="3419"/>
                  </a:lnTo>
                  <a:lnTo>
                    <a:pt x="500" y="3579"/>
                  </a:lnTo>
                  <a:lnTo>
                    <a:pt x="660" y="3619"/>
                  </a:lnTo>
                  <a:lnTo>
                    <a:pt x="680" y="3439"/>
                  </a:lnTo>
                  <a:lnTo>
                    <a:pt x="760" y="2719"/>
                  </a:lnTo>
                  <a:lnTo>
                    <a:pt x="780" y="2259"/>
                  </a:lnTo>
                  <a:lnTo>
                    <a:pt x="820" y="1800"/>
                  </a:lnTo>
                  <a:lnTo>
                    <a:pt x="820" y="1360"/>
                  </a:lnTo>
                  <a:lnTo>
                    <a:pt x="820" y="900"/>
                  </a:lnTo>
                  <a:lnTo>
                    <a:pt x="800" y="460"/>
                  </a:lnTo>
                  <a:lnTo>
                    <a:pt x="740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35"/>
            <p:cNvSpPr/>
            <p:nvPr/>
          </p:nvSpPr>
          <p:spPr>
            <a:xfrm>
              <a:off x="5346750" y="3380375"/>
              <a:ext cx="501250" cy="308350"/>
            </a:xfrm>
            <a:custGeom>
              <a:rect b="b" l="l" r="r" t="t"/>
              <a:pathLst>
                <a:path extrusionOk="0" h="12334" w="20050">
                  <a:moveTo>
                    <a:pt x="13014" y="0"/>
                  </a:moveTo>
                  <a:lnTo>
                    <a:pt x="12674" y="20"/>
                  </a:lnTo>
                  <a:lnTo>
                    <a:pt x="12354" y="80"/>
                  </a:lnTo>
                  <a:lnTo>
                    <a:pt x="12034" y="160"/>
                  </a:lnTo>
                  <a:lnTo>
                    <a:pt x="11714" y="260"/>
                  </a:lnTo>
                  <a:lnTo>
                    <a:pt x="11414" y="380"/>
                  </a:lnTo>
                  <a:lnTo>
                    <a:pt x="11115" y="500"/>
                  </a:lnTo>
                  <a:lnTo>
                    <a:pt x="10815" y="640"/>
                  </a:lnTo>
                  <a:lnTo>
                    <a:pt x="10535" y="800"/>
                  </a:lnTo>
                  <a:lnTo>
                    <a:pt x="9975" y="1120"/>
                  </a:lnTo>
                  <a:lnTo>
                    <a:pt x="9435" y="1459"/>
                  </a:lnTo>
                  <a:lnTo>
                    <a:pt x="8916" y="1839"/>
                  </a:lnTo>
                  <a:lnTo>
                    <a:pt x="8396" y="2219"/>
                  </a:lnTo>
                  <a:lnTo>
                    <a:pt x="7896" y="2639"/>
                  </a:lnTo>
                  <a:lnTo>
                    <a:pt x="7656" y="2819"/>
                  </a:lnTo>
                  <a:lnTo>
                    <a:pt x="7416" y="2999"/>
                  </a:lnTo>
                  <a:lnTo>
                    <a:pt x="6917" y="3358"/>
                  </a:lnTo>
                  <a:lnTo>
                    <a:pt x="6397" y="3678"/>
                  </a:lnTo>
                  <a:lnTo>
                    <a:pt x="5837" y="3978"/>
                  </a:lnTo>
                  <a:lnTo>
                    <a:pt x="5298" y="4258"/>
                  </a:lnTo>
                  <a:lnTo>
                    <a:pt x="4738" y="4538"/>
                  </a:lnTo>
                  <a:lnTo>
                    <a:pt x="3598" y="5078"/>
                  </a:lnTo>
                  <a:lnTo>
                    <a:pt x="2439" y="5577"/>
                  </a:lnTo>
                  <a:lnTo>
                    <a:pt x="2159" y="5697"/>
                  </a:lnTo>
                  <a:lnTo>
                    <a:pt x="2019" y="5777"/>
                  </a:lnTo>
                  <a:lnTo>
                    <a:pt x="1859" y="5837"/>
                  </a:lnTo>
                  <a:lnTo>
                    <a:pt x="1560" y="6017"/>
                  </a:lnTo>
                  <a:lnTo>
                    <a:pt x="1280" y="6197"/>
                  </a:lnTo>
                  <a:lnTo>
                    <a:pt x="1000" y="6417"/>
                  </a:lnTo>
                  <a:lnTo>
                    <a:pt x="760" y="6677"/>
                  </a:lnTo>
                  <a:lnTo>
                    <a:pt x="540" y="6957"/>
                  </a:lnTo>
                  <a:lnTo>
                    <a:pt x="340" y="7256"/>
                  </a:lnTo>
                  <a:lnTo>
                    <a:pt x="200" y="7576"/>
                  </a:lnTo>
                  <a:lnTo>
                    <a:pt x="100" y="7916"/>
                  </a:lnTo>
                  <a:lnTo>
                    <a:pt x="20" y="8256"/>
                  </a:lnTo>
                  <a:lnTo>
                    <a:pt x="0" y="8616"/>
                  </a:lnTo>
                  <a:lnTo>
                    <a:pt x="0" y="8956"/>
                  </a:lnTo>
                  <a:lnTo>
                    <a:pt x="60" y="9315"/>
                  </a:lnTo>
                  <a:lnTo>
                    <a:pt x="140" y="9655"/>
                  </a:lnTo>
                  <a:lnTo>
                    <a:pt x="260" y="9975"/>
                  </a:lnTo>
                  <a:lnTo>
                    <a:pt x="420" y="10295"/>
                  </a:lnTo>
                  <a:lnTo>
                    <a:pt x="620" y="10575"/>
                  </a:lnTo>
                  <a:lnTo>
                    <a:pt x="840" y="10855"/>
                  </a:lnTo>
                  <a:lnTo>
                    <a:pt x="1100" y="11094"/>
                  </a:lnTo>
                  <a:lnTo>
                    <a:pt x="1380" y="11314"/>
                  </a:lnTo>
                  <a:lnTo>
                    <a:pt x="1679" y="11494"/>
                  </a:lnTo>
                  <a:lnTo>
                    <a:pt x="1839" y="11554"/>
                  </a:lnTo>
                  <a:lnTo>
                    <a:pt x="1999" y="11634"/>
                  </a:lnTo>
                  <a:lnTo>
                    <a:pt x="2299" y="11754"/>
                  </a:lnTo>
                  <a:lnTo>
                    <a:pt x="2919" y="11954"/>
                  </a:lnTo>
                  <a:lnTo>
                    <a:pt x="3558" y="12094"/>
                  </a:lnTo>
                  <a:lnTo>
                    <a:pt x="4198" y="12214"/>
                  </a:lnTo>
                  <a:lnTo>
                    <a:pt x="4838" y="12294"/>
                  </a:lnTo>
                  <a:lnTo>
                    <a:pt x="5477" y="12334"/>
                  </a:lnTo>
                  <a:lnTo>
                    <a:pt x="6137" y="12334"/>
                  </a:lnTo>
                  <a:lnTo>
                    <a:pt x="6777" y="12294"/>
                  </a:lnTo>
                  <a:lnTo>
                    <a:pt x="7416" y="12214"/>
                  </a:lnTo>
                  <a:lnTo>
                    <a:pt x="8056" y="12094"/>
                  </a:lnTo>
                  <a:lnTo>
                    <a:pt x="8676" y="11914"/>
                  </a:lnTo>
                  <a:lnTo>
                    <a:pt x="9295" y="11694"/>
                  </a:lnTo>
                  <a:lnTo>
                    <a:pt x="9895" y="11454"/>
                  </a:lnTo>
                  <a:lnTo>
                    <a:pt x="10175" y="11314"/>
                  </a:lnTo>
                  <a:lnTo>
                    <a:pt x="10315" y="11234"/>
                  </a:lnTo>
                  <a:lnTo>
                    <a:pt x="10455" y="11154"/>
                  </a:lnTo>
                  <a:lnTo>
                    <a:pt x="10735" y="10994"/>
                  </a:lnTo>
                  <a:lnTo>
                    <a:pt x="11015" y="10815"/>
                  </a:lnTo>
                  <a:lnTo>
                    <a:pt x="11155" y="10735"/>
                  </a:lnTo>
                  <a:lnTo>
                    <a:pt x="11274" y="10635"/>
                  </a:lnTo>
                  <a:lnTo>
                    <a:pt x="11534" y="10455"/>
                  </a:lnTo>
                  <a:lnTo>
                    <a:pt x="11794" y="10255"/>
                  </a:lnTo>
                  <a:lnTo>
                    <a:pt x="11914" y="10155"/>
                  </a:lnTo>
                  <a:lnTo>
                    <a:pt x="12034" y="10035"/>
                  </a:lnTo>
                  <a:lnTo>
                    <a:pt x="12414" y="9695"/>
                  </a:lnTo>
                  <a:lnTo>
                    <a:pt x="12754" y="9355"/>
                  </a:lnTo>
                  <a:lnTo>
                    <a:pt x="13093" y="8976"/>
                  </a:lnTo>
                  <a:lnTo>
                    <a:pt x="13413" y="8596"/>
                  </a:lnTo>
                  <a:lnTo>
                    <a:pt x="13613" y="8356"/>
                  </a:lnTo>
                  <a:lnTo>
                    <a:pt x="13673" y="8516"/>
                  </a:lnTo>
                  <a:lnTo>
                    <a:pt x="13753" y="8676"/>
                  </a:lnTo>
                  <a:lnTo>
                    <a:pt x="13873" y="8876"/>
                  </a:lnTo>
                  <a:lnTo>
                    <a:pt x="14033" y="9055"/>
                  </a:lnTo>
                  <a:lnTo>
                    <a:pt x="14213" y="9255"/>
                  </a:lnTo>
                  <a:lnTo>
                    <a:pt x="14433" y="9415"/>
                  </a:lnTo>
                  <a:lnTo>
                    <a:pt x="14653" y="9555"/>
                  </a:lnTo>
                  <a:lnTo>
                    <a:pt x="14893" y="9675"/>
                  </a:lnTo>
                  <a:lnTo>
                    <a:pt x="15152" y="9755"/>
                  </a:lnTo>
                  <a:lnTo>
                    <a:pt x="15412" y="9815"/>
                  </a:lnTo>
                  <a:lnTo>
                    <a:pt x="15672" y="9855"/>
                  </a:lnTo>
                  <a:lnTo>
                    <a:pt x="15932" y="9875"/>
                  </a:lnTo>
                  <a:lnTo>
                    <a:pt x="16192" y="9875"/>
                  </a:lnTo>
                  <a:lnTo>
                    <a:pt x="16452" y="9835"/>
                  </a:lnTo>
                  <a:lnTo>
                    <a:pt x="16692" y="9795"/>
                  </a:lnTo>
                  <a:lnTo>
                    <a:pt x="16951" y="9735"/>
                  </a:lnTo>
                  <a:lnTo>
                    <a:pt x="16692" y="9775"/>
                  </a:lnTo>
                  <a:lnTo>
                    <a:pt x="16432" y="9795"/>
                  </a:lnTo>
                  <a:lnTo>
                    <a:pt x="16192" y="9815"/>
                  </a:lnTo>
                  <a:lnTo>
                    <a:pt x="15932" y="9795"/>
                  </a:lnTo>
                  <a:lnTo>
                    <a:pt x="15672" y="9755"/>
                  </a:lnTo>
                  <a:lnTo>
                    <a:pt x="15432" y="9715"/>
                  </a:lnTo>
                  <a:lnTo>
                    <a:pt x="15192" y="9635"/>
                  </a:lnTo>
                  <a:lnTo>
                    <a:pt x="14953" y="9535"/>
                  </a:lnTo>
                  <a:lnTo>
                    <a:pt x="14733" y="9415"/>
                  </a:lnTo>
                  <a:lnTo>
                    <a:pt x="14533" y="9275"/>
                  </a:lnTo>
                  <a:lnTo>
                    <a:pt x="14353" y="9115"/>
                  </a:lnTo>
                  <a:lnTo>
                    <a:pt x="14173" y="8936"/>
                  </a:lnTo>
                  <a:lnTo>
                    <a:pt x="14053" y="8736"/>
                  </a:lnTo>
                  <a:lnTo>
                    <a:pt x="13933" y="8536"/>
                  </a:lnTo>
                  <a:lnTo>
                    <a:pt x="13833" y="8296"/>
                  </a:lnTo>
                  <a:lnTo>
                    <a:pt x="13793" y="8056"/>
                  </a:lnTo>
                  <a:lnTo>
                    <a:pt x="13753" y="7776"/>
                  </a:lnTo>
                  <a:lnTo>
                    <a:pt x="13553" y="7996"/>
                  </a:lnTo>
                  <a:lnTo>
                    <a:pt x="13373" y="8236"/>
                  </a:lnTo>
                  <a:lnTo>
                    <a:pt x="12994" y="8636"/>
                  </a:lnTo>
                  <a:lnTo>
                    <a:pt x="12614" y="9035"/>
                  </a:lnTo>
                  <a:lnTo>
                    <a:pt x="12214" y="9395"/>
                  </a:lnTo>
                  <a:lnTo>
                    <a:pt x="11814" y="9755"/>
                  </a:lnTo>
                  <a:lnTo>
                    <a:pt x="11314" y="10135"/>
                  </a:lnTo>
                  <a:lnTo>
                    <a:pt x="10795" y="10455"/>
                  </a:lnTo>
                  <a:lnTo>
                    <a:pt x="10255" y="10755"/>
                  </a:lnTo>
                  <a:lnTo>
                    <a:pt x="9695" y="11034"/>
                  </a:lnTo>
                  <a:lnTo>
                    <a:pt x="9136" y="11254"/>
                  </a:lnTo>
                  <a:lnTo>
                    <a:pt x="8536" y="11434"/>
                  </a:lnTo>
                  <a:lnTo>
                    <a:pt x="7936" y="11574"/>
                  </a:lnTo>
                  <a:lnTo>
                    <a:pt x="7337" y="11694"/>
                  </a:lnTo>
                  <a:lnTo>
                    <a:pt x="6737" y="11754"/>
                  </a:lnTo>
                  <a:lnTo>
                    <a:pt x="6117" y="11774"/>
                  </a:lnTo>
                  <a:lnTo>
                    <a:pt x="5497" y="11774"/>
                  </a:lnTo>
                  <a:lnTo>
                    <a:pt x="4898" y="11714"/>
                  </a:lnTo>
                  <a:lnTo>
                    <a:pt x="4278" y="11634"/>
                  </a:lnTo>
                  <a:lnTo>
                    <a:pt x="3678" y="11514"/>
                  </a:lnTo>
                  <a:lnTo>
                    <a:pt x="3099" y="11354"/>
                  </a:lnTo>
                  <a:lnTo>
                    <a:pt x="2519" y="11154"/>
                  </a:lnTo>
                  <a:lnTo>
                    <a:pt x="2239" y="11054"/>
                  </a:lnTo>
                  <a:lnTo>
                    <a:pt x="2099" y="10994"/>
                  </a:lnTo>
                  <a:lnTo>
                    <a:pt x="1979" y="10914"/>
                  </a:lnTo>
                  <a:lnTo>
                    <a:pt x="1739" y="10775"/>
                  </a:lnTo>
                  <a:lnTo>
                    <a:pt x="1520" y="10615"/>
                  </a:lnTo>
                  <a:lnTo>
                    <a:pt x="1320" y="10415"/>
                  </a:lnTo>
                  <a:lnTo>
                    <a:pt x="1140" y="10195"/>
                  </a:lnTo>
                  <a:lnTo>
                    <a:pt x="980" y="9975"/>
                  </a:lnTo>
                  <a:lnTo>
                    <a:pt x="860" y="9715"/>
                  </a:lnTo>
                  <a:lnTo>
                    <a:pt x="760" y="9455"/>
                  </a:lnTo>
                  <a:lnTo>
                    <a:pt x="700" y="9175"/>
                  </a:lnTo>
                  <a:lnTo>
                    <a:pt x="660" y="8896"/>
                  </a:lnTo>
                  <a:lnTo>
                    <a:pt x="660" y="8616"/>
                  </a:lnTo>
                  <a:lnTo>
                    <a:pt x="680" y="8356"/>
                  </a:lnTo>
                  <a:lnTo>
                    <a:pt x="740" y="8076"/>
                  </a:lnTo>
                  <a:lnTo>
                    <a:pt x="820" y="7816"/>
                  </a:lnTo>
                  <a:lnTo>
                    <a:pt x="940" y="7556"/>
                  </a:lnTo>
                  <a:lnTo>
                    <a:pt x="1080" y="7316"/>
                  </a:lnTo>
                  <a:lnTo>
                    <a:pt x="1240" y="7116"/>
                  </a:lnTo>
                  <a:lnTo>
                    <a:pt x="1440" y="6917"/>
                  </a:lnTo>
                  <a:lnTo>
                    <a:pt x="1659" y="6737"/>
                  </a:lnTo>
                  <a:lnTo>
                    <a:pt x="1899" y="6577"/>
                  </a:lnTo>
                  <a:lnTo>
                    <a:pt x="2159" y="6437"/>
                  </a:lnTo>
                  <a:lnTo>
                    <a:pt x="2279" y="6377"/>
                  </a:lnTo>
                  <a:lnTo>
                    <a:pt x="2419" y="6297"/>
                  </a:lnTo>
                  <a:lnTo>
                    <a:pt x="2719" y="6177"/>
                  </a:lnTo>
                  <a:lnTo>
                    <a:pt x="3858" y="5657"/>
                  </a:lnTo>
                  <a:lnTo>
                    <a:pt x="5018" y="5118"/>
                  </a:lnTo>
                  <a:lnTo>
                    <a:pt x="5577" y="4818"/>
                  </a:lnTo>
                  <a:lnTo>
                    <a:pt x="6137" y="4518"/>
                  </a:lnTo>
                  <a:lnTo>
                    <a:pt x="6697" y="4198"/>
                  </a:lnTo>
                  <a:lnTo>
                    <a:pt x="7237" y="3858"/>
                  </a:lnTo>
                  <a:lnTo>
                    <a:pt x="7776" y="3478"/>
                  </a:lnTo>
                  <a:lnTo>
                    <a:pt x="8036" y="3279"/>
                  </a:lnTo>
                  <a:lnTo>
                    <a:pt x="8276" y="3059"/>
                  </a:lnTo>
                  <a:lnTo>
                    <a:pt x="8756" y="2679"/>
                  </a:lnTo>
                  <a:lnTo>
                    <a:pt x="9236" y="2279"/>
                  </a:lnTo>
                  <a:lnTo>
                    <a:pt x="9735" y="1899"/>
                  </a:lnTo>
                  <a:lnTo>
                    <a:pt x="10255" y="1559"/>
                  </a:lnTo>
                  <a:lnTo>
                    <a:pt x="10775" y="1240"/>
                  </a:lnTo>
                  <a:lnTo>
                    <a:pt x="11314" y="940"/>
                  </a:lnTo>
                  <a:lnTo>
                    <a:pt x="11594" y="820"/>
                  </a:lnTo>
                  <a:lnTo>
                    <a:pt x="11874" y="700"/>
                  </a:lnTo>
                  <a:lnTo>
                    <a:pt x="12154" y="600"/>
                  </a:lnTo>
                  <a:lnTo>
                    <a:pt x="12454" y="520"/>
                  </a:lnTo>
                  <a:lnTo>
                    <a:pt x="12734" y="460"/>
                  </a:lnTo>
                  <a:lnTo>
                    <a:pt x="13034" y="440"/>
                  </a:lnTo>
                  <a:lnTo>
                    <a:pt x="13333" y="420"/>
                  </a:lnTo>
                  <a:lnTo>
                    <a:pt x="13613" y="440"/>
                  </a:lnTo>
                  <a:lnTo>
                    <a:pt x="13913" y="500"/>
                  </a:lnTo>
                  <a:lnTo>
                    <a:pt x="14213" y="580"/>
                  </a:lnTo>
                  <a:lnTo>
                    <a:pt x="14493" y="680"/>
                  </a:lnTo>
                  <a:lnTo>
                    <a:pt x="14793" y="780"/>
                  </a:lnTo>
                  <a:lnTo>
                    <a:pt x="14933" y="840"/>
                  </a:lnTo>
                  <a:lnTo>
                    <a:pt x="15092" y="900"/>
                  </a:lnTo>
                  <a:lnTo>
                    <a:pt x="15212" y="940"/>
                  </a:lnTo>
                  <a:lnTo>
                    <a:pt x="15352" y="1020"/>
                  </a:lnTo>
                  <a:lnTo>
                    <a:pt x="15492" y="1120"/>
                  </a:lnTo>
                  <a:lnTo>
                    <a:pt x="15652" y="1240"/>
                  </a:lnTo>
                  <a:lnTo>
                    <a:pt x="15952" y="1479"/>
                  </a:lnTo>
                  <a:lnTo>
                    <a:pt x="16192" y="1659"/>
                  </a:lnTo>
                  <a:lnTo>
                    <a:pt x="16392" y="1839"/>
                  </a:lnTo>
                  <a:lnTo>
                    <a:pt x="16572" y="2019"/>
                  </a:lnTo>
                  <a:lnTo>
                    <a:pt x="16752" y="2219"/>
                  </a:lnTo>
                  <a:lnTo>
                    <a:pt x="17091" y="2599"/>
                  </a:lnTo>
                  <a:lnTo>
                    <a:pt x="17291" y="2799"/>
                  </a:lnTo>
                  <a:lnTo>
                    <a:pt x="17511" y="3019"/>
                  </a:lnTo>
                  <a:lnTo>
                    <a:pt x="17691" y="3139"/>
                  </a:lnTo>
                  <a:lnTo>
                    <a:pt x="17931" y="3298"/>
                  </a:lnTo>
                  <a:lnTo>
                    <a:pt x="18231" y="3518"/>
                  </a:lnTo>
                  <a:lnTo>
                    <a:pt x="18591" y="3758"/>
                  </a:lnTo>
                  <a:lnTo>
                    <a:pt x="18930" y="4058"/>
                  </a:lnTo>
                  <a:lnTo>
                    <a:pt x="19290" y="4378"/>
                  </a:lnTo>
                  <a:lnTo>
                    <a:pt x="19450" y="4538"/>
                  </a:lnTo>
                  <a:lnTo>
                    <a:pt x="19610" y="4738"/>
                  </a:lnTo>
                  <a:lnTo>
                    <a:pt x="19750" y="4918"/>
                  </a:lnTo>
                  <a:lnTo>
                    <a:pt x="19870" y="5118"/>
                  </a:lnTo>
                  <a:lnTo>
                    <a:pt x="19930" y="5198"/>
                  </a:lnTo>
                  <a:lnTo>
                    <a:pt x="19930" y="5178"/>
                  </a:lnTo>
                  <a:lnTo>
                    <a:pt x="19950" y="5158"/>
                  </a:lnTo>
                  <a:lnTo>
                    <a:pt x="19930" y="4878"/>
                  </a:lnTo>
                  <a:lnTo>
                    <a:pt x="19910" y="4738"/>
                  </a:lnTo>
                  <a:lnTo>
                    <a:pt x="19910" y="4618"/>
                  </a:lnTo>
                  <a:lnTo>
                    <a:pt x="19930" y="4578"/>
                  </a:lnTo>
                  <a:lnTo>
                    <a:pt x="19950" y="4558"/>
                  </a:lnTo>
                  <a:lnTo>
                    <a:pt x="19990" y="4558"/>
                  </a:lnTo>
                  <a:lnTo>
                    <a:pt x="20050" y="4598"/>
                  </a:lnTo>
                  <a:lnTo>
                    <a:pt x="20050" y="4598"/>
                  </a:lnTo>
                  <a:lnTo>
                    <a:pt x="19810" y="4378"/>
                  </a:lnTo>
                  <a:lnTo>
                    <a:pt x="19550" y="4138"/>
                  </a:lnTo>
                  <a:lnTo>
                    <a:pt x="19010" y="3678"/>
                  </a:lnTo>
                  <a:lnTo>
                    <a:pt x="18431" y="3239"/>
                  </a:lnTo>
                  <a:lnTo>
                    <a:pt x="18171" y="3019"/>
                  </a:lnTo>
                  <a:lnTo>
                    <a:pt x="17931" y="2799"/>
                  </a:lnTo>
                  <a:lnTo>
                    <a:pt x="17471" y="2359"/>
                  </a:lnTo>
                  <a:lnTo>
                    <a:pt x="17011" y="1919"/>
                  </a:lnTo>
                  <a:lnTo>
                    <a:pt x="16532" y="1499"/>
                  </a:lnTo>
                  <a:lnTo>
                    <a:pt x="16032" y="1100"/>
                  </a:lnTo>
                  <a:lnTo>
                    <a:pt x="15792" y="920"/>
                  </a:lnTo>
                  <a:lnTo>
                    <a:pt x="15512" y="740"/>
                  </a:lnTo>
                  <a:lnTo>
                    <a:pt x="15372" y="640"/>
                  </a:lnTo>
                  <a:lnTo>
                    <a:pt x="15212" y="580"/>
                  </a:lnTo>
                  <a:lnTo>
                    <a:pt x="15072" y="520"/>
                  </a:lnTo>
                  <a:lnTo>
                    <a:pt x="14913" y="460"/>
                  </a:lnTo>
                  <a:lnTo>
                    <a:pt x="14633" y="320"/>
                  </a:lnTo>
                  <a:lnTo>
                    <a:pt x="14333" y="220"/>
                  </a:lnTo>
                  <a:lnTo>
                    <a:pt x="14013" y="120"/>
                  </a:lnTo>
                  <a:lnTo>
                    <a:pt x="13673" y="40"/>
                  </a:lnTo>
                  <a:lnTo>
                    <a:pt x="13353" y="0"/>
                  </a:lnTo>
                  <a:close/>
                </a:path>
              </a:pathLst>
            </a:custGeom>
            <a:solidFill>
              <a:srgbClr val="231F2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35"/>
            <p:cNvSpPr/>
            <p:nvPr/>
          </p:nvSpPr>
          <p:spPr>
            <a:xfrm>
              <a:off x="5503175" y="4295900"/>
              <a:ext cx="11500" cy="563225"/>
            </a:xfrm>
            <a:custGeom>
              <a:rect b="b" l="l" r="r" t="t"/>
              <a:pathLst>
                <a:path extrusionOk="0" h="22529" w="460">
                  <a:moveTo>
                    <a:pt x="100" y="0"/>
                  </a:moveTo>
                  <a:lnTo>
                    <a:pt x="0" y="6057"/>
                  </a:lnTo>
                  <a:lnTo>
                    <a:pt x="20" y="8216"/>
                  </a:lnTo>
                  <a:lnTo>
                    <a:pt x="80" y="13213"/>
                  </a:lnTo>
                  <a:lnTo>
                    <a:pt x="120" y="16052"/>
                  </a:lnTo>
                  <a:lnTo>
                    <a:pt x="180" y="18730"/>
                  </a:lnTo>
                  <a:lnTo>
                    <a:pt x="220" y="20989"/>
                  </a:lnTo>
                  <a:lnTo>
                    <a:pt x="260" y="21869"/>
                  </a:lnTo>
                  <a:lnTo>
                    <a:pt x="300" y="22528"/>
                  </a:lnTo>
                  <a:lnTo>
                    <a:pt x="380" y="21329"/>
                  </a:lnTo>
                  <a:lnTo>
                    <a:pt x="420" y="19930"/>
                  </a:lnTo>
                  <a:lnTo>
                    <a:pt x="460" y="18330"/>
                  </a:lnTo>
                  <a:lnTo>
                    <a:pt x="460" y="16611"/>
                  </a:lnTo>
                  <a:lnTo>
                    <a:pt x="460" y="14772"/>
                  </a:lnTo>
                  <a:lnTo>
                    <a:pt x="440" y="12893"/>
                  </a:lnTo>
                  <a:lnTo>
                    <a:pt x="380" y="9135"/>
                  </a:lnTo>
                  <a:lnTo>
                    <a:pt x="300" y="5617"/>
                  </a:lnTo>
                  <a:lnTo>
                    <a:pt x="200" y="2719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35"/>
            <p:cNvSpPr/>
            <p:nvPr/>
          </p:nvSpPr>
          <p:spPr>
            <a:xfrm>
              <a:off x="5463675" y="4252900"/>
              <a:ext cx="11525" cy="348350"/>
            </a:xfrm>
            <a:custGeom>
              <a:rect b="b" l="l" r="r" t="t"/>
              <a:pathLst>
                <a:path extrusionOk="0" h="13934" w="461">
                  <a:moveTo>
                    <a:pt x="101" y="1"/>
                  </a:moveTo>
                  <a:lnTo>
                    <a:pt x="1" y="3759"/>
                  </a:lnTo>
                  <a:lnTo>
                    <a:pt x="21" y="5098"/>
                  </a:lnTo>
                  <a:lnTo>
                    <a:pt x="81" y="8177"/>
                  </a:lnTo>
                  <a:lnTo>
                    <a:pt x="121" y="9936"/>
                  </a:lnTo>
                  <a:lnTo>
                    <a:pt x="161" y="11595"/>
                  </a:lnTo>
                  <a:lnTo>
                    <a:pt x="221" y="12994"/>
                  </a:lnTo>
                  <a:lnTo>
                    <a:pt x="261" y="13534"/>
                  </a:lnTo>
                  <a:lnTo>
                    <a:pt x="281" y="13934"/>
                  </a:lnTo>
                  <a:lnTo>
                    <a:pt x="361" y="13214"/>
                  </a:lnTo>
                  <a:lnTo>
                    <a:pt x="421" y="12334"/>
                  </a:lnTo>
                  <a:lnTo>
                    <a:pt x="441" y="11355"/>
                  </a:lnTo>
                  <a:lnTo>
                    <a:pt x="461" y="10276"/>
                  </a:lnTo>
                  <a:lnTo>
                    <a:pt x="461" y="9156"/>
                  </a:lnTo>
                  <a:lnTo>
                    <a:pt x="441" y="7997"/>
                  </a:lnTo>
                  <a:lnTo>
                    <a:pt x="381" y="5658"/>
                  </a:lnTo>
                  <a:lnTo>
                    <a:pt x="281" y="3479"/>
                  </a:lnTo>
                  <a:lnTo>
                    <a:pt x="201" y="1680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5" name="Google Shape;525;p35"/>
          <p:cNvGrpSpPr/>
          <p:nvPr/>
        </p:nvGrpSpPr>
        <p:grpSpPr>
          <a:xfrm>
            <a:off x="6693303" y="3617039"/>
            <a:ext cx="960926" cy="1627570"/>
            <a:chOff x="6486875" y="2930888"/>
            <a:chExt cx="1342825" cy="2272825"/>
          </a:xfrm>
        </p:grpSpPr>
        <p:sp>
          <p:nvSpPr>
            <p:cNvPr id="526" name="Google Shape;526;p35"/>
            <p:cNvSpPr/>
            <p:nvPr/>
          </p:nvSpPr>
          <p:spPr>
            <a:xfrm>
              <a:off x="6486875" y="2930888"/>
              <a:ext cx="1342825" cy="2272825"/>
            </a:xfrm>
            <a:custGeom>
              <a:rect b="b" l="l" r="r" t="t"/>
              <a:pathLst>
                <a:path extrusionOk="0" h="90913" w="53713">
                  <a:moveTo>
                    <a:pt x="35622" y="1"/>
                  </a:moveTo>
                  <a:lnTo>
                    <a:pt x="33903" y="1680"/>
                  </a:lnTo>
                  <a:lnTo>
                    <a:pt x="21969" y="3479"/>
                  </a:lnTo>
                  <a:lnTo>
                    <a:pt x="20370" y="5578"/>
                  </a:lnTo>
                  <a:lnTo>
                    <a:pt x="8156" y="7637"/>
                  </a:lnTo>
                  <a:lnTo>
                    <a:pt x="8856" y="10195"/>
                  </a:lnTo>
                  <a:lnTo>
                    <a:pt x="1" y="14293"/>
                  </a:lnTo>
                  <a:lnTo>
                    <a:pt x="4978" y="38121"/>
                  </a:lnTo>
                  <a:lnTo>
                    <a:pt x="15293" y="49815"/>
                  </a:lnTo>
                  <a:lnTo>
                    <a:pt x="10675" y="90453"/>
                  </a:lnTo>
                  <a:lnTo>
                    <a:pt x="50054" y="90913"/>
                  </a:lnTo>
                  <a:lnTo>
                    <a:pt x="43638" y="48175"/>
                  </a:lnTo>
                  <a:lnTo>
                    <a:pt x="53712" y="33443"/>
                  </a:lnTo>
                  <a:lnTo>
                    <a:pt x="50314" y="16552"/>
                  </a:lnTo>
                  <a:lnTo>
                    <a:pt x="50314" y="1780"/>
                  </a:lnTo>
                  <a:lnTo>
                    <a:pt x="35622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35"/>
            <p:cNvSpPr/>
            <p:nvPr/>
          </p:nvSpPr>
          <p:spPr>
            <a:xfrm>
              <a:off x="6567325" y="3251238"/>
              <a:ext cx="1177425" cy="1076450"/>
            </a:xfrm>
            <a:custGeom>
              <a:rect b="b" l="l" r="r" t="t"/>
              <a:pathLst>
                <a:path extrusionOk="0" h="43058" w="47097">
                  <a:moveTo>
                    <a:pt x="41899" y="0"/>
                  </a:moveTo>
                  <a:lnTo>
                    <a:pt x="1" y="2559"/>
                  </a:lnTo>
                  <a:lnTo>
                    <a:pt x="4339" y="23967"/>
                  </a:lnTo>
                  <a:lnTo>
                    <a:pt x="21210" y="43057"/>
                  </a:lnTo>
                  <a:lnTo>
                    <a:pt x="38641" y="34162"/>
                  </a:lnTo>
                  <a:lnTo>
                    <a:pt x="47096" y="19050"/>
                  </a:lnTo>
                  <a:lnTo>
                    <a:pt x="41899" y="0"/>
                  </a:lnTo>
                  <a:close/>
                </a:path>
              </a:pathLst>
            </a:custGeom>
            <a:solidFill>
              <a:srgbClr val="FFC8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5"/>
            <p:cNvSpPr/>
            <p:nvPr/>
          </p:nvSpPr>
          <p:spPr>
            <a:xfrm>
              <a:off x="6827200" y="3873888"/>
              <a:ext cx="822600" cy="1329825"/>
            </a:xfrm>
            <a:custGeom>
              <a:rect b="b" l="l" r="r" t="t"/>
              <a:pathLst>
                <a:path extrusionOk="0" h="53193" w="32904">
                  <a:moveTo>
                    <a:pt x="27266" y="1"/>
                  </a:moveTo>
                  <a:lnTo>
                    <a:pt x="5218" y="1780"/>
                  </a:lnTo>
                  <a:lnTo>
                    <a:pt x="0" y="53193"/>
                  </a:lnTo>
                  <a:lnTo>
                    <a:pt x="32903" y="53193"/>
                  </a:lnTo>
                  <a:lnTo>
                    <a:pt x="27266" y="1"/>
                  </a:lnTo>
                  <a:close/>
                </a:path>
              </a:pathLst>
            </a:custGeom>
            <a:solidFill>
              <a:srgbClr val="FFC8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5"/>
            <p:cNvSpPr/>
            <p:nvPr/>
          </p:nvSpPr>
          <p:spPr>
            <a:xfrm>
              <a:off x="6559350" y="3288213"/>
              <a:ext cx="1074950" cy="1915500"/>
            </a:xfrm>
            <a:custGeom>
              <a:rect b="b" l="l" r="r" t="t"/>
              <a:pathLst>
                <a:path extrusionOk="0" h="76620" w="42998">
                  <a:moveTo>
                    <a:pt x="0" y="0"/>
                  </a:moveTo>
                  <a:lnTo>
                    <a:pt x="4658" y="22488"/>
                  </a:lnTo>
                  <a:lnTo>
                    <a:pt x="14732" y="34862"/>
                  </a:lnTo>
                  <a:lnTo>
                    <a:pt x="10714" y="76620"/>
                  </a:lnTo>
                  <a:lnTo>
                    <a:pt x="18690" y="76620"/>
                  </a:lnTo>
                  <a:lnTo>
                    <a:pt x="18151" y="37780"/>
                  </a:lnTo>
                  <a:lnTo>
                    <a:pt x="34882" y="33643"/>
                  </a:lnTo>
                  <a:lnTo>
                    <a:pt x="17151" y="34562"/>
                  </a:lnTo>
                  <a:lnTo>
                    <a:pt x="12274" y="25947"/>
                  </a:lnTo>
                  <a:lnTo>
                    <a:pt x="42778" y="14053"/>
                  </a:lnTo>
                  <a:lnTo>
                    <a:pt x="42997" y="1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5"/>
            <p:cNvSpPr/>
            <p:nvPr/>
          </p:nvSpPr>
          <p:spPr>
            <a:xfrm>
              <a:off x="7202500" y="3670513"/>
              <a:ext cx="296375" cy="403800"/>
            </a:xfrm>
            <a:custGeom>
              <a:rect b="b" l="l" r="r" t="t"/>
              <a:pathLst>
                <a:path extrusionOk="0" h="16152" w="11855">
                  <a:moveTo>
                    <a:pt x="11854" y="0"/>
                  </a:moveTo>
                  <a:lnTo>
                    <a:pt x="10995" y="140"/>
                  </a:lnTo>
                  <a:lnTo>
                    <a:pt x="10155" y="280"/>
                  </a:lnTo>
                  <a:lnTo>
                    <a:pt x="9356" y="460"/>
                  </a:lnTo>
                  <a:lnTo>
                    <a:pt x="8616" y="640"/>
                  </a:lnTo>
                  <a:lnTo>
                    <a:pt x="7896" y="820"/>
                  </a:lnTo>
                  <a:lnTo>
                    <a:pt x="7217" y="1040"/>
                  </a:lnTo>
                  <a:lnTo>
                    <a:pt x="6597" y="1260"/>
                  </a:lnTo>
                  <a:lnTo>
                    <a:pt x="5977" y="1479"/>
                  </a:lnTo>
                  <a:lnTo>
                    <a:pt x="5418" y="1719"/>
                  </a:lnTo>
                  <a:lnTo>
                    <a:pt x="4878" y="1979"/>
                  </a:lnTo>
                  <a:lnTo>
                    <a:pt x="4378" y="2239"/>
                  </a:lnTo>
                  <a:lnTo>
                    <a:pt x="3918" y="2499"/>
                  </a:lnTo>
                  <a:lnTo>
                    <a:pt x="3479" y="2779"/>
                  </a:lnTo>
                  <a:lnTo>
                    <a:pt x="3079" y="3079"/>
                  </a:lnTo>
                  <a:lnTo>
                    <a:pt x="2699" y="3378"/>
                  </a:lnTo>
                  <a:lnTo>
                    <a:pt x="2359" y="3678"/>
                  </a:lnTo>
                  <a:lnTo>
                    <a:pt x="2039" y="3998"/>
                  </a:lnTo>
                  <a:lnTo>
                    <a:pt x="1740" y="4298"/>
                  </a:lnTo>
                  <a:lnTo>
                    <a:pt x="1480" y="4638"/>
                  </a:lnTo>
                  <a:lnTo>
                    <a:pt x="1240" y="4958"/>
                  </a:lnTo>
                  <a:lnTo>
                    <a:pt x="1020" y="5297"/>
                  </a:lnTo>
                  <a:lnTo>
                    <a:pt x="820" y="5637"/>
                  </a:lnTo>
                  <a:lnTo>
                    <a:pt x="660" y="5977"/>
                  </a:lnTo>
                  <a:lnTo>
                    <a:pt x="500" y="6317"/>
                  </a:lnTo>
                  <a:lnTo>
                    <a:pt x="380" y="6657"/>
                  </a:lnTo>
                  <a:lnTo>
                    <a:pt x="280" y="7017"/>
                  </a:lnTo>
                  <a:lnTo>
                    <a:pt x="180" y="7356"/>
                  </a:lnTo>
                  <a:lnTo>
                    <a:pt x="120" y="7696"/>
                  </a:lnTo>
                  <a:lnTo>
                    <a:pt x="61" y="8056"/>
                  </a:lnTo>
                  <a:lnTo>
                    <a:pt x="21" y="8396"/>
                  </a:lnTo>
                  <a:lnTo>
                    <a:pt x="1" y="8756"/>
                  </a:lnTo>
                  <a:lnTo>
                    <a:pt x="1" y="9095"/>
                  </a:lnTo>
                  <a:lnTo>
                    <a:pt x="21" y="9455"/>
                  </a:lnTo>
                  <a:lnTo>
                    <a:pt x="41" y="9795"/>
                  </a:lnTo>
                  <a:lnTo>
                    <a:pt x="120" y="10455"/>
                  </a:lnTo>
                  <a:lnTo>
                    <a:pt x="240" y="11114"/>
                  </a:lnTo>
                  <a:lnTo>
                    <a:pt x="400" y="11754"/>
                  </a:lnTo>
                  <a:lnTo>
                    <a:pt x="580" y="12374"/>
                  </a:lnTo>
                  <a:lnTo>
                    <a:pt x="780" y="12953"/>
                  </a:lnTo>
                  <a:lnTo>
                    <a:pt x="1000" y="13493"/>
                  </a:lnTo>
                  <a:lnTo>
                    <a:pt x="1220" y="14013"/>
                  </a:lnTo>
                  <a:lnTo>
                    <a:pt x="1460" y="14473"/>
                  </a:lnTo>
                  <a:lnTo>
                    <a:pt x="1680" y="14892"/>
                  </a:lnTo>
                  <a:lnTo>
                    <a:pt x="2059" y="15572"/>
                  </a:lnTo>
                  <a:lnTo>
                    <a:pt x="2339" y="15992"/>
                  </a:lnTo>
                  <a:lnTo>
                    <a:pt x="2439" y="16152"/>
                  </a:lnTo>
                  <a:lnTo>
                    <a:pt x="2199" y="15612"/>
                  </a:lnTo>
                  <a:lnTo>
                    <a:pt x="1980" y="15092"/>
                  </a:lnTo>
                  <a:lnTo>
                    <a:pt x="1800" y="14573"/>
                  </a:lnTo>
                  <a:lnTo>
                    <a:pt x="1640" y="14073"/>
                  </a:lnTo>
                  <a:lnTo>
                    <a:pt x="1520" y="13593"/>
                  </a:lnTo>
                  <a:lnTo>
                    <a:pt x="1420" y="13113"/>
                  </a:lnTo>
                  <a:lnTo>
                    <a:pt x="1340" y="12634"/>
                  </a:lnTo>
                  <a:lnTo>
                    <a:pt x="1280" y="12174"/>
                  </a:lnTo>
                  <a:lnTo>
                    <a:pt x="1240" y="11714"/>
                  </a:lnTo>
                  <a:lnTo>
                    <a:pt x="1240" y="11274"/>
                  </a:lnTo>
                  <a:lnTo>
                    <a:pt x="1260" y="10835"/>
                  </a:lnTo>
                  <a:lnTo>
                    <a:pt x="1280" y="10415"/>
                  </a:lnTo>
                  <a:lnTo>
                    <a:pt x="1340" y="9995"/>
                  </a:lnTo>
                  <a:lnTo>
                    <a:pt x="1420" y="9595"/>
                  </a:lnTo>
                  <a:lnTo>
                    <a:pt x="1500" y="9195"/>
                  </a:lnTo>
                  <a:lnTo>
                    <a:pt x="1620" y="8796"/>
                  </a:lnTo>
                  <a:lnTo>
                    <a:pt x="1740" y="8416"/>
                  </a:lnTo>
                  <a:lnTo>
                    <a:pt x="1880" y="8056"/>
                  </a:lnTo>
                  <a:lnTo>
                    <a:pt x="2039" y="7696"/>
                  </a:lnTo>
                  <a:lnTo>
                    <a:pt x="2219" y="7336"/>
                  </a:lnTo>
                  <a:lnTo>
                    <a:pt x="2399" y="6997"/>
                  </a:lnTo>
                  <a:lnTo>
                    <a:pt x="2599" y="6657"/>
                  </a:lnTo>
                  <a:lnTo>
                    <a:pt x="2799" y="6337"/>
                  </a:lnTo>
                  <a:lnTo>
                    <a:pt x="3019" y="6017"/>
                  </a:lnTo>
                  <a:lnTo>
                    <a:pt x="3259" y="5717"/>
                  </a:lnTo>
                  <a:lnTo>
                    <a:pt x="3499" y="5417"/>
                  </a:lnTo>
                  <a:lnTo>
                    <a:pt x="4018" y="4838"/>
                  </a:lnTo>
                  <a:lnTo>
                    <a:pt x="4538" y="4298"/>
                  </a:lnTo>
                  <a:lnTo>
                    <a:pt x="5098" y="3798"/>
                  </a:lnTo>
                  <a:lnTo>
                    <a:pt x="5678" y="3318"/>
                  </a:lnTo>
                  <a:lnTo>
                    <a:pt x="6277" y="2879"/>
                  </a:lnTo>
                  <a:lnTo>
                    <a:pt x="6857" y="2479"/>
                  </a:lnTo>
                  <a:lnTo>
                    <a:pt x="7437" y="2099"/>
                  </a:lnTo>
                  <a:lnTo>
                    <a:pt x="8016" y="1759"/>
                  </a:lnTo>
                  <a:lnTo>
                    <a:pt x="8576" y="1439"/>
                  </a:lnTo>
                  <a:lnTo>
                    <a:pt x="9116" y="1160"/>
                  </a:lnTo>
                  <a:lnTo>
                    <a:pt x="9615" y="920"/>
                  </a:lnTo>
                  <a:lnTo>
                    <a:pt x="10515" y="520"/>
                  </a:lnTo>
                  <a:lnTo>
                    <a:pt x="11235" y="220"/>
                  </a:lnTo>
                  <a:lnTo>
                    <a:pt x="11694" y="60"/>
                  </a:lnTo>
                  <a:lnTo>
                    <a:pt x="1185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5"/>
            <p:cNvSpPr/>
            <p:nvPr/>
          </p:nvSpPr>
          <p:spPr>
            <a:xfrm>
              <a:off x="6784725" y="3105313"/>
              <a:ext cx="373825" cy="620700"/>
            </a:xfrm>
            <a:custGeom>
              <a:rect b="b" l="l" r="r" t="t"/>
              <a:pathLst>
                <a:path extrusionOk="0" h="24828" w="14953">
                  <a:moveTo>
                    <a:pt x="11854" y="0"/>
                  </a:moveTo>
                  <a:lnTo>
                    <a:pt x="0" y="1959"/>
                  </a:lnTo>
                  <a:lnTo>
                    <a:pt x="5138" y="24827"/>
                  </a:lnTo>
                  <a:lnTo>
                    <a:pt x="14952" y="21009"/>
                  </a:lnTo>
                  <a:lnTo>
                    <a:pt x="11854" y="0"/>
                  </a:lnTo>
                  <a:close/>
                </a:path>
              </a:pathLst>
            </a:custGeom>
            <a:solidFill>
              <a:srgbClr val="FFC8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5"/>
            <p:cNvSpPr/>
            <p:nvPr/>
          </p:nvSpPr>
          <p:spPr>
            <a:xfrm>
              <a:off x="7073075" y="3017838"/>
              <a:ext cx="364325" cy="709650"/>
            </a:xfrm>
            <a:custGeom>
              <a:rect b="b" l="l" r="r" t="t"/>
              <a:pathLst>
                <a:path extrusionOk="0" h="28386" w="14573">
                  <a:moveTo>
                    <a:pt x="12953" y="1"/>
                  </a:moveTo>
                  <a:lnTo>
                    <a:pt x="0" y="1740"/>
                  </a:lnTo>
                  <a:lnTo>
                    <a:pt x="2659" y="28386"/>
                  </a:lnTo>
                  <a:lnTo>
                    <a:pt x="14573" y="26287"/>
                  </a:lnTo>
                  <a:lnTo>
                    <a:pt x="12953" y="1"/>
                  </a:lnTo>
                  <a:close/>
                </a:path>
              </a:pathLst>
            </a:custGeom>
            <a:solidFill>
              <a:srgbClr val="FFC8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5"/>
            <p:cNvSpPr/>
            <p:nvPr/>
          </p:nvSpPr>
          <p:spPr>
            <a:xfrm>
              <a:off x="7335925" y="2991863"/>
              <a:ext cx="353850" cy="690150"/>
            </a:xfrm>
            <a:custGeom>
              <a:rect b="b" l="l" r="r" t="t"/>
              <a:pathLst>
                <a:path extrusionOk="0" h="27606" w="14154">
                  <a:moveTo>
                    <a:pt x="2679" y="0"/>
                  </a:moveTo>
                  <a:lnTo>
                    <a:pt x="1" y="27606"/>
                  </a:lnTo>
                  <a:lnTo>
                    <a:pt x="13114" y="24747"/>
                  </a:lnTo>
                  <a:lnTo>
                    <a:pt x="14153" y="1040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rgbClr val="FFC8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5"/>
            <p:cNvSpPr/>
            <p:nvPr/>
          </p:nvSpPr>
          <p:spPr>
            <a:xfrm>
              <a:off x="6559350" y="3185763"/>
              <a:ext cx="418300" cy="633200"/>
            </a:xfrm>
            <a:custGeom>
              <a:rect b="b" l="l" r="r" t="t"/>
              <a:pathLst>
                <a:path extrusionOk="0" h="25328" w="16732">
                  <a:moveTo>
                    <a:pt x="9775" y="0"/>
                  </a:moveTo>
                  <a:lnTo>
                    <a:pt x="0" y="4098"/>
                  </a:lnTo>
                  <a:lnTo>
                    <a:pt x="8036" y="25327"/>
                  </a:lnTo>
                  <a:lnTo>
                    <a:pt x="16731" y="23668"/>
                  </a:lnTo>
                  <a:lnTo>
                    <a:pt x="9775" y="0"/>
                  </a:lnTo>
                  <a:close/>
                </a:path>
              </a:pathLst>
            </a:custGeom>
            <a:solidFill>
              <a:srgbClr val="FFC8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5"/>
            <p:cNvSpPr/>
            <p:nvPr/>
          </p:nvSpPr>
          <p:spPr>
            <a:xfrm>
              <a:off x="6559350" y="3288213"/>
              <a:ext cx="418300" cy="606700"/>
            </a:xfrm>
            <a:custGeom>
              <a:rect b="b" l="l" r="r" t="t"/>
              <a:pathLst>
                <a:path extrusionOk="0" h="24268" w="16732">
                  <a:moveTo>
                    <a:pt x="0" y="0"/>
                  </a:moveTo>
                  <a:lnTo>
                    <a:pt x="7236" y="24267"/>
                  </a:lnTo>
                  <a:lnTo>
                    <a:pt x="16731" y="22448"/>
                  </a:lnTo>
                  <a:lnTo>
                    <a:pt x="10315" y="1040"/>
                  </a:lnTo>
                  <a:lnTo>
                    <a:pt x="10315" y="1040"/>
                  </a:lnTo>
                  <a:lnTo>
                    <a:pt x="12713" y="13313"/>
                  </a:lnTo>
                  <a:lnTo>
                    <a:pt x="5617" y="140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5"/>
            <p:cNvSpPr/>
            <p:nvPr/>
          </p:nvSpPr>
          <p:spPr>
            <a:xfrm>
              <a:off x="6628300" y="3296213"/>
              <a:ext cx="125450" cy="41500"/>
            </a:xfrm>
            <a:custGeom>
              <a:rect b="b" l="l" r="r" t="t"/>
              <a:pathLst>
                <a:path extrusionOk="0" h="1660" w="5018">
                  <a:moveTo>
                    <a:pt x="2619" y="0"/>
                  </a:moveTo>
                  <a:lnTo>
                    <a:pt x="2419" y="20"/>
                  </a:lnTo>
                  <a:lnTo>
                    <a:pt x="2199" y="40"/>
                  </a:lnTo>
                  <a:lnTo>
                    <a:pt x="2000" y="80"/>
                  </a:lnTo>
                  <a:lnTo>
                    <a:pt x="1780" y="140"/>
                  </a:lnTo>
                  <a:lnTo>
                    <a:pt x="1580" y="220"/>
                  </a:lnTo>
                  <a:lnTo>
                    <a:pt x="1360" y="320"/>
                  </a:lnTo>
                  <a:lnTo>
                    <a:pt x="1160" y="440"/>
                  </a:lnTo>
                  <a:lnTo>
                    <a:pt x="960" y="580"/>
                  </a:lnTo>
                  <a:lnTo>
                    <a:pt x="740" y="740"/>
                  </a:lnTo>
                  <a:lnTo>
                    <a:pt x="560" y="940"/>
                  </a:lnTo>
                  <a:lnTo>
                    <a:pt x="360" y="1159"/>
                  </a:lnTo>
                  <a:lnTo>
                    <a:pt x="181" y="1399"/>
                  </a:lnTo>
                  <a:lnTo>
                    <a:pt x="1" y="1659"/>
                  </a:lnTo>
                  <a:lnTo>
                    <a:pt x="5018" y="700"/>
                  </a:lnTo>
                  <a:lnTo>
                    <a:pt x="4878" y="620"/>
                  </a:lnTo>
                  <a:lnTo>
                    <a:pt x="4498" y="420"/>
                  </a:lnTo>
                  <a:lnTo>
                    <a:pt x="4238" y="300"/>
                  </a:lnTo>
                  <a:lnTo>
                    <a:pt x="3919" y="200"/>
                  </a:lnTo>
                  <a:lnTo>
                    <a:pt x="3579" y="100"/>
                  </a:lnTo>
                  <a:lnTo>
                    <a:pt x="3219" y="40"/>
                  </a:lnTo>
                  <a:lnTo>
                    <a:pt x="2819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5"/>
            <p:cNvSpPr/>
            <p:nvPr/>
          </p:nvSpPr>
          <p:spPr>
            <a:xfrm>
              <a:off x="6647300" y="3344688"/>
              <a:ext cx="122450" cy="45500"/>
            </a:xfrm>
            <a:custGeom>
              <a:rect b="b" l="l" r="r" t="t"/>
              <a:pathLst>
                <a:path extrusionOk="0" h="1820" w="4898">
                  <a:moveTo>
                    <a:pt x="2619" y="0"/>
                  </a:moveTo>
                  <a:lnTo>
                    <a:pt x="2419" y="20"/>
                  </a:lnTo>
                  <a:lnTo>
                    <a:pt x="2199" y="40"/>
                  </a:lnTo>
                  <a:lnTo>
                    <a:pt x="1999" y="80"/>
                  </a:lnTo>
                  <a:lnTo>
                    <a:pt x="1799" y="140"/>
                  </a:lnTo>
                  <a:lnTo>
                    <a:pt x="1599" y="200"/>
                  </a:lnTo>
                  <a:lnTo>
                    <a:pt x="1399" y="300"/>
                  </a:lnTo>
                  <a:lnTo>
                    <a:pt x="1200" y="400"/>
                  </a:lnTo>
                  <a:lnTo>
                    <a:pt x="1020" y="540"/>
                  </a:lnTo>
                  <a:lnTo>
                    <a:pt x="820" y="680"/>
                  </a:lnTo>
                  <a:lnTo>
                    <a:pt x="640" y="860"/>
                  </a:lnTo>
                  <a:lnTo>
                    <a:pt x="480" y="1059"/>
                  </a:lnTo>
                  <a:lnTo>
                    <a:pt x="300" y="1279"/>
                  </a:lnTo>
                  <a:lnTo>
                    <a:pt x="140" y="1539"/>
                  </a:lnTo>
                  <a:lnTo>
                    <a:pt x="0" y="1819"/>
                  </a:lnTo>
                  <a:lnTo>
                    <a:pt x="4898" y="580"/>
                  </a:lnTo>
                  <a:lnTo>
                    <a:pt x="4738" y="500"/>
                  </a:lnTo>
                  <a:lnTo>
                    <a:pt x="4338" y="320"/>
                  </a:lnTo>
                  <a:lnTo>
                    <a:pt x="4058" y="220"/>
                  </a:lnTo>
                  <a:lnTo>
                    <a:pt x="3738" y="140"/>
                  </a:lnTo>
                  <a:lnTo>
                    <a:pt x="3378" y="60"/>
                  </a:lnTo>
                  <a:lnTo>
                    <a:pt x="2999" y="20"/>
                  </a:lnTo>
                  <a:lnTo>
                    <a:pt x="2619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5"/>
            <p:cNvSpPr/>
            <p:nvPr/>
          </p:nvSpPr>
          <p:spPr>
            <a:xfrm>
              <a:off x="6875175" y="3150288"/>
              <a:ext cx="160950" cy="35500"/>
            </a:xfrm>
            <a:custGeom>
              <a:rect b="b" l="l" r="r" t="t"/>
              <a:pathLst>
                <a:path extrusionOk="0" h="1420" w="6438">
                  <a:moveTo>
                    <a:pt x="3239" y="0"/>
                  </a:moveTo>
                  <a:lnTo>
                    <a:pt x="2979" y="20"/>
                  </a:lnTo>
                  <a:lnTo>
                    <a:pt x="2719" y="40"/>
                  </a:lnTo>
                  <a:lnTo>
                    <a:pt x="2439" y="80"/>
                  </a:lnTo>
                  <a:lnTo>
                    <a:pt x="2159" y="140"/>
                  </a:lnTo>
                  <a:lnTo>
                    <a:pt x="1899" y="200"/>
                  </a:lnTo>
                  <a:lnTo>
                    <a:pt x="1620" y="300"/>
                  </a:lnTo>
                  <a:lnTo>
                    <a:pt x="1340" y="420"/>
                  </a:lnTo>
                  <a:lnTo>
                    <a:pt x="1080" y="580"/>
                  </a:lnTo>
                  <a:lnTo>
                    <a:pt x="800" y="740"/>
                  </a:lnTo>
                  <a:lnTo>
                    <a:pt x="540" y="940"/>
                  </a:lnTo>
                  <a:lnTo>
                    <a:pt x="260" y="1160"/>
                  </a:lnTo>
                  <a:lnTo>
                    <a:pt x="0" y="1419"/>
                  </a:lnTo>
                  <a:lnTo>
                    <a:pt x="6437" y="940"/>
                  </a:lnTo>
                  <a:lnTo>
                    <a:pt x="6277" y="840"/>
                  </a:lnTo>
                  <a:lnTo>
                    <a:pt x="6077" y="740"/>
                  </a:lnTo>
                  <a:lnTo>
                    <a:pt x="5817" y="600"/>
                  </a:lnTo>
                  <a:lnTo>
                    <a:pt x="5498" y="460"/>
                  </a:lnTo>
                  <a:lnTo>
                    <a:pt x="5138" y="340"/>
                  </a:lnTo>
                  <a:lnTo>
                    <a:pt x="4718" y="200"/>
                  </a:lnTo>
                  <a:lnTo>
                    <a:pt x="4258" y="100"/>
                  </a:lnTo>
                  <a:lnTo>
                    <a:pt x="3758" y="40"/>
                  </a:lnTo>
                  <a:lnTo>
                    <a:pt x="3499" y="20"/>
                  </a:lnTo>
                  <a:lnTo>
                    <a:pt x="3239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5"/>
            <p:cNvSpPr/>
            <p:nvPr/>
          </p:nvSpPr>
          <p:spPr>
            <a:xfrm>
              <a:off x="6893175" y="3200263"/>
              <a:ext cx="157425" cy="39500"/>
            </a:xfrm>
            <a:custGeom>
              <a:rect b="b" l="l" r="r" t="t"/>
              <a:pathLst>
                <a:path extrusionOk="0" h="1580" w="6297">
                  <a:moveTo>
                    <a:pt x="3258" y="0"/>
                  </a:moveTo>
                  <a:lnTo>
                    <a:pt x="2998" y="20"/>
                  </a:lnTo>
                  <a:lnTo>
                    <a:pt x="2739" y="40"/>
                  </a:lnTo>
                  <a:lnTo>
                    <a:pt x="2459" y="60"/>
                  </a:lnTo>
                  <a:lnTo>
                    <a:pt x="2199" y="120"/>
                  </a:lnTo>
                  <a:lnTo>
                    <a:pt x="1939" y="200"/>
                  </a:lnTo>
                  <a:lnTo>
                    <a:pt x="1679" y="280"/>
                  </a:lnTo>
                  <a:lnTo>
                    <a:pt x="1419" y="400"/>
                  </a:lnTo>
                  <a:lnTo>
                    <a:pt x="1179" y="520"/>
                  </a:lnTo>
                  <a:lnTo>
                    <a:pt x="920" y="680"/>
                  </a:lnTo>
                  <a:lnTo>
                    <a:pt x="680" y="860"/>
                  </a:lnTo>
                  <a:lnTo>
                    <a:pt x="440" y="1080"/>
                  </a:lnTo>
                  <a:lnTo>
                    <a:pt x="220" y="1319"/>
                  </a:lnTo>
                  <a:lnTo>
                    <a:pt x="0" y="1579"/>
                  </a:lnTo>
                  <a:lnTo>
                    <a:pt x="0" y="1579"/>
                  </a:lnTo>
                  <a:lnTo>
                    <a:pt x="6297" y="800"/>
                  </a:lnTo>
                  <a:lnTo>
                    <a:pt x="6117" y="700"/>
                  </a:lnTo>
                  <a:lnTo>
                    <a:pt x="5637" y="500"/>
                  </a:lnTo>
                  <a:lnTo>
                    <a:pt x="5297" y="380"/>
                  </a:lnTo>
                  <a:lnTo>
                    <a:pt x="4897" y="260"/>
                  </a:lnTo>
                  <a:lnTo>
                    <a:pt x="4478" y="140"/>
                  </a:lnTo>
                  <a:lnTo>
                    <a:pt x="3998" y="60"/>
                  </a:lnTo>
                  <a:lnTo>
                    <a:pt x="3498" y="20"/>
                  </a:lnTo>
                  <a:lnTo>
                    <a:pt x="3258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5"/>
            <p:cNvSpPr/>
            <p:nvPr/>
          </p:nvSpPr>
          <p:spPr>
            <a:xfrm>
              <a:off x="7151525" y="3105313"/>
              <a:ext cx="160950" cy="32500"/>
            </a:xfrm>
            <a:custGeom>
              <a:rect b="b" l="l" r="r" t="t"/>
              <a:pathLst>
                <a:path extrusionOk="0" h="1300" w="6438">
                  <a:moveTo>
                    <a:pt x="3019" y="0"/>
                  </a:moveTo>
                  <a:lnTo>
                    <a:pt x="2759" y="20"/>
                  </a:lnTo>
                  <a:lnTo>
                    <a:pt x="2479" y="40"/>
                  </a:lnTo>
                  <a:lnTo>
                    <a:pt x="2199" y="100"/>
                  </a:lnTo>
                  <a:lnTo>
                    <a:pt x="1920" y="160"/>
                  </a:lnTo>
                  <a:lnTo>
                    <a:pt x="1640" y="260"/>
                  </a:lnTo>
                  <a:lnTo>
                    <a:pt x="1360" y="360"/>
                  </a:lnTo>
                  <a:lnTo>
                    <a:pt x="1080" y="500"/>
                  </a:lnTo>
                  <a:lnTo>
                    <a:pt x="820" y="660"/>
                  </a:lnTo>
                  <a:lnTo>
                    <a:pt x="540" y="840"/>
                  </a:lnTo>
                  <a:lnTo>
                    <a:pt x="260" y="1060"/>
                  </a:lnTo>
                  <a:lnTo>
                    <a:pt x="1" y="1299"/>
                  </a:lnTo>
                  <a:lnTo>
                    <a:pt x="6437" y="1060"/>
                  </a:lnTo>
                  <a:lnTo>
                    <a:pt x="6277" y="960"/>
                  </a:lnTo>
                  <a:lnTo>
                    <a:pt x="6097" y="840"/>
                  </a:lnTo>
                  <a:lnTo>
                    <a:pt x="5838" y="700"/>
                  </a:lnTo>
                  <a:lnTo>
                    <a:pt x="5518" y="560"/>
                  </a:lnTo>
                  <a:lnTo>
                    <a:pt x="5158" y="400"/>
                  </a:lnTo>
                  <a:lnTo>
                    <a:pt x="4738" y="260"/>
                  </a:lnTo>
                  <a:lnTo>
                    <a:pt x="4278" y="140"/>
                  </a:lnTo>
                  <a:lnTo>
                    <a:pt x="3799" y="60"/>
                  </a:lnTo>
                  <a:lnTo>
                    <a:pt x="3539" y="20"/>
                  </a:lnTo>
                  <a:lnTo>
                    <a:pt x="3279" y="20"/>
                  </a:lnTo>
                  <a:lnTo>
                    <a:pt x="3019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5"/>
            <p:cNvSpPr/>
            <p:nvPr/>
          </p:nvSpPr>
          <p:spPr>
            <a:xfrm>
              <a:off x="7167025" y="3156263"/>
              <a:ext cx="158425" cy="36025"/>
            </a:xfrm>
            <a:custGeom>
              <a:rect b="b" l="l" r="r" t="t"/>
              <a:pathLst>
                <a:path extrusionOk="0" h="1441" w="6337">
                  <a:moveTo>
                    <a:pt x="2779" y="1"/>
                  </a:moveTo>
                  <a:lnTo>
                    <a:pt x="2519" y="41"/>
                  </a:lnTo>
                  <a:lnTo>
                    <a:pt x="2259" y="81"/>
                  </a:lnTo>
                  <a:lnTo>
                    <a:pt x="1999" y="141"/>
                  </a:lnTo>
                  <a:lnTo>
                    <a:pt x="1739" y="221"/>
                  </a:lnTo>
                  <a:lnTo>
                    <a:pt x="1480" y="321"/>
                  </a:lnTo>
                  <a:lnTo>
                    <a:pt x="1220" y="441"/>
                  </a:lnTo>
                  <a:lnTo>
                    <a:pt x="960" y="581"/>
                  </a:lnTo>
                  <a:lnTo>
                    <a:pt x="720" y="761"/>
                  </a:lnTo>
                  <a:lnTo>
                    <a:pt x="480" y="960"/>
                  </a:lnTo>
                  <a:lnTo>
                    <a:pt x="240" y="1180"/>
                  </a:lnTo>
                  <a:lnTo>
                    <a:pt x="0" y="1440"/>
                  </a:lnTo>
                  <a:lnTo>
                    <a:pt x="6337" y="901"/>
                  </a:lnTo>
                  <a:lnTo>
                    <a:pt x="6157" y="801"/>
                  </a:lnTo>
                  <a:lnTo>
                    <a:pt x="5677" y="581"/>
                  </a:lnTo>
                  <a:lnTo>
                    <a:pt x="5337" y="441"/>
                  </a:lnTo>
                  <a:lnTo>
                    <a:pt x="4958" y="301"/>
                  </a:lnTo>
                  <a:lnTo>
                    <a:pt x="4518" y="181"/>
                  </a:lnTo>
                  <a:lnTo>
                    <a:pt x="4058" y="81"/>
                  </a:lnTo>
                  <a:lnTo>
                    <a:pt x="3558" y="21"/>
                  </a:lnTo>
                  <a:lnTo>
                    <a:pt x="3299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5"/>
            <p:cNvSpPr/>
            <p:nvPr/>
          </p:nvSpPr>
          <p:spPr>
            <a:xfrm>
              <a:off x="7460875" y="3076813"/>
              <a:ext cx="160925" cy="31025"/>
            </a:xfrm>
            <a:custGeom>
              <a:rect b="b" l="l" r="r" t="t"/>
              <a:pathLst>
                <a:path extrusionOk="0" h="1241" w="6437">
                  <a:moveTo>
                    <a:pt x="2819" y="1"/>
                  </a:moveTo>
                  <a:lnTo>
                    <a:pt x="2539" y="21"/>
                  </a:lnTo>
                  <a:lnTo>
                    <a:pt x="2259" y="41"/>
                  </a:lnTo>
                  <a:lnTo>
                    <a:pt x="1979" y="101"/>
                  </a:lnTo>
                  <a:lnTo>
                    <a:pt x="1699" y="161"/>
                  </a:lnTo>
                  <a:lnTo>
                    <a:pt x="1419" y="261"/>
                  </a:lnTo>
                  <a:lnTo>
                    <a:pt x="1120" y="380"/>
                  </a:lnTo>
                  <a:lnTo>
                    <a:pt x="840" y="520"/>
                  </a:lnTo>
                  <a:lnTo>
                    <a:pt x="560" y="700"/>
                  </a:lnTo>
                  <a:lnTo>
                    <a:pt x="280" y="900"/>
                  </a:lnTo>
                  <a:lnTo>
                    <a:pt x="0" y="1120"/>
                  </a:lnTo>
                  <a:lnTo>
                    <a:pt x="6437" y="1240"/>
                  </a:lnTo>
                  <a:lnTo>
                    <a:pt x="6297" y="1120"/>
                  </a:lnTo>
                  <a:lnTo>
                    <a:pt x="6097" y="1000"/>
                  </a:lnTo>
                  <a:lnTo>
                    <a:pt x="5857" y="860"/>
                  </a:lnTo>
                  <a:lnTo>
                    <a:pt x="5557" y="700"/>
                  </a:lnTo>
                  <a:lnTo>
                    <a:pt x="5197" y="520"/>
                  </a:lnTo>
                  <a:lnTo>
                    <a:pt x="4778" y="360"/>
                  </a:lnTo>
                  <a:lnTo>
                    <a:pt x="4338" y="201"/>
                  </a:lnTo>
                  <a:lnTo>
                    <a:pt x="3858" y="101"/>
                  </a:lnTo>
                  <a:lnTo>
                    <a:pt x="3598" y="41"/>
                  </a:lnTo>
                  <a:lnTo>
                    <a:pt x="3338" y="21"/>
                  </a:lnTo>
                  <a:lnTo>
                    <a:pt x="3078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5"/>
            <p:cNvSpPr/>
            <p:nvPr/>
          </p:nvSpPr>
          <p:spPr>
            <a:xfrm>
              <a:off x="7473350" y="3128288"/>
              <a:ext cx="158450" cy="32000"/>
            </a:xfrm>
            <a:custGeom>
              <a:rect b="b" l="l" r="r" t="t"/>
              <a:pathLst>
                <a:path extrusionOk="0" h="1280" w="6338">
                  <a:moveTo>
                    <a:pt x="2599" y="1"/>
                  </a:moveTo>
                  <a:lnTo>
                    <a:pt x="2320" y="41"/>
                  </a:lnTo>
                  <a:lnTo>
                    <a:pt x="2060" y="81"/>
                  </a:lnTo>
                  <a:lnTo>
                    <a:pt x="1800" y="141"/>
                  </a:lnTo>
                  <a:lnTo>
                    <a:pt x="1520" y="240"/>
                  </a:lnTo>
                  <a:lnTo>
                    <a:pt x="1260" y="340"/>
                  </a:lnTo>
                  <a:lnTo>
                    <a:pt x="1000" y="480"/>
                  </a:lnTo>
                  <a:lnTo>
                    <a:pt x="740" y="640"/>
                  </a:lnTo>
                  <a:lnTo>
                    <a:pt x="501" y="820"/>
                  </a:lnTo>
                  <a:lnTo>
                    <a:pt x="241" y="1040"/>
                  </a:lnTo>
                  <a:lnTo>
                    <a:pt x="1" y="1280"/>
                  </a:lnTo>
                  <a:lnTo>
                    <a:pt x="6338" y="1100"/>
                  </a:lnTo>
                  <a:lnTo>
                    <a:pt x="6178" y="980"/>
                  </a:lnTo>
                  <a:lnTo>
                    <a:pt x="5698" y="740"/>
                  </a:lnTo>
                  <a:lnTo>
                    <a:pt x="5378" y="580"/>
                  </a:lnTo>
                  <a:lnTo>
                    <a:pt x="4998" y="420"/>
                  </a:lnTo>
                  <a:lnTo>
                    <a:pt x="4578" y="280"/>
                  </a:lnTo>
                  <a:lnTo>
                    <a:pt x="4119" y="141"/>
                  </a:lnTo>
                  <a:lnTo>
                    <a:pt x="3639" y="61"/>
                  </a:lnTo>
                  <a:lnTo>
                    <a:pt x="3379" y="21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5"/>
            <p:cNvSpPr/>
            <p:nvPr/>
          </p:nvSpPr>
          <p:spPr>
            <a:xfrm>
              <a:off x="6787725" y="3105313"/>
              <a:ext cx="416800" cy="680650"/>
            </a:xfrm>
            <a:custGeom>
              <a:rect b="b" l="l" r="r" t="t"/>
              <a:pathLst>
                <a:path extrusionOk="0" h="27226" w="16672">
                  <a:moveTo>
                    <a:pt x="11734" y="0"/>
                  </a:moveTo>
                  <a:lnTo>
                    <a:pt x="14113" y="18270"/>
                  </a:lnTo>
                  <a:lnTo>
                    <a:pt x="5357" y="19450"/>
                  </a:lnTo>
                  <a:lnTo>
                    <a:pt x="0" y="3198"/>
                  </a:lnTo>
                  <a:lnTo>
                    <a:pt x="5497" y="27226"/>
                  </a:lnTo>
                  <a:lnTo>
                    <a:pt x="16671" y="26066"/>
                  </a:lnTo>
                  <a:lnTo>
                    <a:pt x="117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5"/>
            <p:cNvSpPr/>
            <p:nvPr/>
          </p:nvSpPr>
          <p:spPr>
            <a:xfrm>
              <a:off x="7097050" y="3070313"/>
              <a:ext cx="354850" cy="657175"/>
            </a:xfrm>
            <a:custGeom>
              <a:rect b="b" l="l" r="r" t="t"/>
              <a:pathLst>
                <a:path extrusionOk="0" h="26287" w="14194">
                  <a:moveTo>
                    <a:pt x="11934" y="1"/>
                  </a:moveTo>
                  <a:lnTo>
                    <a:pt x="11934" y="18951"/>
                  </a:lnTo>
                  <a:lnTo>
                    <a:pt x="3359" y="19650"/>
                  </a:lnTo>
                  <a:lnTo>
                    <a:pt x="1" y="4778"/>
                  </a:lnTo>
                  <a:lnTo>
                    <a:pt x="3519" y="26287"/>
                  </a:lnTo>
                  <a:lnTo>
                    <a:pt x="14193" y="25228"/>
                  </a:lnTo>
                  <a:lnTo>
                    <a:pt x="11934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35"/>
            <p:cNvSpPr/>
            <p:nvPr/>
          </p:nvSpPr>
          <p:spPr>
            <a:xfrm>
              <a:off x="7395400" y="3070313"/>
              <a:ext cx="282875" cy="535250"/>
            </a:xfrm>
            <a:custGeom>
              <a:rect b="b" l="l" r="r" t="t"/>
              <a:pathLst>
                <a:path extrusionOk="0" h="21410" w="11315">
                  <a:moveTo>
                    <a:pt x="0" y="1"/>
                  </a:moveTo>
                  <a:lnTo>
                    <a:pt x="820" y="21410"/>
                  </a:lnTo>
                  <a:lnTo>
                    <a:pt x="10995" y="20850"/>
                  </a:lnTo>
                  <a:lnTo>
                    <a:pt x="11315" y="6617"/>
                  </a:lnTo>
                  <a:lnTo>
                    <a:pt x="9575" y="13814"/>
                  </a:lnTo>
                  <a:lnTo>
                    <a:pt x="1040" y="1399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35"/>
            <p:cNvSpPr/>
            <p:nvPr/>
          </p:nvSpPr>
          <p:spPr>
            <a:xfrm>
              <a:off x="7204500" y="3420138"/>
              <a:ext cx="520250" cy="275875"/>
            </a:xfrm>
            <a:custGeom>
              <a:rect b="b" l="l" r="r" t="t"/>
              <a:pathLst>
                <a:path extrusionOk="0" h="11035" w="20810">
                  <a:moveTo>
                    <a:pt x="19710" y="0"/>
                  </a:moveTo>
                  <a:lnTo>
                    <a:pt x="0" y="1000"/>
                  </a:lnTo>
                  <a:lnTo>
                    <a:pt x="0" y="10575"/>
                  </a:lnTo>
                  <a:lnTo>
                    <a:pt x="20810" y="11035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rgbClr val="FFC8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5"/>
            <p:cNvSpPr/>
            <p:nvPr/>
          </p:nvSpPr>
          <p:spPr>
            <a:xfrm>
              <a:off x="7189500" y="3420138"/>
              <a:ext cx="507775" cy="289875"/>
            </a:xfrm>
            <a:custGeom>
              <a:rect b="b" l="l" r="r" t="t"/>
              <a:pathLst>
                <a:path extrusionOk="0" h="11595" w="20311">
                  <a:moveTo>
                    <a:pt x="600" y="0"/>
                  </a:moveTo>
                  <a:lnTo>
                    <a:pt x="1" y="11235"/>
                  </a:lnTo>
                  <a:lnTo>
                    <a:pt x="15593" y="11594"/>
                  </a:lnTo>
                  <a:lnTo>
                    <a:pt x="2619" y="8596"/>
                  </a:lnTo>
                  <a:lnTo>
                    <a:pt x="2619" y="2019"/>
                  </a:lnTo>
                  <a:lnTo>
                    <a:pt x="20310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5"/>
            <p:cNvSpPr/>
            <p:nvPr/>
          </p:nvSpPr>
          <p:spPr>
            <a:xfrm>
              <a:off x="7263475" y="3488613"/>
              <a:ext cx="173425" cy="141450"/>
            </a:xfrm>
            <a:custGeom>
              <a:rect b="b" l="l" r="r" t="t"/>
              <a:pathLst>
                <a:path extrusionOk="0" h="5658" w="6937">
                  <a:moveTo>
                    <a:pt x="460" y="0"/>
                  </a:moveTo>
                  <a:lnTo>
                    <a:pt x="700" y="60"/>
                  </a:lnTo>
                  <a:lnTo>
                    <a:pt x="1380" y="260"/>
                  </a:lnTo>
                  <a:lnTo>
                    <a:pt x="2339" y="560"/>
                  </a:lnTo>
                  <a:lnTo>
                    <a:pt x="2879" y="740"/>
                  </a:lnTo>
                  <a:lnTo>
                    <a:pt x="3418" y="940"/>
                  </a:lnTo>
                  <a:lnTo>
                    <a:pt x="3978" y="1159"/>
                  </a:lnTo>
                  <a:lnTo>
                    <a:pt x="4498" y="1399"/>
                  </a:lnTo>
                  <a:lnTo>
                    <a:pt x="4998" y="1639"/>
                  </a:lnTo>
                  <a:lnTo>
                    <a:pt x="5437" y="1919"/>
                  </a:lnTo>
                  <a:lnTo>
                    <a:pt x="5617" y="2039"/>
                  </a:lnTo>
                  <a:lnTo>
                    <a:pt x="5797" y="2179"/>
                  </a:lnTo>
                  <a:lnTo>
                    <a:pt x="5937" y="2319"/>
                  </a:lnTo>
                  <a:lnTo>
                    <a:pt x="6057" y="2479"/>
                  </a:lnTo>
                  <a:lnTo>
                    <a:pt x="6157" y="2619"/>
                  </a:lnTo>
                  <a:lnTo>
                    <a:pt x="6217" y="2759"/>
                  </a:lnTo>
                  <a:lnTo>
                    <a:pt x="6257" y="2898"/>
                  </a:lnTo>
                  <a:lnTo>
                    <a:pt x="6257" y="3058"/>
                  </a:lnTo>
                  <a:lnTo>
                    <a:pt x="6217" y="3218"/>
                  </a:lnTo>
                  <a:lnTo>
                    <a:pt x="6157" y="3378"/>
                  </a:lnTo>
                  <a:lnTo>
                    <a:pt x="6057" y="3538"/>
                  </a:lnTo>
                  <a:lnTo>
                    <a:pt x="5917" y="3698"/>
                  </a:lnTo>
                  <a:lnTo>
                    <a:pt x="5777" y="3838"/>
                  </a:lnTo>
                  <a:lnTo>
                    <a:pt x="5597" y="3978"/>
                  </a:lnTo>
                  <a:lnTo>
                    <a:pt x="5397" y="4098"/>
                  </a:lnTo>
                  <a:lnTo>
                    <a:pt x="5178" y="4218"/>
                  </a:lnTo>
                  <a:lnTo>
                    <a:pt x="4958" y="4338"/>
                  </a:lnTo>
                  <a:lnTo>
                    <a:pt x="4698" y="4458"/>
                  </a:lnTo>
                  <a:lnTo>
                    <a:pt x="4178" y="4658"/>
                  </a:lnTo>
                  <a:lnTo>
                    <a:pt x="3618" y="4837"/>
                  </a:lnTo>
                  <a:lnTo>
                    <a:pt x="3039" y="4997"/>
                  </a:lnTo>
                  <a:lnTo>
                    <a:pt x="2479" y="5137"/>
                  </a:lnTo>
                  <a:lnTo>
                    <a:pt x="1919" y="5237"/>
                  </a:lnTo>
                  <a:lnTo>
                    <a:pt x="940" y="5417"/>
                  </a:lnTo>
                  <a:lnTo>
                    <a:pt x="260" y="5517"/>
                  </a:lnTo>
                  <a:lnTo>
                    <a:pt x="0" y="5537"/>
                  </a:lnTo>
                  <a:lnTo>
                    <a:pt x="300" y="5577"/>
                  </a:lnTo>
                  <a:lnTo>
                    <a:pt x="1080" y="5637"/>
                  </a:lnTo>
                  <a:lnTo>
                    <a:pt x="1599" y="5657"/>
                  </a:lnTo>
                  <a:lnTo>
                    <a:pt x="2179" y="5657"/>
                  </a:lnTo>
                  <a:lnTo>
                    <a:pt x="2799" y="5637"/>
                  </a:lnTo>
                  <a:lnTo>
                    <a:pt x="3438" y="5597"/>
                  </a:lnTo>
                  <a:lnTo>
                    <a:pt x="4078" y="5497"/>
                  </a:lnTo>
                  <a:lnTo>
                    <a:pt x="4398" y="5437"/>
                  </a:lnTo>
                  <a:lnTo>
                    <a:pt x="4698" y="5377"/>
                  </a:lnTo>
                  <a:lnTo>
                    <a:pt x="4998" y="5277"/>
                  </a:lnTo>
                  <a:lnTo>
                    <a:pt x="5297" y="5197"/>
                  </a:lnTo>
                  <a:lnTo>
                    <a:pt x="5557" y="5077"/>
                  </a:lnTo>
                  <a:lnTo>
                    <a:pt x="5817" y="4937"/>
                  </a:lnTo>
                  <a:lnTo>
                    <a:pt x="6057" y="4798"/>
                  </a:lnTo>
                  <a:lnTo>
                    <a:pt x="6257" y="4638"/>
                  </a:lnTo>
                  <a:lnTo>
                    <a:pt x="6457" y="4458"/>
                  </a:lnTo>
                  <a:lnTo>
                    <a:pt x="6617" y="4238"/>
                  </a:lnTo>
                  <a:lnTo>
                    <a:pt x="6737" y="4018"/>
                  </a:lnTo>
                  <a:lnTo>
                    <a:pt x="6837" y="3778"/>
                  </a:lnTo>
                  <a:lnTo>
                    <a:pt x="6897" y="3518"/>
                  </a:lnTo>
                  <a:lnTo>
                    <a:pt x="6937" y="3218"/>
                  </a:lnTo>
                  <a:lnTo>
                    <a:pt x="6917" y="2898"/>
                  </a:lnTo>
                  <a:lnTo>
                    <a:pt x="6877" y="2599"/>
                  </a:lnTo>
                  <a:lnTo>
                    <a:pt x="6797" y="2319"/>
                  </a:lnTo>
                  <a:lnTo>
                    <a:pt x="6677" y="2059"/>
                  </a:lnTo>
                  <a:lnTo>
                    <a:pt x="6537" y="1819"/>
                  </a:lnTo>
                  <a:lnTo>
                    <a:pt x="6357" y="1599"/>
                  </a:lnTo>
                  <a:lnTo>
                    <a:pt x="6177" y="1399"/>
                  </a:lnTo>
                  <a:lnTo>
                    <a:pt x="5957" y="1219"/>
                  </a:lnTo>
                  <a:lnTo>
                    <a:pt x="5717" y="1039"/>
                  </a:lnTo>
                  <a:lnTo>
                    <a:pt x="5457" y="900"/>
                  </a:lnTo>
                  <a:lnTo>
                    <a:pt x="5198" y="760"/>
                  </a:lnTo>
                  <a:lnTo>
                    <a:pt x="4918" y="640"/>
                  </a:lnTo>
                  <a:lnTo>
                    <a:pt x="4618" y="520"/>
                  </a:lnTo>
                  <a:lnTo>
                    <a:pt x="4338" y="440"/>
                  </a:lnTo>
                  <a:lnTo>
                    <a:pt x="3718" y="280"/>
                  </a:lnTo>
                  <a:lnTo>
                    <a:pt x="3119" y="160"/>
                  </a:lnTo>
                  <a:lnTo>
                    <a:pt x="2519" y="80"/>
                  </a:lnTo>
                  <a:lnTo>
                    <a:pt x="1979" y="40"/>
                  </a:lnTo>
                  <a:lnTo>
                    <a:pt x="1479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5"/>
            <p:cNvSpPr/>
            <p:nvPr/>
          </p:nvSpPr>
          <p:spPr>
            <a:xfrm>
              <a:off x="7548825" y="3488113"/>
              <a:ext cx="28500" cy="116950"/>
            </a:xfrm>
            <a:custGeom>
              <a:rect b="b" l="l" r="r" t="t"/>
              <a:pathLst>
                <a:path extrusionOk="0" h="4678" w="1140">
                  <a:moveTo>
                    <a:pt x="0" y="0"/>
                  </a:moveTo>
                  <a:lnTo>
                    <a:pt x="180" y="4678"/>
                  </a:lnTo>
                  <a:lnTo>
                    <a:pt x="280" y="4558"/>
                  </a:lnTo>
                  <a:lnTo>
                    <a:pt x="500" y="4218"/>
                  </a:lnTo>
                  <a:lnTo>
                    <a:pt x="640" y="3998"/>
                  </a:lnTo>
                  <a:lnTo>
                    <a:pt x="780" y="3718"/>
                  </a:lnTo>
                  <a:lnTo>
                    <a:pt x="900" y="3398"/>
                  </a:lnTo>
                  <a:lnTo>
                    <a:pt x="1020" y="3078"/>
                  </a:lnTo>
                  <a:lnTo>
                    <a:pt x="1100" y="2719"/>
                  </a:lnTo>
                  <a:lnTo>
                    <a:pt x="1140" y="2339"/>
                  </a:lnTo>
                  <a:lnTo>
                    <a:pt x="1140" y="2139"/>
                  </a:lnTo>
                  <a:lnTo>
                    <a:pt x="1140" y="1939"/>
                  </a:lnTo>
                  <a:lnTo>
                    <a:pt x="1120" y="1759"/>
                  </a:lnTo>
                  <a:lnTo>
                    <a:pt x="1080" y="1559"/>
                  </a:lnTo>
                  <a:lnTo>
                    <a:pt x="1020" y="1359"/>
                  </a:lnTo>
                  <a:lnTo>
                    <a:pt x="940" y="1159"/>
                  </a:lnTo>
                  <a:lnTo>
                    <a:pt x="840" y="960"/>
                  </a:lnTo>
                  <a:lnTo>
                    <a:pt x="720" y="760"/>
                  </a:lnTo>
                  <a:lnTo>
                    <a:pt x="580" y="560"/>
                  </a:lnTo>
                  <a:lnTo>
                    <a:pt x="400" y="360"/>
                  </a:lnTo>
                  <a:lnTo>
                    <a:pt x="220" y="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5"/>
            <p:cNvSpPr/>
            <p:nvPr/>
          </p:nvSpPr>
          <p:spPr>
            <a:xfrm>
              <a:off x="7649275" y="3480113"/>
              <a:ext cx="29000" cy="117450"/>
            </a:xfrm>
            <a:custGeom>
              <a:rect b="b" l="l" r="r" t="t"/>
              <a:pathLst>
                <a:path extrusionOk="0" h="4698" w="1160">
                  <a:moveTo>
                    <a:pt x="0" y="0"/>
                  </a:moveTo>
                  <a:lnTo>
                    <a:pt x="180" y="4698"/>
                  </a:lnTo>
                  <a:lnTo>
                    <a:pt x="280" y="4558"/>
                  </a:lnTo>
                  <a:lnTo>
                    <a:pt x="500" y="4238"/>
                  </a:lnTo>
                  <a:lnTo>
                    <a:pt x="640" y="3998"/>
                  </a:lnTo>
                  <a:lnTo>
                    <a:pt x="780" y="3718"/>
                  </a:lnTo>
                  <a:lnTo>
                    <a:pt x="920" y="3418"/>
                  </a:lnTo>
                  <a:lnTo>
                    <a:pt x="1020" y="3079"/>
                  </a:lnTo>
                  <a:lnTo>
                    <a:pt x="1100" y="2719"/>
                  </a:lnTo>
                  <a:lnTo>
                    <a:pt x="1160" y="2339"/>
                  </a:lnTo>
                  <a:lnTo>
                    <a:pt x="1160" y="2139"/>
                  </a:lnTo>
                  <a:lnTo>
                    <a:pt x="1140" y="1959"/>
                  </a:lnTo>
                  <a:lnTo>
                    <a:pt x="1120" y="1759"/>
                  </a:lnTo>
                  <a:lnTo>
                    <a:pt x="1080" y="1559"/>
                  </a:lnTo>
                  <a:lnTo>
                    <a:pt x="1020" y="1359"/>
                  </a:lnTo>
                  <a:lnTo>
                    <a:pt x="940" y="1160"/>
                  </a:lnTo>
                  <a:lnTo>
                    <a:pt x="840" y="960"/>
                  </a:lnTo>
                  <a:lnTo>
                    <a:pt x="720" y="760"/>
                  </a:lnTo>
                  <a:lnTo>
                    <a:pt x="580" y="560"/>
                  </a:lnTo>
                  <a:lnTo>
                    <a:pt x="400" y="380"/>
                  </a:lnTo>
                  <a:lnTo>
                    <a:pt x="220" y="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5"/>
            <p:cNvSpPr/>
            <p:nvPr/>
          </p:nvSpPr>
          <p:spPr>
            <a:xfrm>
              <a:off x="7606300" y="3484113"/>
              <a:ext cx="28500" cy="126450"/>
            </a:xfrm>
            <a:custGeom>
              <a:rect b="b" l="l" r="r" t="t"/>
              <a:pathLst>
                <a:path extrusionOk="0" h="5058" w="1140">
                  <a:moveTo>
                    <a:pt x="0" y="0"/>
                  </a:moveTo>
                  <a:lnTo>
                    <a:pt x="140" y="5057"/>
                  </a:lnTo>
                  <a:lnTo>
                    <a:pt x="240" y="4918"/>
                  </a:lnTo>
                  <a:lnTo>
                    <a:pt x="460" y="4558"/>
                  </a:lnTo>
                  <a:lnTo>
                    <a:pt x="600" y="4298"/>
                  </a:lnTo>
                  <a:lnTo>
                    <a:pt x="740" y="3998"/>
                  </a:lnTo>
                  <a:lnTo>
                    <a:pt x="880" y="3678"/>
                  </a:lnTo>
                  <a:lnTo>
                    <a:pt x="1000" y="3298"/>
                  </a:lnTo>
                  <a:lnTo>
                    <a:pt x="1079" y="2919"/>
                  </a:lnTo>
                  <a:lnTo>
                    <a:pt x="1139" y="2519"/>
                  </a:lnTo>
                  <a:lnTo>
                    <a:pt x="1139" y="2299"/>
                  </a:lnTo>
                  <a:lnTo>
                    <a:pt x="1119" y="2099"/>
                  </a:lnTo>
                  <a:lnTo>
                    <a:pt x="1099" y="1879"/>
                  </a:lnTo>
                  <a:lnTo>
                    <a:pt x="1059" y="1679"/>
                  </a:lnTo>
                  <a:lnTo>
                    <a:pt x="1000" y="1459"/>
                  </a:lnTo>
                  <a:lnTo>
                    <a:pt x="940" y="1239"/>
                  </a:lnTo>
                  <a:lnTo>
                    <a:pt x="840" y="1040"/>
                  </a:lnTo>
                  <a:lnTo>
                    <a:pt x="720" y="820"/>
                  </a:lnTo>
                  <a:lnTo>
                    <a:pt x="580" y="620"/>
                  </a:lnTo>
                  <a:lnTo>
                    <a:pt x="400" y="400"/>
                  </a:lnTo>
                  <a:lnTo>
                    <a:pt x="220" y="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5"/>
            <p:cNvSpPr/>
            <p:nvPr/>
          </p:nvSpPr>
          <p:spPr>
            <a:xfrm>
              <a:off x="7486850" y="3420138"/>
              <a:ext cx="286875" cy="1783575"/>
            </a:xfrm>
            <a:custGeom>
              <a:rect b="b" l="l" r="r" t="t"/>
              <a:pathLst>
                <a:path extrusionOk="0" h="71343" w="11475">
                  <a:moveTo>
                    <a:pt x="8416" y="0"/>
                  </a:moveTo>
                  <a:lnTo>
                    <a:pt x="9516" y="12294"/>
                  </a:lnTo>
                  <a:lnTo>
                    <a:pt x="1" y="28026"/>
                  </a:lnTo>
                  <a:lnTo>
                    <a:pt x="4718" y="71343"/>
                  </a:lnTo>
                  <a:lnTo>
                    <a:pt x="6517" y="71343"/>
                  </a:lnTo>
                  <a:lnTo>
                    <a:pt x="1860" y="27406"/>
                  </a:lnTo>
                  <a:lnTo>
                    <a:pt x="11475" y="13593"/>
                  </a:lnTo>
                  <a:lnTo>
                    <a:pt x="8416" y="0"/>
                  </a:lnTo>
                  <a:close/>
                </a:path>
              </a:pathLst>
            </a:custGeom>
            <a:solidFill>
              <a:srgbClr val="E2B2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5"/>
            <p:cNvSpPr/>
            <p:nvPr/>
          </p:nvSpPr>
          <p:spPr>
            <a:xfrm>
              <a:off x="7168525" y="4142763"/>
              <a:ext cx="86475" cy="441775"/>
            </a:xfrm>
            <a:custGeom>
              <a:rect b="b" l="l" r="r" t="t"/>
              <a:pathLst>
                <a:path extrusionOk="0" h="17671" w="3459">
                  <a:moveTo>
                    <a:pt x="0" y="0"/>
                  </a:moveTo>
                  <a:lnTo>
                    <a:pt x="2799" y="17671"/>
                  </a:lnTo>
                  <a:lnTo>
                    <a:pt x="3458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5"/>
            <p:cNvSpPr/>
            <p:nvPr/>
          </p:nvSpPr>
          <p:spPr>
            <a:xfrm>
              <a:off x="6869175" y="4636988"/>
              <a:ext cx="726150" cy="154450"/>
            </a:xfrm>
            <a:custGeom>
              <a:rect b="b" l="l" r="r" t="t"/>
              <a:pathLst>
                <a:path extrusionOk="0" h="6178" w="29046">
                  <a:moveTo>
                    <a:pt x="28825" y="1"/>
                  </a:moveTo>
                  <a:lnTo>
                    <a:pt x="200" y="1500"/>
                  </a:lnTo>
                  <a:lnTo>
                    <a:pt x="1" y="6178"/>
                  </a:lnTo>
                  <a:lnTo>
                    <a:pt x="29045" y="2040"/>
                  </a:lnTo>
                  <a:lnTo>
                    <a:pt x="28825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6"/>
          <p:cNvSpPr txBox="1"/>
          <p:nvPr>
            <p:ph type="title"/>
          </p:nvPr>
        </p:nvSpPr>
        <p:spPr>
          <a:xfrm>
            <a:off x="720000" y="365760"/>
            <a:ext cx="7704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561" name="Google Shape;561;p36"/>
          <p:cNvSpPr txBox="1"/>
          <p:nvPr>
            <p:ph idx="1" type="body"/>
          </p:nvPr>
        </p:nvSpPr>
        <p:spPr>
          <a:xfrm>
            <a:off x="716900" y="1051857"/>
            <a:ext cx="7704000" cy="36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https://en.wikipedia.org/wiki/Slavery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 u="sng">
                <a:solidFill>
                  <a:schemeClr val="hlink"/>
                </a:solidFill>
                <a:hlinkClick r:id="rId4"/>
              </a:rPr>
              <a:t>https://en.wikipedia.org/wiki/Slavery_in_the_United_States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 u="sng">
                <a:solidFill>
                  <a:schemeClr val="hlink"/>
                </a:solidFill>
                <a:hlinkClick r:id="rId5"/>
              </a:rPr>
              <a:t>https://www.history.com/articles/slavery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 u="sng">
                <a:solidFill>
                  <a:schemeClr val="hlink"/>
                </a:solidFill>
                <a:hlinkClick r:id="rId6"/>
              </a:rPr>
              <a:t>https://www.gilderlehrman.org/history-resources/essays/origins-slavery</a:t>
            </a:r>
            <a:endParaRPr sz="1600"/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Char char="●"/>
            </a:pPr>
            <a:r>
              <a:rPr lang="en" sz="1600" u="sng">
                <a:solidFill>
                  <a:schemeClr val="hlink"/>
                </a:solidFill>
                <a:hlinkClick r:id="rId7"/>
              </a:rPr>
              <a:t>https://www.walkfree.org/global-slavery-index/country-studies/united-states/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volutionary Movements Thesis Defense by Slidesgo">
  <a:themeElements>
    <a:clrScheme name="Simple Light">
      <a:dk1>
        <a:srgbClr val="EFD5B9"/>
      </a:dk1>
      <a:lt1>
        <a:srgbClr val="FFFFFF"/>
      </a:lt1>
      <a:dk2>
        <a:srgbClr val="A03C3C"/>
      </a:dk2>
      <a:lt2>
        <a:srgbClr val="231F20"/>
      </a:lt2>
      <a:accent1>
        <a:srgbClr val="8B323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