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Source Code Pro"/>
      <p:regular r:id="rId12"/>
      <p:bold r:id="rId13"/>
      <p:italic r:id="rId14"/>
      <p:boldItalic r:id="rId15"/>
    </p:embeddedFont>
    <p:embeddedFont>
      <p:font typeface="Oswald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SourceCodePro-bold.fntdata"/><Relationship Id="rId12" Type="http://schemas.openxmlformats.org/officeDocument/2006/relationships/font" Target="fonts/SourceCodePr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boldItalic.fntdata"/><Relationship Id="rId14" Type="http://schemas.openxmlformats.org/officeDocument/2006/relationships/font" Target="fonts/SourceCodePro-italic.fntdata"/><Relationship Id="rId17" Type="http://schemas.openxmlformats.org/officeDocument/2006/relationships/font" Target="fonts/Oswald-bold.fntdata"/><Relationship Id="rId16" Type="http://schemas.openxmlformats.org/officeDocument/2006/relationships/font" Target="fonts/Oswa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d508132fba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d508132fba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d508132fba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d508132fba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d508132fba_0_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d508132fba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d508132fba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d508132fba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d508132fba_0_3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d508132fba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collectivefashionjustice.org/garment-workers" TargetMode="External"/><Relationship Id="rId4" Type="http://schemas.openxmlformats.org/officeDocument/2006/relationships/hyperlink" Target="https://www.uniformmarket.com/statistics/fast-fashion-statistics" TargetMode="External"/><Relationship Id="rId5" Type="http://schemas.openxmlformats.org/officeDocument/2006/relationships/hyperlink" Target="https://news.northeastern.edu/2025/04/29/tariffs-fast-fashion/" TargetMode="External"/><Relationship Id="rId6" Type="http://schemas.openxmlformats.org/officeDocument/2006/relationships/hyperlink" Target="https://tsdesigns.com/the-de-minimis-loophol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Economic Deprivation in Global Garment Chains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Estelle Spira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Economic and Social Basis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468825"/>
            <a:ext cx="47058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-30003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Global brands seek out countries with the lowest minimum wages and the weakest labor laws to maximize profit.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0038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Roughly 80% of garment workers are women. Socially, they are often targeted because they are perceived by management as more "docile" or less likely to unionize.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0038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Wages are often set below the living wage, meaning workers are stuck in a cycle of debt just to afford basic food and housing, despite working 12–16 hour days.</a:t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0600" y="1499700"/>
            <a:ext cx="3821701" cy="214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Ways in Which It Is Justified</a:t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11700" y="1468825"/>
            <a:ext cx="4716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-30003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Economists often justify these conditions as a necessary stage of industrialization—claiming that sweatshops are a stepping stone to a better economy.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0038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Corporations shift the blame to the consumer, claiming that the public’s need for $5 t-shirts makes fair wages impossible.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0038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Brands use sub-contractors to distance themselves. They justify the conditions by saying, "We don't own the factory, so we aren't responsible for the workers."</a:t>
            </a:r>
            <a:endParaRPr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7050" y="1749050"/>
            <a:ext cx="3810901" cy="2539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Ways The Oppressed Fight Back</a:t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11700" y="1468825"/>
            <a:ext cx="45573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Despite the threat of violence or firing, workers form underground unions to demand safer buildings.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Workers partner with international NGOs to shame major brands publicly, forcing them to sign safety accords.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Walking off the job during peak production seasons to hit the brands where it hurts most: their delivery deadlines.</a:t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2625" y="1152425"/>
            <a:ext cx="3732701" cy="3732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Changes Over Time</a:t>
            </a:r>
            <a:endParaRPr/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11700" y="1468825"/>
            <a:ext cx="47058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10000"/>
          </a:bodyPr>
          <a:lstStyle/>
          <a:p>
            <a:pPr indent="-30003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In the past, fashion had four seasons. Now, with brands like Shein or Temu, there are 52 micro-seasons, which has accelerated the pace of exploitation and environmental degradation.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0038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Modern factories now use AI and digital sensors to track efficiency, meaning a worker's bathroom break is timed to the second—a more subtle, technical form of micro-management and oppression.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1150" y="1824488"/>
            <a:ext cx="3821701" cy="2388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Sources</a:t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https://www.collectivefashionjustice.org/garment-workers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https://www.uniformmarket.com/statistics/fast-fashion-statistics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https://news.northeastern.edu/2025/04/29/tariffs-fast-fashion/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https://tsdesigns.com/the-de-minimis-loophole/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