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00" autoAdjust="0"/>
    <p:restoredTop sz="94660"/>
  </p:normalViewPr>
  <p:slideViewPr>
    <p:cSldViewPr snapToGrid="0">
      <p:cViewPr>
        <p:scale>
          <a:sx n="44" d="100"/>
          <a:sy n="44" d="100"/>
        </p:scale>
        <p:origin x="1960" y="11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D44D0F8-08E4-4140-A3FB-E1DFF5A21635}" type="doc">
      <dgm:prSet loTypeId="urn:microsoft.com/office/officeart/2005/8/layout/hierarchy1" loCatId="hierarchy" qsTypeId="urn:microsoft.com/office/officeart/2005/8/quickstyle/simple1" qsCatId="simple" csTypeId="urn:microsoft.com/office/officeart/2005/8/colors/accent0_3" csCatId="mainScheme"/>
      <dgm:spPr/>
      <dgm:t>
        <a:bodyPr/>
        <a:lstStyle/>
        <a:p>
          <a:endParaRPr lang="en-US"/>
        </a:p>
      </dgm:t>
    </dgm:pt>
    <dgm:pt modelId="{ADCD8B08-4C10-4899-80C8-7F3D81C48ECF}">
      <dgm:prSet/>
      <dgm:spPr/>
      <dgm:t>
        <a:bodyPr/>
        <a:lstStyle/>
        <a:p>
          <a:r>
            <a:rPr lang="en-US"/>
            <a:t>Economic roles in the caste system are tied to birth, meaning individuals are expected to work in specific occupations.</a:t>
          </a:r>
        </a:p>
      </dgm:t>
    </dgm:pt>
    <dgm:pt modelId="{712AF7D3-09D1-47FD-866A-03B179BA80F7}" type="parTrans" cxnId="{C4A865F7-36DB-46D5-958B-56B52F4CBFF1}">
      <dgm:prSet/>
      <dgm:spPr/>
      <dgm:t>
        <a:bodyPr/>
        <a:lstStyle/>
        <a:p>
          <a:endParaRPr lang="en-US"/>
        </a:p>
      </dgm:t>
    </dgm:pt>
    <dgm:pt modelId="{CBBDBC40-9BEE-4882-9D03-12037EA1803F}" type="sibTrans" cxnId="{C4A865F7-36DB-46D5-958B-56B52F4CBFF1}">
      <dgm:prSet/>
      <dgm:spPr/>
      <dgm:t>
        <a:bodyPr/>
        <a:lstStyle/>
        <a:p>
          <a:endParaRPr lang="en-US"/>
        </a:p>
      </dgm:t>
    </dgm:pt>
    <dgm:pt modelId="{A273BC68-297C-4858-9563-589F776908D7}">
      <dgm:prSet/>
      <dgm:spPr/>
      <dgm:t>
        <a:bodyPr/>
        <a:lstStyle/>
        <a:p>
          <a:r>
            <a:rPr lang="en-US"/>
            <a:t>These occupations include roles such as laborers, artisans, merchants, or priests depending on caste.</a:t>
          </a:r>
        </a:p>
      </dgm:t>
    </dgm:pt>
    <dgm:pt modelId="{87795C87-14C6-4198-AEA2-1C1778A48980}" type="parTrans" cxnId="{CA1E4501-60C2-41F3-A436-C6CE7DA538BE}">
      <dgm:prSet/>
      <dgm:spPr/>
      <dgm:t>
        <a:bodyPr/>
        <a:lstStyle/>
        <a:p>
          <a:endParaRPr lang="en-US"/>
        </a:p>
      </dgm:t>
    </dgm:pt>
    <dgm:pt modelId="{8B8FC7D4-5656-4434-9FA4-FFFD160DC6B5}" type="sibTrans" cxnId="{CA1E4501-60C2-41F3-A436-C6CE7DA538BE}">
      <dgm:prSet/>
      <dgm:spPr/>
      <dgm:t>
        <a:bodyPr/>
        <a:lstStyle/>
        <a:p>
          <a:endParaRPr lang="en-US"/>
        </a:p>
      </dgm:t>
    </dgm:pt>
    <dgm:pt modelId="{9246E19C-BAA2-4E14-9579-9719A51FEBB3}">
      <dgm:prSet/>
      <dgm:spPr/>
      <dgm:t>
        <a:bodyPr/>
        <a:lstStyle/>
        <a:p>
          <a:r>
            <a:rPr lang="en-US"/>
            <a:t>This system ensures a stable division of labor but limits economic mobility for lower castes.</a:t>
          </a:r>
        </a:p>
      </dgm:t>
    </dgm:pt>
    <dgm:pt modelId="{D6A02062-3413-4090-A561-D940E706F2E4}" type="parTrans" cxnId="{7950074E-D43B-4721-9FC8-D5D01A6B5B88}">
      <dgm:prSet/>
      <dgm:spPr/>
      <dgm:t>
        <a:bodyPr/>
        <a:lstStyle/>
        <a:p>
          <a:endParaRPr lang="en-US"/>
        </a:p>
      </dgm:t>
    </dgm:pt>
    <dgm:pt modelId="{EE2F3F4C-071C-4EDA-BB6A-F6115C612D04}" type="sibTrans" cxnId="{7950074E-D43B-4721-9FC8-D5D01A6B5B88}">
      <dgm:prSet/>
      <dgm:spPr/>
      <dgm:t>
        <a:bodyPr/>
        <a:lstStyle/>
        <a:p>
          <a:endParaRPr lang="en-US"/>
        </a:p>
      </dgm:t>
    </dgm:pt>
    <dgm:pt modelId="{9B375B84-4F63-4BE7-BA24-A88D1990F9F1}" type="pres">
      <dgm:prSet presAssocID="{3D44D0F8-08E4-4140-A3FB-E1DFF5A21635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0A1780E7-F273-4A86-A8C4-100A56B7BCAC}" type="pres">
      <dgm:prSet presAssocID="{ADCD8B08-4C10-4899-80C8-7F3D81C48ECF}" presName="hierRoot1" presStyleCnt="0"/>
      <dgm:spPr/>
    </dgm:pt>
    <dgm:pt modelId="{C7050BC6-9DF6-48AB-9D0C-FB75AEAEE0E5}" type="pres">
      <dgm:prSet presAssocID="{ADCD8B08-4C10-4899-80C8-7F3D81C48ECF}" presName="composite" presStyleCnt="0"/>
      <dgm:spPr/>
    </dgm:pt>
    <dgm:pt modelId="{6229CE97-392E-423B-AFB7-958CDA50356A}" type="pres">
      <dgm:prSet presAssocID="{ADCD8B08-4C10-4899-80C8-7F3D81C48ECF}" presName="background" presStyleLbl="node0" presStyleIdx="0" presStyleCnt="3"/>
      <dgm:spPr/>
    </dgm:pt>
    <dgm:pt modelId="{73D72A57-0014-46EF-A42D-A6CD92500AA5}" type="pres">
      <dgm:prSet presAssocID="{ADCD8B08-4C10-4899-80C8-7F3D81C48ECF}" presName="text" presStyleLbl="fgAcc0" presStyleIdx="0" presStyleCnt="3">
        <dgm:presLayoutVars>
          <dgm:chPref val="3"/>
        </dgm:presLayoutVars>
      </dgm:prSet>
      <dgm:spPr/>
    </dgm:pt>
    <dgm:pt modelId="{E324FB7B-BAF1-434A-9473-530CB65A5BCD}" type="pres">
      <dgm:prSet presAssocID="{ADCD8B08-4C10-4899-80C8-7F3D81C48ECF}" presName="hierChild2" presStyleCnt="0"/>
      <dgm:spPr/>
    </dgm:pt>
    <dgm:pt modelId="{417F041B-C573-451D-8C3D-C91F5530DF38}" type="pres">
      <dgm:prSet presAssocID="{A273BC68-297C-4858-9563-589F776908D7}" presName="hierRoot1" presStyleCnt="0"/>
      <dgm:spPr/>
    </dgm:pt>
    <dgm:pt modelId="{81C6E42E-11B2-46B3-A8B3-32AF4A7CC27F}" type="pres">
      <dgm:prSet presAssocID="{A273BC68-297C-4858-9563-589F776908D7}" presName="composite" presStyleCnt="0"/>
      <dgm:spPr/>
    </dgm:pt>
    <dgm:pt modelId="{82F111E2-8429-484E-8AF7-2DDD6DB5B14A}" type="pres">
      <dgm:prSet presAssocID="{A273BC68-297C-4858-9563-589F776908D7}" presName="background" presStyleLbl="node0" presStyleIdx="1" presStyleCnt="3"/>
      <dgm:spPr/>
    </dgm:pt>
    <dgm:pt modelId="{C4B1524B-569B-4CBC-B79A-2886843652F1}" type="pres">
      <dgm:prSet presAssocID="{A273BC68-297C-4858-9563-589F776908D7}" presName="text" presStyleLbl="fgAcc0" presStyleIdx="1" presStyleCnt="3">
        <dgm:presLayoutVars>
          <dgm:chPref val="3"/>
        </dgm:presLayoutVars>
      </dgm:prSet>
      <dgm:spPr/>
    </dgm:pt>
    <dgm:pt modelId="{B6598F10-FAEA-47DC-BDB6-095AC3703BC3}" type="pres">
      <dgm:prSet presAssocID="{A273BC68-297C-4858-9563-589F776908D7}" presName="hierChild2" presStyleCnt="0"/>
      <dgm:spPr/>
    </dgm:pt>
    <dgm:pt modelId="{915C3795-EF99-4C61-8DB4-EB72AFABB027}" type="pres">
      <dgm:prSet presAssocID="{9246E19C-BAA2-4E14-9579-9719A51FEBB3}" presName="hierRoot1" presStyleCnt="0"/>
      <dgm:spPr/>
    </dgm:pt>
    <dgm:pt modelId="{252C4899-A281-4BBB-B921-462D5965CF9C}" type="pres">
      <dgm:prSet presAssocID="{9246E19C-BAA2-4E14-9579-9719A51FEBB3}" presName="composite" presStyleCnt="0"/>
      <dgm:spPr/>
    </dgm:pt>
    <dgm:pt modelId="{3D298FB8-A70B-4D36-BA94-8E62B7E710B9}" type="pres">
      <dgm:prSet presAssocID="{9246E19C-BAA2-4E14-9579-9719A51FEBB3}" presName="background" presStyleLbl="node0" presStyleIdx="2" presStyleCnt="3"/>
      <dgm:spPr/>
    </dgm:pt>
    <dgm:pt modelId="{8A70E666-A393-4FF0-BF83-0702E6CB29B5}" type="pres">
      <dgm:prSet presAssocID="{9246E19C-BAA2-4E14-9579-9719A51FEBB3}" presName="text" presStyleLbl="fgAcc0" presStyleIdx="2" presStyleCnt="3">
        <dgm:presLayoutVars>
          <dgm:chPref val="3"/>
        </dgm:presLayoutVars>
      </dgm:prSet>
      <dgm:spPr/>
    </dgm:pt>
    <dgm:pt modelId="{0C4F2780-0718-4262-A5FD-7B1F3B43EBA8}" type="pres">
      <dgm:prSet presAssocID="{9246E19C-BAA2-4E14-9579-9719A51FEBB3}" presName="hierChild2" presStyleCnt="0"/>
      <dgm:spPr/>
    </dgm:pt>
  </dgm:ptLst>
  <dgm:cxnLst>
    <dgm:cxn modelId="{CA1E4501-60C2-41F3-A436-C6CE7DA538BE}" srcId="{3D44D0F8-08E4-4140-A3FB-E1DFF5A21635}" destId="{A273BC68-297C-4858-9563-589F776908D7}" srcOrd="1" destOrd="0" parTransId="{87795C87-14C6-4198-AEA2-1C1778A48980}" sibTransId="{8B8FC7D4-5656-4434-9FA4-FFFD160DC6B5}"/>
    <dgm:cxn modelId="{D0E30721-8248-46DB-B2BF-E2A066467A8C}" type="presOf" srcId="{A273BC68-297C-4858-9563-589F776908D7}" destId="{C4B1524B-569B-4CBC-B79A-2886843652F1}" srcOrd="0" destOrd="0" presId="urn:microsoft.com/office/officeart/2005/8/layout/hierarchy1"/>
    <dgm:cxn modelId="{F3829766-07D1-446E-9DB0-0F66CD802D65}" type="presOf" srcId="{ADCD8B08-4C10-4899-80C8-7F3D81C48ECF}" destId="{73D72A57-0014-46EF-A42D-A6CD92500AA5}" srcOrd="0" destOrd="0" presId="urn:microsoft.com/office/officeart/2005/8/layout/hierarchy1"/>
    <dgm:cxn modelId="{7950074E-D43B-4721-9FC8-D5D01A6B5B88}" srcId="{3D44D0F8-08E4-4140-A3FB-E1DFF5A21635}" destId="{9246E19C-BAA2-4E14-9579-9719A51FEBB3}" srcOrd="2" destOrd="0" parTransId="{D6A02062-3413-4090-A561-D940E706F2E4}" sibTransId="{EE2F3F4C-071C-4EDA-BB6A-F6115C612D04}"/>
    <dgm:cxn modelId="{30B34CD8-BCD5-4D58-8740-547017C9C2E9}" type="presOf" srcId="{9246E19C-BAA2-4E14-9579-9719A51FEBB3}" destId="{8A70E666-A393-4FF0-BF83-0702E6CB29B5}" srcOrd="0" destOrd="0" presId="urn:microsoft.com/office/officeart/2005/8/layout/hierarchy1"/>
    <dgm:cxn modelId="{00848EEF-4A3B-45E9-ABFA-4A2B8FA66D2B}" type="presOf" srcId="{3D44D0F8-08E4-4140-A3FB-E1DFF5A21635}" destId="{9B375B84-4F63-4BE7-BA24-A88D1990F9F1}" srcOrd="0" destOrd="0" presId="urn:microsoft.com/office/officeart/2005/8/layout/hierarchy1"/>
    <dgm:cxn modelId="{C4A865F7-36DB-46D5-958B-56B52F4CBFF1}" srcId="{3D44D0F8-08E4-4140-A3FB-E1DFF5A21635}" destId="{ADCD8B08-4C10-4899-80C8-7F3D81C48ECF}" srcOrd="0" destOrd="0" parTransId="{712AF7D3-09D1-47FD-866A-03B179BA80F7}" sibTransId="{CBBDBC40-9BEE-4882-9D03-12037EA1803F}"/>
    <dgm:cxn modelId="{97652B9A-9A05-45BF-A229-311E9B0BE09F}" type="presParOf" srcId="{9B375B84-4F63-4BE7-BA24-A88D1990F9F1}" destId="{0A1780E7-F273-4A86-A8C4-100A56B7BCAC}" srcOrd="0" destOrd="0" presId="urn:microsoft.com/office/officeart/2005/8/layout/hierarchy1"/>
    <dgm:cxn modelId="{AC16E234-0B7D-4E81-A80F-70868AE8BA0A}" type="presParOf" srcId="{0A1780E7-F273-4A86-A8C4-100A56B7BCAC}" destId="{C7050BC6-9DF6-48AB-9D0C-FB75AEAEE0E5}" srcOrd="0" destOrd="0" presId="urn:microsoft.com/office/officeart/2005/8/layout/hierarchy1"/>
    <dgm:cxn modelId="{8A92D8D1-6D04-47A8-BDBD-62A30D4F72B0}" type="presParOf" srcId="{C7050BC6-9DF6-48AB-9D0C-FB75AEAEE0E5}" destId="{6229CE97-392E-423B-AFB7-958CDA50356A}" srcOrd="0" destOrd="0" presId="urn:microsoft.com/office/officeart/2005/8/layout/hierarchy1"/>
    <dgm:cxn modelId="{5BB3C084-6E3E-4040-B46A-567E6517CE18}" type="presParOf" srcId="{C7050BC6-9DF6-48AB-9D0C-FB75AEAEE0E5}" destId="{73D72A57-0014-46EF-A42D-A6CD92500AA5}" srcOrd="1" destOrd="0" presId="urn:microsoft.com/office/officeart/2005/8/layout/hierarchy1"/>
    <dgm:cxn modelId="{1136818A-DA4C-4DB4-81AB-CF7B1D78B532}" type="presParOf" srcId="{0A1780E7-F273-4A86-A8C4-100A56B7BCAC}" destId="{E324FB7B-BAF1-434A-9473-530CB65A5BCD}" srcOrd="1" destOrd="0" presId="urn:microsoft.com/office/officeart/2005/8/layout/hierarchy1"/>
    <dgm:cxn modelId="{B76D1AC5-5236-4583-ABF6-9FD23D51B7B9}" type="presParOf" srcId="{9B375B84-4F63-4BE7-BA24-A88D1990F9F1}" destId="{417F041B-C573-451D-8C3D-C91F5530DF38}" srcOrd="1" destOrd="0" presId="urn:microsoft.com/office/officeart/2005/8/layout/hierarchy1"/>
    <dgm:cxn modelId="{F4AD4529-5389-4107-9D39-4AE29FCEF79A}" type="presParOf" srcId="{417F041B-C573-451D-8C3D-C91F5530DF38}" destId="{81C6E42E-11B2-46B3-A8B3-32AF4A7CC27F}" srcOrd="0" destOrd="0" presId="urn:microsoft.com/office/officeart/2005/8/layout/hierarchy1"/>
    <dgm:cxn modelId="{D7561FA7-B1B6-4429-9397-88470AE45C3A}" type="presParOf" srcId="{81C6E42E-11B2-46B3-A8B3-32AF4A7CC27F}" destId="{82F111E2-8429-484E-8AF7-2DDD6DB5B14A}" srcOrd="0" destOrd="0" presId="urn:microsoft.com/office/officeart/2005/8/layout/hierarchy1"/>
    <dgm:cxn modelId="{0877CA9F-AB15-4936-B603-FB690FC2D0B9}" type="presParOf" srcId="{81C6E42E-11B2-46B3-A8B3-32AF4A7CC27F}" destId="{C4B1524B-569B-4CBC-B79A-2886843652F1}" srcOrd="1" destOrd="0" presId="urn:microsoft.com/office/officeart/2005/8/layout/hierarchy1"/>
    <dgm:cxn modelId="{D3E04576-159B-4887-9F51-7A45C3B36DCB}" type="presParOf" srcId="{417F041B-C573-451D-8C3D-C91F5530DF38}" destId="{B6598F10-FAEA-47DC-BDB6-095AC3703BC3}" srcOrd="1" destOrd="0" presId="urn:microsoft.com/office/officeart/2005/8/layout/hierarchy1"/>
    <dgm:cxn modelId="{068AEFAD-CD06-47E8-A303-DA6EB5BD243F}" type="presParOf" srcId="{9B375B84-4F63-4BE7-BA24-A88D1990F9F1}" destId="{915C3795-EF99-4C61-8DB4-EB72AFABB027}" srcOrd="2" destOrd="0" presId="urn:microsoft.com/office/officeart/2005/8/layout/hierarchy1"/>
    <dgm:cxn modelId="{8DD3303C-0860-4D60-894A-9FDD92BE6F4C}" type="presParOf" srcId="{915C3795-EF99-4C61-8DB4-EB72AFABB027}" destId="{252C4899-A281-4BBB-B921-462D5965CF9C}" srcOrd="0" destOrd="0" presId="urn:microsoft.com/office/officeart/2005/8/layout/hierarchy1"/>
    <dgm:cxn modelId="{68906BBE-3914-4783-AAC0-07C1C066B424}" type="presParOf" srcId="{252C4899-A281-4BBB-B921-462D5965CF9C}" destId="{3D298FB8-A70B-4D36-BA94-8E62B7E710B9}" srcOrd="0" destOrd="0" presId="urn:microsoft.com/office/officeart/2005/8/layout/hierarchy1"/>
    <dgm:cxn modelId="{5248653B-B93E-45DA-A558-0F2F9F927BC8}" type="presParOf" srcId="{252C4899-A281-4BBB-B921-462D5965CF9C}" destId="{8A70E666-A393-4FF0-BF83-0702E6CB29B5}" srcOrd="1" destOrd="0" presId="urn:microsoft.com/office/officeart/2005/8/layout/hierarchy1"/>
    <dgm:cxn modelId="{0A327F8B-7C84-484A-851A-AD8978DAAE77}" type="presParOf" srcId="{915C3795-EF99-4C61-8DB4-EB72AFABB027}" destId="{0C4F2780-0718-4262-A5FD-7B1F3B43EBA8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BFC8D01-BB03-44E6-B818-4994BEEA7BCE}" type="doc">
      <dgm:prSet loTypeId="urn:microsoft.com/office/officeart/2005/8/layout/hierarchy1" loCatId="hierarchy" qsTypeId="urn:microsoft.com/office/officeart/2005/8/quickstyle/simple1" qsCatId="simple" csTypeId="urn:microsoft.com/office/officeart/2005/8/colors/accent0_3" csCatId="mainScheme"/>
      <dgm:spPr/>
      <dgm:t>
        <a:bodyPr/>
        <a:lstStyle/>
        <a:p>
          <a:endParaRPr lang="en-US"/>
        </a:p>
      </dgm:t>
    </dgm:pt>
    <dgm:pt modelId="{E03DF6FA-3EC9-42E5-B0FD-E229F487AEEC}">
      <dgm:prSet/>
      <dgm:spPr/>
      <dgm:t>
        <a:bodyPr/>
        <a:lstStyle/>
        <a:p>
          <a:r>
            <a:rPr lang="en-US"/>
            <a:t>Concepts like karma suggest that a person’s caste reflects actions from past lives. </a:t>
          </a:r>
        </a:p>
      </dgm:t>
    </dgm:pt>
    <dgm:pt modelId="{E10743AE-5F89-4456-B6F5-1A71A499567A}" type="parTrans" cxnId="{B372B8F0-51D8-4F95-9740-F98BCD3F0DF4}">
      <dgm:prSet/>
      <dgm:spPr/>
      <dgm:t>
        <a:bodyPr/>
        <a:lstStyle/>
        <a:p>
          <a:endParaRPr lang="en-US"/>
        </a:p>
      </dgm:t>
    </dgm:pt>
    <dgm:pt modelId="{DCDC9514-7206-4A17-A1AB-C8CE52D20F72}" type="sibTrans" cxnId="{B372B8F0-51D8-4F95-9740-F98BCD3F0DF4}">
      <dgm:prSet/>
      <dgm:spPr/>
      <dgm:t>
        <a:bodyPr/>
        <a:lstStyle/>
        <a:p>
          <a:endParaRPr lang="en-US"/>
        </a:p>
      </dgm:t>
    </dgm:pt>
    <dgm:pt modelId="{82080C74-3E43-400C-91A4-E1783411D5DA}">
      <dgm:prSet/>
      <dgm:spPr/>
      <dgm:t>
        <a:bodyPr/>
        <a:lstStyle/>
        <a:p>
          <a:r>
            <a:rPr lang="en-US"/>
            <a:t>Dharma emphasizes fulfilling one’s assigned role within the caste system. </a:t>
          </a:r>
        </a:p>
      </dgm:t>
    </dgm:pt>
    <dgm:pt modelId="{A6E2571B-715B-4029-9BE1-0A09BD21CD72}" type="parTrans" cxnId="{28606AEE-539F-4568-BE23-FD2DEB3B5B26}">
      <dgm:prSet/>
      <dgm:spPr/>
      <dgm:t>
        <a:bodyPr/>
        <a:lstStyle/>
        <a:p>
          <a:endParaRPr lang="en-US"/>
        </a:p>
      </dgm:t>
    </dgm:pt>
    <dgm:pt modelId="{4AD09998-AEFA-4BB7-8467-77571112EB7A}" type="sibTrans" cxnId="{28606AEE-539F-4568-BE23-FD2DEB3B5B26}">
      <dgm:prSet/>
      <dgm:spPr/>
      <dgm:t>
        <a:bodyPr/>
        <a:lstStyle/>
        <a:p>
          <a:endParaRPr lang="en-US"/>
        </a:p>
      </dgm:t>
    </dgm:pt>
    <dgm:pt modelId="{50A91039-C2F2-4FB0-9E22-4F643376B006}">
      <dgm:prSet/>
      <dgm:spPr/>
      <dgm:t>
        <a:bodyPr/>
        <a:lstStyle/>
        <a:p>
          <a:r>
            <a:rPr lang="en-US"/>
            <a:t>Ideas of purity and pollution reinforce the hierarchy between castes. </a:t>
          </a:r>
        </a:p>
      </dgm:t>
    </dgm:pt>
    <dgm:pt modelId="{50BFBDFF-EC5E-44B5-9E47-F5A7FDB53614}" type="parTrans" cxnId="{3770CC61-6A21-4660-A0E7-6B288A58A1D5}">
      <dgm:prSet/>
      <dgm:spPr/>
      <dgm:t>
        <a:bodyPr/>
        <a:lstStyle/>
        <a:p>
          <a:endParaRPr lang="en-US"/>
        </a:p>
      </dgm:t>
    </dgm:pt>
    <dgm:pt modelId="{BDD8CD1F-0DAE-4378-AC6E-13E81E2CC60D}" type="sibTrans" cxnId="{3770CC61-6A21-4660-A0E7-6B288A58A1D5}">
      <dgm:prSet/>
      <dgm:spPr/>
      <dgm:t>
        <a:bodyPr/>
        <a:lstStyle/>
        <a:p>
          <a:endParaRPr lang="en-US"/>
        </a:p>
      </dgm:t>
    </dgm:pt>
    <dgm:pt modelId="{0B1410B7-7D03-48EB-B1C1-ED35BAD02A67}" type="pres">
      <dgm:prSet presAssocID="{2BFC8D01-BB03-44E6-B818-4994BEEA7BCE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3C1C6E23-59BF-4D77-BF2A-072985B5747D}" type="pres">
      <dgm:prSet presAssocID="{E03DF6FA-3EC9-42E5-B0FD-E229F487AEEC}" presName="hierRoot1" presStyleCnt="0"/>
      <dgm:spPr/>
    </dgm:pt>
    <dgm:pt modelId="{88F60D67-33FC-438C-B7B0-8A905FF6BFE2}" type="pres">
      <dgm:prSet presAssocID="{E03DF6FA-3EC9-42E5-B0FD-E229F487AEEC}" presName="composite" presStyleCnt="0"/>
      <dgm:spPr/>
    </dgm:pt>
    <dgm:pt modelId="{9F457880-CA5B-4128-9D87-C2F3AFDB0C60}" type="pres">
      <dgm:prSet presAssocID="{E03DF6FA-3EC9-42E5-B0FD-E229F487AEEC}" presName="background" presStyleLbl="node0" presStyleIdx="0" presStyleCnt="3"/>
      <dgm:spPr/>
    </dgm:pt>
    <dgm:pt modelId="{C6CFBEDE-385E-479B-85A0-D7E5051F88EF}" type="pres">
      <dgm:prSet presAssocID="{E03DF6FA-3EC9-42E5-B0FD-E229F487AEEC}" presName="text" presStyleLbl="fgAcc0" presStyleIdx="0" presStyleCnt="3">
        <dgm:presLayoutVars>
          <dgm:chPref val="3"/>
        </dgm:presLayoutVars>
      </dgm:prSet>
      <dgm:spPr/>
    </dgm:pt>
    <dgm:pt modelId="{42F1D524-EB0F-4A82-B11B-F1FC81AF4054}" type="pres">
      <dgm:prSet presAssocID="{E03DF6FA-3EC9-42E5-B0FD-E229F487AEEC}" presName="hierChild2" presStyleCnt="0"/>
      <dgm:spPr/>
    </dgm:pt>
    <dgm:pt modelId="{4885F66A-FF43-4390-BE8D-C0A60B950D80}" type="pres">
      <dgm:prSet presAssocID="{82080C74-3E43-400C-91A4-E1783411D5DA}" presName="hierRoot1" presStyleCnt="0"/>
      <dgm:spPr/>
    </dgm:pt>
    <dgm:pt modelId="{76DD0F9C-F7CE-41B5-AB52-CE146D282F41}" type="pres">
      <dgm:prSet presAssocID="{82080C74-3E43-400C-91A4-E1783411D5DA}" presName="composite" presStyleCnt="0"/>
      <dgm:spPr/>
    </dgm:pt>
    <dgm:pt modelId="{31857D23-E94F-45F1-87E4-66A2F514483C}" type="pres">
      <dgm:prSet presAssocID="{82080C74-3E43-400C-91A4-E1783411D5DA}" presName="background" presStyleLbl="node0" presStyleIdx="1" presStyleCnt="3"/>
      <dgm:spPr/>
    </dgm:pt>
    <dgm:pt modelId="{9F184AA6-98D2-4AD7-9283-45438CCBB1B7}" type="pres">
      <dgm:prSet presAssocID="{82080C74-3E43-400C-91A4-E1783411D5DA}" presName="text" presStyleLbl="fgAcc0" presStyleIdx="1" presStyleCnt="3">
        <dgm:presLayoutVars>
          <dgm:chPref val="3"/>
        </dgm:presLayoutVars>
      </dgm:prSet>
      <dgm:spPr/>
    </dgm:pt>
    <dgm:pt modelId="{E61A167B-C5E3-4CB3-A9E5-CD1B4211816D}" type="pres">
      <dgm:prSet presAssocID="{82080C74-3E43-400C-91A4-E1783411D5DA}" presName="hierChild2" presStyleCnt="0"/>
      <dgm:spPr/>
    </dgm:pt>
    <dgm:pt modelId="{147FBD36-52A0-4A29-92E5-7B2B09CFFAB7}" type="pres">
      <dgm:prSet presAssocID="{50A91039-C2F2-4FB0-9E22-4F643376B006}" presName="hierRoot1" presStyleCnt="0"/>
      <dgm:spPr/>
    </dgm:pt>
    <dgm:pt modelId="{21C70D17-2883-4ECE-9931-A1071B7F9666}" type="pres">
      <dgm:prSet presAssocID="{50A91039-C2F2-4FB0-9E22-4F643376B006}" presName="composite" presStyleCnt="0"/>
      <dgm:spPr/>
    </dgm:pt>
    <dgm:pt modelId="{F8BDCA61-CC0D-4532-84F7-AAB35485F721}" type="pres">
      <dgm:prSet presAssocID="{50A91039-C2F2-4FB0-9E22-4F643376B006}" presName="background" presStyleLbl="node0" presStyleIdx="2" presStyleCnt="3"/>
      <dgm:spPr/>
    </dgm:pt>
    <dgm:pt modelId="{84FFBDFD-77A3-4DD7-9B83-A0CA6D3965E8}" type="pres">
      <dgm:prSet presAssocID="{50A91039-C2F2-4FB0-9E22-4F643376B006}" presName="text" presStyleLbl="fgAcc0" presStyleIdx="2" presStyleCnt="3">
        <dgm:presLayoutVars>
          <dgm:chPref val="3"/>
        </dgm:presLayoutVars>
      </dgm:prSet>
      <dgm:spPr/>
    </dgm:pt>
    <dgm:pt modelId="{EC6EE365-B62D-4FAA-B831-94A7E75045C7}" type="pres">
      <dgm:prSet presAssocID="{50A91039-C2F2-4FB0-9E22-4F643376B006}" presName="hierChild2" presStyleCnt="0"/>
      <dgm:spPr/>
    </dgm:pt>
  </dgm:ptLst>
  <dgm:cxnLst>
    <dgm:cxn modelId="{3770CC61-6A21-4660-A0E7-6B288A58A1D5}" srcId="{2BFC8D01-BB03-44E6-B818-4994BEEA7BCE}" destId="{50A91039-C2F2-4FB0-9E22-4F643376B006}" srcOrd="2" destOrd="0" parTransId="{50BFBDFF-EC5E-44B5-9E47-F5A7FDB53614}" sibTransId="{BDD8CD1F-0DAE-4378-AC6E-13E81E2CC60D}"/>
    <dgm:cxn modelId="{73B75566-EE5A-4876-9B43-904C9CE4EC6D}" type="presOf" srcId="{E03DF6FA-3EC9-42E5-B0FD-E229F487AEEC}" destId="{C6CFBEDE-385E-479B-85A0-D7E5051F88EF}" srcOrd="0" destOrd="0" presId="urn:microsoft.com/office/officeart/2005/8/layout/hierarchy1"/>
    <dgm:cxn modelId="{E5E38DBA-E334-425C-B3A4-4629C34DE4E0}" type="presOf" srcId="{82080C74-3E43-400C-91A4-E1783411D5DA}" destId="{9F184AA6-98D2-4AD7-9283-45438CCBB1B7}" srcOrd="0" destOrd="0" presId="urn:microsoft.com/office/officeart/2005/8/layout/hierarchy1"/>
    <dgm:cxn modelId="{FDAF50D1-71AA-4B73-AACB-F73E11B35BA8}" type="presOf" srcId="{50A91039-C2F2-4FB0-9E22-4F643376B006}" destId="{84FFBDFD-77A3-4DD7-9B83-A0CA6D3965E8}" srcOrd="0" destOrd="0" presId="urn:microsoft.com/office/officeart/2005/8/layout/hierarchy1"/>
    <dgm:cxn modelId="{28606AEE-539F-4568-BE23-FD2DEB3B5B26}" srcId="{2BFC8D01-BB03-44E6-B818-4994BEEA7BCE}" destId="{82080C74-3E43-400C-91A4-E1783411D5DA}" srcOrd="1" destOrd="0" parTransId="{A6E2571B-715B-4029-9BE1-0A09BD21CD72}" sibTransId="{4AD09998-AEFA-4BB7-8467-77571112EB7A}"/>
    <dgm:cxn modelId="{B372B8F0-51D8-4F95-9740-F98BCD3F0DF4}" srcId="{2BFC8D01-BB03-44E6-B818-4994BEEA7BCE}" destId="{E03DF6FA-3EC9-42E5-B0FD-E229F487AEEC}" srcOrd="0" destOrd="0" parTransId="{E10743AE-5F89-4456-B6F5-1A71A499567A}" sibTransId="{DCDC9514-7206-4A17-A1AB-C8CE52D20F72}"/>
    <dgm:cxn modelId="{8E0FB8F4-00A4-4EFD-948C-D51F9569355F}" type="presOf" srcId="{2BFC8D01-BB03-44E6-B818-4994BEEA7BCE}" destId="{0B1410B7-7D03-48EB-B1C1-ED35BAD02A67}" srcOrd="0" destOrd="0" presId="urn:microsoft.com/office/officeart/2005/8/layout/hierarchy1"/>
    <dgm:cxn modelId="{461F6A4E-F0B0-46B7-B254-B649C1EB28F3}" type="presParOf" srcId="{0B1410B7-7D03-48EB-B1C1-ED35BAD02A67}" destId="{3C1C6E23-59BF-4D77-BF2A-072985B5747D}" srcOrd="0" destOrd="0" presId="urn:microsoft.com/office/officeart/2005/8/layout/hierarchy1"/>
    <dgm:cxn modelId="{8BB078C4-616D-4558-9E0C-471F49677A5F}" type="presParOf" srcId="{3C1C6E23-59BF-4D77-BF2A-072985B5747D}" destId="{88F60D67-33FC-438C-B7B0-8A905FF6BFE2}" srcOrd="0" destOrd="0" presId="urn:microsoft.com/office/officeart/2005/8/layout/hierarchy1"/>
    <dgm:cxn modelId="{4B1918A1-88D1-4622-903F-33BA559F27D3}" type="presParOf" srcId="{88F60D67-33FC-438C-B7B0-8A905FF6BFE2}" destId="{9F457880-CA5B-4128-9D87-C2F3AFDB0C60}" srcOrd="0" destOrd="0" presId="urn:microsoft.com/office/officeart/2005/8/layout/hierarchy1"/>
    <dgm:cxn modelId="{1BAFF4A6-5133-4ED6-B3F6-A0268F6D67DF}" type="presParOf" srcId="{88F60D67-33FC-438C-B7B0-8A905FF6BFE2}" destId="{C6CFBEDE-385E-479B-85A0-D7E5051F88EF}" srcOrd="1" destOrd="0" presId="urn:microsoft.com/office/officeart/2005/8/layout/hierarchy1"/>
    <dgm:cxn modelId="{80E79D9A-1139-4571-8BE1-E8DAA5104AA0}" type="presParOf" srcId="{3C1C6E23-59BF-4D77-BF2A-072985B5747D}" destId="{42F1D524-EB0F-4A82-B11B-F1FC81AF4054}" srcOrd="1" destOrd="0" presId="urn:microsoft.com/office/officeart/2005/8/layout/hierarchy1"/>
    <dgm:cxn modelId="{DD82E69D-FFB1-4306-B4AA-7F839CE1A984}" type="presParOf" srcId="{0B1410B7-7D03-48EB-B1C1-ED35BAD02A67}" destId="{4885F66A-FF43-4390-BE8D-C0A60B950D80}" srcOrd="1" destOrd="0" presId="urn:microsoft.com/office/officeart/2005/8/layout/hierarchy1"/>
    <dgm:cxn modelId="{BAF624A6-5525-4A71-A960-FD9DC079272D}" type="presParOf" srcId="{4885F66A-FF43-4390-BE8D-C0A60B950D80}" destId="{76DD0F9C-F7CE-41B5-AB52-CE146D282F41}" srcOrd="0" destOrd="0" presId="urn:microsoft.com/office/officeart/2005/8/layout/hierarchy1"/>
    <dgm:cxn modelId="{4313E704-027F-45F6-AD82-2B6B1001F5A1}" type="presParOf" srcId="{76DD0F9C-F7CE-41B5-AB52-CE146D282F41}" destId="{31857D23-E94F-45F1-87E4-66A2F514483C}" srcOrd="0" destOrd="0" presId="urn:microsoft.com/office/officeart/2005/8/layout/hierarchy1"/>
    <dgm:cxn modelId="{7972FD61-3986-4331-96F8-2AE9392AA0DB}" type="presParOf" srcId="{76DD0F9C-F7CE-41B5-AB52-CE146D282F41}" destId="{9F184AA6-98D2-4AD7-9283-45438CCBB1B7}" srcOrd="1" destOrd="0" presId="urn:microsoft.com/office/officeart/2005/8/layout/hierarchy1"/>
    <dgm:cxn modelId="{BA80EF9A-2F7B-4B54-B834-C8F042CD1C10}" type="presParOf" srcId="{4885F66A-FF43-4390-BE8D-C0A60B950D80}" destId="{E61A167B-C5E3-4CB3-A9E5-CD1B4211816D}" srcOrd="1" destOrd="0" presId="urn:microsoft.com/office/officeart/2005/8/layout/hierarchy1"/>
    <dgm:cxn modelId="{820BF760-36F2-43B5-9B7C-438DCDE6BCAE}" type="presParOf" srcId="{0B1410B7-7D03-48EB-B1C1-ED35BAD02A67}" destId="{147FBD36-52A0-4A29-92E5-7B2B09CFFAB7}" srcOrd="2" destOrd="0" presId="urn:microsoft.com/office/officeart/2005/8/layout/hierarchy1"/>
    <dgm:cxn modelId="{651D586C-1A15-4C33-9A13-4941150F8C66}" type="presParOf" srcId="{147FBD36-52A0-4A29-92E5-7B2B09CFFAB7}" destId="{21C70D17-2883-4ECE-9931-A1071B7F9666}" srcOrd="0" destOrd="0" presId="urn:microsoft.com/office/officeart/2005/8/layout/hierarchy1"/>
    <dgm:cxn modelId="{34044FA4-23AB-4E3B-AAED-B73B6A24F316}" type="presParOf" srcId="{21C70D17-2883-4ECE-9931-A1071B7F9666}" destId="{F8BDCA61-CC0D-4532-84F7-AAB35485F721}" srcOrd="0" destOrd="0" presId="urn:microsoft.com/office/officeart/2005/8/layout/hierarchy1"/>
    <dgm:cxn modelId="{DFC2438A-EDAA-46A1-8B85-D6587E6869F6}" type="presParOf" srcId="{21C70D17-2883-4ECE-9931-A1071B7F9666}" destId="{84FFBDFD-77A3-4DD7-9B83-A0CA6D3965E8}" srcOrd="1" destOrd="0" presId="urn:microsoft.com/office/officeart/2005/8/layout/hierarchy1"/>
    <dgm:cxn modelId="{06403B1B-AF02-4F47-A60E-46AE3F6BF8EF}" type="presParOf" srcId="{147FBD36-52A0-4A29-92E5-7B2B09CFFAB7}" destId="{EC6EE365-B62D-4FAA-B831-94A7E75045C7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2E33970-349D-4B53-99A9-EFE30F0C02FF}" type="doc">
      <dgm:prSet loTypeId="urn:microsoft.com/office/officeart/2005/8/layout/vList5" loCatId="list" qsTypeId="urn:microsoft.com/office/officeart/2005/8/quickstyle/simple4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1EF0FF0F-F955-4FA8-9F3D-59C645DA4650}">
      <dgm:prSet/>
      <dgm:spPr/>
      <dgm:t>
        <a:bodyPr/>
        <a:lstStyle/>
        <a:p>
          <a:r>
            <a:rPr lang="en-US"/>
            <a:t>After independence, India banned caste discrimination in its constitution.</a:t>
          </a:r>
        </a:p>
      </dgm:t>
    </dgm:pt>
    <dgm:pt modelId="{46C27D37-FAC6-498B-B7CC-46493CE35989}" type="parTrans" cxnId="{B5DEBA30-5A15-4025-A13F-8E926EEF02F2}">
      <dgm:prSet/>
      <dgm:spPr/>
      <dgm:t>
        <a:bodyPr/>
        <a:lstStyle/>
        <a:p>
          <a:endParaRPr lang="en-US"/>
        </a:p>
      </dgm:t>
    </dgm:pt>
    <dgm:pt modelId="{87271E1F-EF2A-4B32-91F5-9BD0C1B9FEE9}" type="sibTrans" cxnId="{B5DEBA30-5A15-4025-A13F-8E926EEF02F2}">
      <dgm:prSet/>
      <dgm:spPr/>
      <dgm:t>
        <a:bodyPr/>
        <a:lstStyle/>
        <a:p>
          <a:endParaRPr lang="en-US"/>
        </a:p>
      </dgm:t>
    </dgm:pt>
    <dgm:pt modelId="{F648AE52-7F19-4B91-8DC8-5FD06430A916}">
      <dgm:prSet/>
      <dgm:spPr/>
      <dgm:t>
        <a:bodyPr/>
        <a:lstStyle/>
        <a:p>
          <a:r>
            <a:rPr lang="en-US"/>
            <a:t>Laws were introduced to protect lower castes and promote equality.</a:t>
          </a:r>
        </a:p>
      </dgm:t>
    </dgm:pt>
    <dgm:pt modelId="{88C19B92-DFA9-4B95-A0AE-E20634AB6AFA}" type="parTrans" cxnId="{28F06DE2-BCB7-479F-8D89-2DFD4964D4BC}">
      <dgm:prSet/>
      <dgm:spPr/>
      <dgm:t>
        <a:bodyPr/>
        <a:lstStyle/>
        <a:p>
          <a:endParaRPr lang="en-US"/>
        </a:p>
      </dgm:t>
    </dgm:pt>
    <dgm:pt modelId="{584CFE22-52E1-4D66-9E30-B52180BA1D69}" type="sibTrans" cxnId="{28F06DE2-BCB7-479F-8D89-2DFD4964D4BC}">
      <dgm:prSet/>
      <dgm:spPr/>
      <dgm:t>
        <a:bodyPr/>
        <a:lstStyle/>
        <a:p>
          <a:endParaRPr lang="en-US"/>
        </a:p>
      </dgm:t>
    </dgm:pt>
    <dgm:pt modelId="{F3AC5339-15FD-4077-95AC-239B42CD5D9F}">
      <dgm:prSet/>
      <dgm:spPr/>
      <dgm:t>
        <a:bodyPr/>
        <a:lstStyle/>
        <a:p>
          <a:r>
            <a:rPr lang="en-US"/>
            <a:t>Reservation policies were created to improve access to education and employment.</a:t>
          </a:r>
        </a:p>
      </dgm:t>
    </dgm:pt>
    <dgm:pt modelId="{4ECB8289-C9E2-45C4-BF15-EC6A5B557FCF}" type="parTrans" cxnId="{79BE1406-CE75-4356-945E-448AF8896C2C}">
      <dgm:prSet/>
      <dgm:spPr/>
      <dgm:t>
        <a:bodyPr/>
        <a:lstStyle/>
        <a:p>
          <a:endParaRPr lang="en-US"/>
        </a:p>
      </dgm:t>
    </dgm:pt>
    <dgm:pt modelId="{AE3C1F2F-B62F-4E31-A835-08691B11C20D}" type="sibTrans" cxnId="{79BE1406-CE75-4356-945E-448AF8896C2C}">
      <dgm:prSet/>
      <dgm:spPr/>
      <dgm:t>
        <a:bodyPr/>
        <a:lstStyle/>
        <a:p>
          <a:endParaRPr lang="en-US"/>
        </a:p>
      </dgm:t>
    </dgm:pt>
    <dgm:pt modelId="{CAA83DC4-025A-4EF2-82F2-2816B8A9CF38}" type="pres">
      <dgm:prSet presAssocID="{22E33970-349D-4B53-99A9-EFE30F0C02FF}" presName="Name0" presStyleCnt="0">
        <dgm:presLayoutVars>
          <dgm:dir/>
          <dgm:animLvl val="lvl"/>
          <dgm:resizeHandles val="exact"/>
        </dgm:presLayoutVars>
      </dgm:prSet>
      <dgm:spPr/>
    </dgm:pt>
    <dgm:pt modelId="{F4915B0B-D1D5-4F1A-8739-CC2ECF99B41D}" type="pres">
      <dgm:prSet presAssocID="{1EF0FF0F-F955-4FA8-9F3D-59C645DA4650}" presName="linNode" presStyleCnt="0"/>
      <dgm:spPr/>
    </dgm:pt>
    <dgm:pt modelId="{78246E17-73ED-41EB-B640-C13BF2C06FDB}" type="pres">
      <dgm:prSet presAssocID="{1EF0FF0F-F955-4FA8-9F3D-59C645DA4650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B4FDB20D-625B-47E9-B8CA-8F0415F39299}" type="pres">
      <dgm:prSet presAssocID="{87271E1F-EF2A-4B32-91F5-9BD0C1B9FEE9}" presName="sp" presStyleCnt="0"/>
      <dgm:spPr/>
    </dgm:pt>
    <dgm:pt modelId="{3E872B0C-34CB-433B-BF29-21685CC0D76A}" type="pres">
      <dgm:prSet presAssocID="{F648AE52-7F19-4B91-8DC8-5FD06430A916}" presName="linNode" presStyleCnt="0"/>
      <dgm:spPr/>
    </dgm:pt>
    <dgm:pt modelId="{E4C1A288-1A59-413B-83D2-6DC26C87F0BB}" type="pres">
      <dgm:prSet presAssocID="{F648AE52-7F19-4B91-8DC8-5FD06430A916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DD4083E0-429E-457A-BE14-72482C4460D9}" type="pres">
      <dgm:prSet presAssocID="{584CFE22-52E1-4D66-9E30-B52180BA1D69}" presName="sp" presStyleCnt="0"/>
      <dgm:spPr/>
    </dgm:pt>
    <dgm:pt modelId="{0A32C135-7798-4275-A13B-0392CB5BB4DF}" type="pres">
      <dgm:prSet presAssocID="{F3AC5339-15FD-4077-95AC-239B42CD5D9F}" presName="linNode" presStyleCnt="0"/>
      <dgm:spPr/>
    </dgm:pt>
    <dgm:pt modelId="{5904C3CB-8FA7-4302-BCB7-405744EE7625}" type="pres">
      <dgm:prSet presAssocID="{F3AC5339-15FD-4077-95AC-239B42CD5D9F}" presName="parentText" presStyleLbl="node1" presStyleIdx="2" presStyleCnt="3">
        <dgm:presLayoutVars>
          <dgm:chMax val="1"/>
          <dgm:bulletEnabled val="1"/>
        </dgm:presLayoutVars>
      </dgm:prSet>
      <dgm:spPr/>
    </dgm:pt>
  </dgm:ptLst>
  <dgm:cxnLst>
    <dgm:cxn modelId="{79BE1406-CE75-4356-945E-448AF8896C2C}" srcId="{22E33970-349D-4B53-99A9-EFE30F0C02FF}" destId="{F3AC5339-15FD-4077-95AC-239B42CD5D9F}" srcOrd="2" destOrd="0" parTransId="{4ECB8289-C9E2-45C4-BF15-EC6A5B557FCF}" sibTransId="{AE3C1F2F-B62F-4E31-A835-08691B11C20D}"/>
    <dgm:cxn modelId="{B5DEBA30-5A15-4025-A13F-8E926EEF02F2}" srcId="{22E33970-349D-4B53-99A9-EFE30F0C02FF}" destId="{1EF0FF0F-F955-4FA8-9F3D-59C645DA4650}" srcOrd="0" destOrd="0" parTransId="{46C27D37-FAC6-498B-B7CC-46493CE35989}" sibTransId="{87271E1F-EF2A-4B32-91F5-9BD0C1B9FEE9}"/>
    <dgm:cxn modelId="{01190038-EEA0-4532-8A70-FEE4CC75C06C}" type="presOf" srcId="{1EF0FF0F-F955-4FA8-9F3D-59C645DA4650}" destId="{78246E17-73ED-41EB-B640-C13BF2C06FDB}" srcOrd="0" destOrd="0" presId="urn:microsoft.com/office/officeart/2005/8/layout/vList5"/>
    <dgm:cxn modelId="{6484DBD6-1290-45B8-99CB-6DAAF6D003E0}" type="presOf" srcId="{22E33970-349D-4B53-99A9-EFE30F0C02FF}" destId="{CAA83DC4-025A-4EF2-82F2-2816B8A9CF38}" srcOrd="0" destOrd="0" presId="urn:microsoft.com/office/officeart/2005/8/layout/vList5"/>
    <dgm:cxn modelId="{52A624E0-0A45-419C-8F42-7C964D966FB2}" type="presOf" srcId="{F3AC5339-15FD-4077-95AC-239B42CD5D9F}" destId="{5904C3CB-8FA7-4302-BCB7-405744EE7625}" srcOrd="0" destOrd="0" presId="urn:microsoft.com/office/officeart/2005/8/layout/vList5"/>
    <dgm:cxn modelId="{28F06DE2-BCB7-479F-8D89-2DFD4964D4BC}" srcId="{22E33970-349D-4B53-99A9-EFE30F0C02FF}" destId="{F648AE52-7F19-4B91-8DC8-5FD06430A916}" srcOrd="1" destOrd="0" parTransId="{88C19B92-DFA9-4B95-A0AE-E20634AB6AFA}" sibTransId="{584CFE22-52E1-4D66-9E30-B52180BA1D69}"/>
    <dgm:cxn modelId="{C82ED8E4-192B-45DB-A2C9-ECC4EF404DFA}" type="presOf" srcId="{F648AE52-7F19-4B91-8DC8-5FD06430A916}" destId="{E4C1A288-1A59-413B-83D2-6DC26C87F0BB}" srcOrd="0" destOrd="0" presId="urn:microsoft.com/office/officeart/2005/8/layout/vList5"/>
    <dgm:cxn modelId="{CE70CE6E-8710-4C79-A591-11D5F860F907}" type="presParOf" srcId="{CAA83DC4-025A-4EF2-82F2-2816B8A9CF38}" destId="{F4915B0B-D1D5-4F1A-8739-CC2ECF99B41D}" srcOrd="0" destOrd="0" presId="urn:microsoft.com/office/officeart/2005/8/layout/vList5"/>
    <dgm:cxn modelId="{704FBD66-5839-47F3-9DFA-5047EDC706D9}" type="presParOf" srcId="{F4915B0B-D1D5-4F1A-8739-CC2ECF99B41D}" destId="{78246E17-73ED-41EB-B640-C13BF2C06FDB}" srcOrd="0" destOrd="0" presId="urn:microsoft.com/office/officeart/2005/8/layout/vList5"/>
    <dgm:cxn modelId="{FBF7A95C-6B9A-4104-8962-8E21C9827ECF}" type="presParOf" srcId="{CAA83DC4-025A-4EF2-82F2-2816B8A9CF38}" destId="{B4FDB20D-625B-47E9-B8CA-8F0415F39299}" srcOrd="1" destOrd="0" presId="urn:microsoft.com/office/officeart/2005/8/layout/vList5"/>
    <dgm:cxn modelId="{F2116540-2E7C-4E0E-9B46-8AB463B206A5}" type="presParOf" srcId="{CAA83DC4-025A-4EF2-82F2-2816B8A9CF38}" destId="{3E872B0C-34CB-433B-BF29-21685CC0D76A}" srcOrd="2" destOrd="0" presId="urn:microsoft.com/office/officeart/2005/8/layout/vList5"/>
    <dgm:cxn modelId="{87B49509-4A30-4F23-BAD1-9B4181EF66D6}" type="presParOf" srcId="{3E872B0C-34CB-433B-BF29-21685CC0D76A}" destId="{E4C1A288-1A59-413B-83D2-6DC26C87F0BB}" srcOrd="0" destOrd="0" presId="urn:microsoft.com/office/officeart/2005/8/layout/vList5"/>
    <dgm:cxn modelId="{B068D30C-96B6-49A7-9FD3-2B0CB86417DB}" type="presParOf" srcId="{CAA83DC4-025A-4EF2-82F2-2816B8A9CF38}" destId="{DD4083E0-429E-457A-BE14-72482C4460D9}" srcOrd="3" destOrd="0" presId="urn:microsoft.com/office/officeart/2005/8/layout/vList5"/>
    <dgm:cxn modelId="{910BA55B-93F5-4AB8-BB12-1756CDEF22AF}" type="presParOf" srcId="{CAA83DC4-025A-4EF2-82F2-2816B8A9CF38}" destId="{0A32C135-7798-4275-A13B-0392CB5BB4DF}" srcOrd="4" destOrd="0" presId="urn:microsoft.com/office/officeart/2005/8/layout/vList5"/>
    <dgm:cxn modelId="{3EBB8010-43DF-453E-B89D-A3F99F275B28}" type="presParOf" srcId="{0A32C135-7798-4275-A13B-0392CB5BB4DF}" destId="{5904C3CB-8FA7-4302-BCB7-405744EE7625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E17094D-32F7-4B5A-A1B4-493D6A212556}" type="doc">
      <dgm:prSet loTypeId="urn:microsoft.com/office/officeart/2005/8/layout/hierarchy1" loCatId="hierarchy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A36975F9-20CA-4E37-BD23-2274622B229D}">
      <dgm:prSet/>
      <dgm:spPr/>
      <dgm:t>
        <a:bodyPr/>
        <a:lstStyle/>
        <a:p>
          <a:r>
            <a:rPr lang="en-US"/>
            <a:t>The caste system has weakened in some urban and modern contexts.</a:t>
          </a:r>
        </a:p>
      </dgm:t>
    </dgm:pt>
    <dgm:pt modelId="{0B8DC99E-F312-4F24-9E2F-08205DFB6A90}" type="parTrans" cxnId="{BA0E1F59-75E3-4F66-B165-571AE1FBB7CB}">
      <dgm:prSet/>
      <dgm:spPr/>
      <dgm:t>
        <a:bodyPr/>
        <a:lstStyle/>
        <a:p>
          <a:endParaRPr lang="en-US"/>
        </a:p>
      </dgm:t>
    </dgm:pt>
    <dgm:pt modelId="{AFCCE8D4-C76D-43D1-8C2A-5EEF35244857}" type="sibTrans" cxnId="{BA0E1F59-75E3-4F66-B165-571AE1FBB7CB}">
      <dgm:prSet/>
      <dgm:spPr/>
      <dgm:t>
        <a:bodyPr/>
        <a:lstStyle/>
        <a:p>
          <a:endParaRPr lang="en-US"/>
        </a:p>
      </dgm:t>
    </dgm:pt>
    <dgm:pt modelId="{7C64040A-0C65-470B-B76E-BA228F395802}">
      <dgm:prSet/>
      <dgm:spPr/>
      <dgm:t>
        <a:bodyPr/>
        <a:lstStyle/>
        <a:p>
          <a:r>
            <a:rPr lang="en-US"/>
            <a:t>However, discrimination and inequality still persist, especially in rural areas.</a:t>
          </a:r>
        </a:p>
      </dgm:t>
    </dgm:pt>
    <dgm:pt modelId="{E1AFBB64-D93A-4F7C-8851-21B64602E4BC}" type="parTrans" cxnId="{CF621763-8770-4837-AC26-7DCF62BA37E6}">
      <dgm:prSet/>
      <dgm:spPr/>
      <dgm:t>
        <a:bodyPr/>
        <a:lstStyle/>
        <a:p>
          <a:endParaRPr lang="en-US"/>
        </a:p>
      </dgm:t>
    </dgm:pt>
    <dgm:pt modelId="{A9E83290-1495-4E4D-A002-13F0FED55BE7}" type="sibTrans" cxnId="{CF621763-8770-4837-AC26-7DCF62BA37E6}">
      <dgm:prSet/>
      <dgm:spPr/>
      <dgm:t>
        <a:bodyPr/>
        <a:lstStyle/>
        <a:p>
          <a:endParaRPr lang="en-US"/>
        </a:p>
      </dgm:t>
    </dgm:pt>
    <dgm:pt modelId="{BEB1FDAD-3567-4D37-AF86-6345D1D57765}">
      <dgm:prSet/>
      <dgm:spPr/>
      <dgm:t>
        <a:bodyPr/>
        <a:lstStyle/>
        <a:p>
          <a:r>
            <a:rPr lang="en-US"/>
            <a:t>Today, caste continues to influence social identity, relationships, and opportunities.</a:t>
          </a:r>
        </a:p>
      </dgm:t>
    </dgm:pt>
    <dgm:pt modelId="{A442C34A-38E9-4951-9F65-199D9A958A88}" type="parTrans" cxnId="{E8388A28-A544-44D7-9746-501FFE2B019D}">
      <dgm:prSet/>
      <dgm:spPr/>
      <dgm:t>
        <a:bodyPr/>
        <a:lstStyle/>
        <a:p>
          <a:endParaRPr lang="en-US"/>
        </a:p>
      </dgm:t>
    </dgm:pt>
    <dgm:pt modelId="{AD730777-E84D-400B-96EE-A68C21BEAD18}" type="sibTrans" cxnId="{E8388A28-A544-44D7-9746-501FFE2B019D}">
      <dgm:prSet/>
      <dgm:spPr/>
      <dgm:t>
        <a:bodyPr/>
        <a:lstStyle/>
        <a:p>
          <a:endParaRPr lang="en-US"/>
        </a:p>
      </dgm:t>
    </dgm:pt>
    <dgm:pt modelId="{418D607A-6163-4495-8FAE-8DABF2724ED7}" type="pres">
      <dgm:prSet presAssocID="{EE17094D-32F7-4B5A-A1B4-493D6A212556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B78BBD78-D5CA-47DB-8EB9-7DEBB80588ED}" type="pres">
      <dgm:prSet presAssocID="{A36975F9-20CA-4E37-BD23-2274622B229D}" presName="hierRoot1" presStyleCnt="0"/>
      <dgm:spPr/>
    </dgm:pt>
    <dgm:pt modelId="{C0E730AC-420A-4356-AEE2-1D4CA23C6604}" type="pres">
      <dgm:prSet presAssocID="{A36975F9-20CA-4E37-BD23-2274622B229D}" presName="composite" presStyleCnt="0"/>
      <dgm:spPr/>
    </dgm:pt>
    <dgm:pt modelId="{3725CAF2-FD77-454A-9825-14C42063F151}" type="pres">
      <dgm:prSet presAssocID="{A36975F9-20CA-4E37-BD23-2274622B229D}" presName="background" presStyleLbl="node0" presStyleIdx="0" presStyleCnt="3"/>
      <dgm:spPr/>
    </dgm:pt>
    <dgm:pt modelId="{F967820E-C25C-4316-A2C7-D6EFDDCC4D71}" type="pres">
      <dgm:prSet presAssocID="{A36975F9-20CA-4E37-BD23-2274622B229D}" presName="text" presStyleLbl="fgAcc0" presStyleIdx="0" presStyleCnt="3">
        <dgm:presLayoutVars>
          <dgm:chPref val="3"/>
        </dgm:presLayoutVars>
      </dgm:prSet>
      <dgm:spPr/>
    </dgm:pt>
    <dgm:pt modelId="{D049442E-8C6A-4AB0-9762-766BE4D2D50F}" type="pres">
      <dgm:prSet presAssocID="{A36975F9-20CA-4E37-BD23-2274622B229D}" presName="hierChild2" presStyleCnt="0"/>
      <dgm:spPr/>
    </dgm:pt>
    <dgm:pt modelId="{9B765267-D10E-433B-A74B-AD08DCA189A6}" type="pres">
      <dgm:prSet presAssocID="{7C64040A-0C65-470B-B76E-BA228F395802}" presName="hierRoot1" presStyleCnt="0"/>
      <dgm:spPr/>
    </dgm:pt>
    <dgm:pt modelId="{772C47FF-CEB0-4E42-B169-0B921BD7A05C}" type="pres">
      <dgm:prSet presAssocID="{7C64040A-0C65-470B-B76E-BA228F395802}" presName="composite" presStyleCnt="0"/>
      <dgm:spPr/>
    </dgm:pt>
    <dgm:pt modelId="{C3CB47CF-F506-482D-B155-A55CDC4AB545}" type="pres">
      <dgm:prSet presAssocID="{7C64040A-0C65-470B-B76E-BA228F395802}" presName="background" presStyleLbl="node0" presStyleIdx="1" presStyleCnt="3"/>
      <dgm:spPr/>
    </dgm:pt>
    <dgm:pt modelId="{9231B048-95CD-48B3-B751-7AD650AE2A0A}" type="pres">
      <dgm:prSet presAssocID="{7C64040A-0C65-470B-B76E-BA228F395802}" presName="text" presStyleLbl="fgAcc0" presStyleIdx="1" presStyleCnt="3">
        <dgm:presLayoutVars>
          <dgm:chPref val="3"/>
        </dgm:presLayoutVars>
      </dgm:prSet>
      <dgm:spPr/>
    </dgm:pt>
    <dgm:pt modelId="{FBBE2480-F3A0-41A4-B69F-3F4DC5F0A4B8}" type="pres">
      <dgm:prSet presAssocID="{7C64040A-0C65-470B-B76E-BA228F395802}" presName="hierChild2" presStyleCnt="0"/>
      <dgm:spPr/>
    </dgm:pt>
    <dgm:pt modelId="{31E8DDE8-0CF4-448D-A658-29AEDC920357}" type="pres">
      <dgm:prSet presAssocID="{BEB1FDAD-3567-4D37-AF86-6345D1D57765}" presName="hierRoot1" presStyleCnt="0"/>
      <dgm:spPr/>
    </dgm:pt>
    <dgm:pt modelId="{546C17E6-DFB7-461A-8583-5AB0F801D7CB}" type="pres">
      <dgm:prSet presAssocID="{BEB1FDAD-3567-4D37-AF86-6345D1D57765}" presName="composite" presStyleCnt="0"/>
      <dgm:spPr/>
    </dgm:pt>
    <dgm:pt modelId="{3BE90BB6-E699-4671-B34D-ACE5E2A10BB6}" type="pres">
      <dgm:prSet presAssocID="{BEB1FDAD-3567-4D37-AF86-6345D1D57765}" presName="background" presStyleLbl="node0" presStyleIdx="2" presStyleCnt="3"/>
      <dgm:spPr/>
    </dgm:pt>
    <dgm:pt modelId="{595756F4-E7A4-4988-BE69-37F1E00FCD8A}" type="pres">
      <dgm:prSet presAssocID="{BEB1FDAD-3567-4D37-AF86-6345D1D57765}" presName="text" presStyleLbl="fgAcc0" presStyleIdx="2" presStyleCnt="3">
        <dgm:presLayoutVars>
          <dgm:chPref val="3"/>
        </dgm:presLayoutVars>
      </dgm:prSet>
      <dgm:spPr/>
    </dgm:pt>
    <dgm:pt modelId="{BB7C0EA2-7754-425D-A434-C2CA81840E56}" type="pres">
      <dgm:prSet presAssocID="{BEB1FDAD-3567-4D37-AF86-6345D1D57765}" presName="hierChild2" presStyleCnt="0"/>
      <dgm:spPr/>
    </dgm:pt>
  </dgm:ptLst>
  <dgm:cxnLst>
    <dgm:cxn modelId="{3E435405-B0F7-43BD-B380-1E1CBE6A8257}" type="presOf" srcId="{BEB1FDAD-3567-4D37-AF86-6345D1D57765}" destId="{595756F4-E7A4-4988-BE69-37F1E00FCD8A}" srcOrd="0" destOrd="0" presId="urn:microsoft.com/office/officeart/2005/8/layout/hierarchy1"/>
    <dgm:cxn modelId="{E8388A28-A544-44D7-9746-501FFE2B019D}" srcId="{EE17094D-32F7-4B5A-A1B4-493D6A212556}" destId="{BEB1FDAD-3567-4D37-AF86-6345D1D57765}" srcOrd="2" destOrd="0" parTransId="{A442C34A-38E9-4951-9F65-199D9A958A88}" sibTransId="{AD730777-E84D-400B-96EE-A68C21BEAD18}"/>
    <dgm:cxn modelId="{CF621763-8770-4837-AC26-7DCF62BA37E6}" srcId="{EE17094D-32F7-4B5A-A1B4-493D6A212556}" destId="{7C64040A-0C65-470B-B76E-BA228F395802}" srcOrd="1" destOrd="0" parTransId="{E1AFBB64-D93A-4F7C-8851-21B64602E4BC}" sibTransId="{A9E83290-1495-4E4D-A002-13F0FED55BE7}"/>
    <dgm:cxn modelId="{4E43F349-9560-4C61-A9DD-B3BAFDC4D4BA}" type="presOf" srcId="{EE17094D-32F7-4B5A-A1B4-493D6A212556}" destId="{418D607A-6163-4495-8FAE-8DABF2724ED7}" srcOrd="0" destOrd="0" presId="urn:microsoft.com/office/officeart/2005/8/layout/hierarchy1"/>
    <dgm:cxn modelId="{A1D15F51-1E44-48A8-B4B7-FDC2B290598C}" type="presOf" srcId="{7C64040A-0C65-470B-B76E-BA228F395802}" destId="{9231B048-95CD-48B3-B751-7AD650AE2A0A}" srcOrd="0" destOrd="0" presId="urn:microsoft.com/office/officeart/2005/8/layout/hierarchy1"/>
    <dgm:cxn modelId="{1E3F4271-4837-4064-8B01-5565A895BFD8}" type="presOf" srcId="{A36975F9-20CA-4E37-BD23-2274622B229D}" destId="{F967820E-C25C-4316-A2C7-D6EFDDCC4D71}" srcOrd="0" destOrd="0" presId="urn:microsoft.com/office/officeart/2005/8/layout/hierarchy1"/>
    <dgm:cxn modelId="{BA0E1F59-75E3-4F66-B165-571AE1FBB7CB}" srcId="{EE17094D-32F7-4B5A-A1B4-493D6A212556}" destId="{A36975F9-20CA-4E37-BD23-2274622B229D}" srcOrd="0" destOrd="0" parTransId="{0B8DC99E-F312-4F24-9E2F-08205DFB6A90}" sibTransId="{AFCCE8D4-C76D-43D1-8C2A-5EEF35244857}"/>
    <dgm:cxn modelId="{B376F148-A962-4EBE-BD41-923243862046}" type="presParOf" srcId="{418D607A-6163-4495-8FAE-8DABF2724ED7}" destId="{B78BBD78-D5CA-47DB-8EB9-7DEBB80588ED}" srcOrd="0" destOrd="0" presId="urn:microsoft.com/office/officeart/2005/8/layout/hierarchy1"/>
    <dgm:cxn modelId="{8F6D4DC2-D7ED-472F-BFFB-59783325FFE2}" type="presParOf" srcId="{B78BBD78-D5CA-47DB-8EB9-7DEBB80588ED}" destId="{C0E730AC-420A-4356-AEE2-1D4CA23C6604}" srcOrd="0" destOrd="0" presId="urn:microsoft.com/office/officeart/2005/8/layout/hierarchy1"/>
    <dgm:cxn modelId="{976D10E2-BC62-46D4-8CFF-4E2566E1B8AF}" type="presParOf" srcId="{C0E730AC-420A-4356-AEE2-1D4CA23C6604}" destId="{3725CAF2-FD77-454A-9825-14C42063F151}" srcOrd="0" destOrd="0" presId="urn:microsoft.com/office/officeart/2005/8/layout/hierarchy1"/>
    <dgm:cxn modelId="{C541E766-5165-4079-A58F-CF682AB76BC9}" type="presParOf" srcId="{C0E730AC-420A-4356-AEE2-1D4CA23C6604}" destId="{F967820E-C25C-4316-A2C7-D6EFDDCC4D71}" srcOrd="1" destOrd="0" presId="urn:microsoft.com/office/officeart/2005/8/layout/hierarchy1"/>
    <dgm:cxn modelId="{C42F093F-5EB9-4892-8556-66636DFADC70}" type="presParOf" srcId="{B78BBD78-D5CA-47DB-8EB9-7DEBB80588ED}" destId="{D049442E-8C6A-4AB0-9762-766BE4D2D50F}" srcOrd="1" destOrd="0" presId="urn:microsoft.com/office/officeart/2005/8/layout/hierarchy1"/>
    <dgm:cxn modelId="{5591ADC5-CFFE-4A60-90F1-AB73DB3E6477}" type="presParOf" srcId="{418D607A-6163-4495-8FAE-8DABF2724ED7}" destId="{9B765267-D10E-433B-A74B-AD08DCA189A6}" srcOrd="1" destOrd="0" presId="urn:microsoft.com/office/officeart/2005/8/layout/hierarchy1"/>
    <dgm:cxn modelId="{3E311B1B-3B71-493F-8A22-854919906563}" type="presParOf" srcId="{9B765267-D10E-433B-A74B-AD08DCA189A6}" destId="{772C47FF-CEB0-4E42-B169-0B921BD7A05C}" srcOrd="0" destOrd="0" presId="urn:microsoft.com/office/officeart/2005/8/layout/hierarchy1"/>
    <dgm:cxn modelId="{DA741FA2-E355-495A-8D93-DCED44A83950}" type="presParOf" srcId="{772C47FF-CEB0-4E42-B169-0B921BD7A05C}" destId="{C3CB47CF-F506-482D-B155-A55CDC4AB545}" srcOrd="0" destOrd="0" presId="urn:microsoft.com/office/officeart/2005/8/layout/hierarchy1"/>
    <dgm:cxn modelId="{B20D1EDB-796E-4D4B-B3C3-1C6014CCBE48}" type="presParOf" srcId="{772C47FF-CEB0-4E42-B169-0B921BD7A05C}" destId="{9231B048-95CD-48B3-B751-7AD650AE2A0A}" srcOrd="1" destOrd="0" presId="urn:microsoft.com/office/officeart/2005/8/layout/hierarchy1"/>
    <dgm:cxn modelId="{2CF239F0-2261-4470-959F-EE67A17DC675}" type="presParOf" srcId="{9B765267-D10E-433B-A74B-AD08DCA189A6}" destId="{FBBE2480-F3A0-41A4-B69F-3F4DC5F0A4B8}" srcOrd="1" destOrd="0" presId="urn:microsoft.com/office/officeart/2005/8/layout/hierarchy1"/>
    <dgm:cxn modelId="{36910DF5-F4C8-43FF-A5E7-DE299F38F58E}" type="presParOf" srcId="{418D607A-6163-4495-8FAE-8DABF2724ED7}" destId="{31E8DDE8-0CF4-448D-A658-29AEDC920357}" srcOrd="2" destOrd="0" presId="urn:microsoft.com/office/officeart/2005/8/layout/hierarchy1"/>
    <dgm:cxn modelId="{098E8595-3C1E-4B2A-ACD3-81E2774E3E05}" type="presParOf" srcId="{31E8DDE8-0CF4-448D-A658-29AEDC920357}" destId="{546C17E6-DFB7-461A-8583-5AB0F801D7CB}" srcOrd="0" destOrd="0" presId="urn:microsoft.com/office/officeart/2005/8/layout/hierarchy1"/>
    <dgm:cxn modelId="{2841D357-BDE2-4C58-821B-12115DE1A2FA}" type="presParOf" srcId="{546C17E6-DFB7-461A-8583-5AB0F801D7CB}" destId="{3BE90BB6-E699-4671-B34D-ACE5E2A10BB6}" srcOrd="0" destOrd="0" presId="urn:microsoft.com/office/officeart/2005/8/layout/hierarchy1"/>
    <dgm:cxn modelId="{6B5E7259-1239-4832-AFBD-7B068293DF5F}" type="presParOf" srcId="{546C17E6-DFB7-461A-8583-5AB0F801D7CB}" destId="{595756F4-E7A4-4988-BE69-37F1E00FCD8A}" srcOrd="1" destOrd="0" presId="urn:microsoft.com/office/officeart/2005/8/layout/hierarchy1"/>
    <dgm:cxn modelId="{5AFEC237-F660-4BB9-ADF8-125790F95F37}" type="presParOf" srcId="{31E8DDE8-0CF4-448D-A658-29AEDC920357}" destId="{BB7C0EA2-7754-425D-A434-C2CA81840E56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229CE97-392E-423B-AFB7-958CDA50356A}">
      <dsp:nvSpPr>
        <dsp:cNvPr id="0" name=""/>
        <dsp:cNvSpPr/>
      </dsp:nvSpPr>
      <dsp:spPr>
        <a:xfrm>
          <a:off x="0" y="524133"/>
          <a:ext cx="2918936" cy="1853524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3D72A57-0014-46EF-A42D-A6CD92500AA5}">
      <dsp:nvSpPr>
        <dsp:cNvPr id="0" name=""/>
        <dsp:cNvSpPr/>
      </dsp:nvSpPr>
      <dsp:spPr>
        <a:xfrm>
          <a:off x="324326" y="832243"/>
          <a:ext cx="2918936" cy="1853524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Economic roles in the caste system are tied to birth, meaning individuals are expected to work in specific occupations.</a:t>
          </a:r>
        </a:p>
      </dsp:txBody>
      <dsp:txXfrm>
        <a:off x="378614" y="886531"/>
        <a:ext cx="2810360" cy="1744948"/>
      </dsp:txXfrm>
    </dsp:sp>
    <dsp:sp modelId="{82F111E2-8429-484E-8AF7-2DDD6DB5B14A}">
      <dsp:nvSpPr>
        <dsp:cNvPr id="0" name=""/>
        <dsp:cNvSpPr/>
      </dsp:nvSpPr>
      <dsp:spPr>
        <a:xfrm>
          <a:off x="3567588" y="524133"/>
          <a:ext cx="2918936" cy="1853524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4B1524B-569B-4CBC-B79A-2886843652F1}">
      <dsp:nvSpPr>
        <dsp:cNvPr id="0" name=""/>
        <dsp:cNvSpPr/>
      </dsp:nvSpPr>
      <dsp:spPr>
        <a:xfrm>
          <a:off x="3891915" y="832243"/>
          <a:ext cx="2918936" cy="1853524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These occupations include roles such as laborers, artisans, merchants, or priests depending on caste.</a:t>
          </a:r>
        </a:p>
      </dsp:txBody>
      <dsp:txXfrm>
        <a:off x="3946203" y="886531"/>
        <a:ext cx="2810360" cy="1744948"/>
      </dsp:txXfrm>
    </dsp:sp>
    <dsp:sp modelId="{3D298FB8-A70B-4D36-BA94-8E62B7E710B9}">
      <dsp:nvSpPr>
        <dsp:cNvPr id="0" name=""/>
        <dsp:cNvSpPr/>
      </dsp:nvSpPr>
      <dsp:spPr>
        <a:xfrm>
          <a:off x="7135177" y="524133"/>
          <a:ext cx="2918936" cy="1853524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A70E666-A393-4FF0-BF83-0702E6CB29B5}">
      <dsp:nvSpPr>
        <dsp:cNvPr id="0" name=""/>
        <dsp:cNvSpPr/>
      </dsp:nvSpPr>
      <dsp:spPr>
        <a:xfrm>
          <a:off x="7459503" y="832243"/>
          <a:ext cx="2918936" cy="1853524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This system ensures a stable division of labor but limits economic mobility for lower castes.</a:t>
          </a:r>
        </a:p>
      </dsp:txBody>
      <dsp:txXfrm>
        <a:off x="7513791" y="886531"/>
        <a:ext cx="2810360" cy="174494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457880-CA5B-4128-9D87-C2F3AFDB0C60}">
      <dsp:nvSpPr>
        <dsp:cNvPr id="0" name=""/>
        <dsp:cNvSpPr/>
      </dsp:nvSpPr>
      <dsp:spPr>
        <a:xfrm>
          <a:off x="0" y="524133"/>
          <a:ext cx="2918936" cy="1853524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6CFBEDE-385E-479B-85A0-D7E5051F88EF}">
      <dsp:nvSpPr>
        <dsp:cNvPr id="0" name=""/>
        <dsp:cNvSpPr/>
      </dsp:nvSpPr>
      <dsp:spPr>
        <a:xfrm>
          <a:off x="324326" y="832243"/>
          <a:ext cx="2918936" cy="1853524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Concepts like karma suggest that a person’s caste reflects actions from past lives. </a:t>
          </a:r>
        </a:p>
      </dsp:txBody>
      <dsp:txXfrm>
        <a:off x="378614" y="886531"/>
        <a:ext cx="2810360" cy="1744948"/>
      </dsp:txXfrm>
    </dsp:sp>
    <dsp:sp modelId="{31857D23-E94F-45F1-87E4-66A2F514483C}">
      <dsp:nvSpPr>
        <dsp:cNvPr id="0" name=""/>
        <dsp:cNvSpPr/>
      </dsp:nvSpPr>
      <dsp:spPr>
        <a:xfrm>
          <a:off x="3567588" y="524133"/>
          <a:ext cx="2918936" cy="1853524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184AA6-98D2-4AD7-9283-45438CCBB1B7}">
      <dsp:nvSpPr>
        <dsp:cNvPr id="0" name=""/>
        <dsp:cNvSpPr/>
      </dsp:nvSpPr>
      <dsp:spPr>
        <a:xfrm>
          <a:off x="3891915" y="832243"/>
          <a:ext cx="2918936" cy="1853524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Dharma emphasizes fulfilling one’s assigned role within the caste system. </a:t>
          </a:r>
        </a:p>
      </dsp:txBody>
      <dsp:txXfrm>
        <a:off x="3946203" y="886531"/>
        <a:ext cx="2810360" cy="1744948"/>
      </dsp:txXfrm>
    </dsp:sp>
    <dsp:sp modelId="{F8BDCA61-CC0D-4532-84F7-AAB35485F721}">
      <dsp:nvSpPr>
        <dsp:cNvPr id="0" name=""/>
        <dsp:cNvSpPr/>
      </dsp:nvSpPr>
      <dsp:spPr>
        <a:xfrm>
          <a:off x="7135177" y="524133"/>
          <a:ext cx="2918936" cy="1853524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4FFBDFD-77A3-4DD7-9B83-A0CA6D3965E8}">
      <dsp:nvSpPr>
        <dsp:cNvPr id="0" name=""/>
        <dsp:cNvSpPr/>
      </dsp:nvSpPr>
      <dsp:spPr>
        <a:xfrm>
          <a:off x="7459503" y="832243"/>
          <a:ext cx="2918936" cy="1853524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Ideas of purity and pollution reinforce the hierarchy between castes. </a:t>
          </a:r>
        </a:p>
      </dsp:txBody>
      <dsp:txXfrm>
        <a:off x="7513791" y="886531"/>
        <a:ext cx="2810360" cy="174494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246E17-73ED-41EB-B640-C13BF2C06FDB}">
      <dsp:nvSpPr>
        <dsp:cNvPr id="0" name=""/>
        <dsp:cNvSpPr/>
      </dsp:nvSpPr>
      <dsp:spPr>
        <a:xfrm>
          <a:off x="3364992" y="2124"/>
          <a:ext cx="3785616" cy="1402286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After independence, India banned caste discrimination in its constitution.</a:t>
          </a:r>
        </a:p>
      </dsp:txBody>
      <dsp:txXfrm>
        <a:off x="3433446" y="70578"/>
        <a:ext cx="3648708" cy="1265378"/>
      </dsp:txXfrm>
    </dsp:sp>
    <dsp:sp modelId="{E4C1A288-1A59-413B-83D2-6DC26C87F0BB}">
      <dsp:nvSpPr>
        <dsp:cNvPr id="0" name=""/>
        <dsp:cNvSpPr/>
      </dsp:nvSpPr>
      <dsp:spPr>
        <a:xfrm>
          <a:off x="3364992" y="1474525"/>
          <a:ext cx="3785616" cy="1402286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Laws were introduced to protect lower castes and promote equality.</a:t>
          </a:r>
        </a:p>
      </dsp:txBody>
      <dsp:txXfrm>
        <a:off x="3433446" y="1542979"/>
        <a:ext cx="3648708" cy="1265378"/>
      </dsp:txXfrm>
    </dsp:sp>
    <dsp:sp modelId="{5904C3CB-8FA7-4302-BCB7-405744EE7625}">
      <dsp:nvSpPr>
        <dsp:cNvPr id="0" name=""/>
        <dsp:cNvSpPr/>
      </dsp:nvSpPr>
      <dsp:spPr>
        <a:xfrm>
          <a:off x="3364992" y="2946926"/>
          <a:ext cx="3785616" cy="1402286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Reservation policies were created to improve access to education and employment.</a:t>
          </a:r>
        </a:p>
      </dsp:txBody>
      <dsp:txXfrm>
        <a:off x="3433446" y="3015380"/>
        <a:ext cx="3648708" cy="126537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25CAF2-FD77-454A-9825-14C42063F151}">
      <dsp:nvSpPr>
        <dsp:cNvPr id="0" name=""/>
        <dsp:cNvSpPr/>
      </dsp:nvSpPr>
      <dsp:spPr>
        <a:xfrm>
          <a:off x="0" y="524133"/>
          <a:ext cx="2918936" cy="185352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967820E-C25C-4316-A2C7-D6EFDDCC4D71}">
      <dsp:nvSpPr>
        <dsp:cNvPr id="0" name=""/>
        <dsp:cNvSpPr/>
      </dsp:nvSpPr>
      <dsp:spPr>
        <a:xfrm>
          <a:off x="324326" y="832243"/>
          <a:ext cx="2918936" cy="185352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The caste system has weakened in some urban and modern contexts.</a:t>
          </a:r>
        </a:p>
      </dsp:txBody>
      <dsp:txXfrm>
        <a:off x="378614" y="886531"/>
        <a:ext cx="2810360" cy="1744948"/>
      </dsp:txXfrm>
    </dsp:sp>
    <dsp:sp modelId="{C3CB47CF-F506-482D-B155-A55CDC4AB545}">
      <dsp:nvSpPr>
        <dsp:cNvPr id="0" name=""/>
        <dsp:cNvSpPr/>
      </dsp:nvSpPr>
      <dsp:spPr>
        <a:xfrm>
          <a:off x="3567588" y="524133"/>
          <a:ext cx="2918936" cy="185352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231B048-95CD-48B3-B751-7AD650AE2A0A}">
      <dsp:nvSpPr>
        <dsp:cNvPr id="0" name=""/>
        <dsp:cNvSpPr/>
      </dsp:nvSpPr>
      <dsp:spPr>
        <a:xfrm>
          <a:off x="3891915" y="832243"/>
          <a:ext cx="2918936" cy="185352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However, discrimination and inequality still persist, especially in rural areas.</a:t>
          </a:r>
        </a:p>
      </dsp:txBody>
      <dsp:txXfrm>
        <a:off x="3946203" y="886531"/>
        <a:ext cx="2810360" cy="1744948"/>
      </dsp:txXfrm>
    </dsp:sp>
    <dsp:sp modelId="{3BE90BB6-E699-4671-B34D-ACE5E2A10BB6}">
      <dsp:nvSpPr>
        <dsp:cNvPr id="0" name=""/>
        <dsp:cNvSpPr/>
      </dsp:nvSpPr>
      <dsp:spPr>
        <a:xfrm>
          <a:off x="7135177" y="524133"/>
          <a:ext cx="2918936" cy="185352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95756F4-E7A4-4988-BE69-37F1E00FCD8A}">
      <dsp:nvSpPr>
        <dsp:cNvPr id="0" name=""/>
        <dsp:cNvSpPr/>
      </dsp:nvSpPr>
      <dsp:spPr>
        <a:xfrm>
          <a:off x="7459503" y="832243"/>
          <a:ext cx="2918936" cy="185352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Today, caste continues to influence social identity, relationships, and opportunities.</a:t>
          </a:r>
        </a:p>
      </dsp:txBody>
      <dsp:txXfrm>
        <a:off x="7513791" y="886531"/>
        <a:ext cx="2810360" cy="174494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01A649-A142-29E7-7C09-FE97828E7F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2002FC5-FA0E-B0AE-0F52-5C727A71E1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F9DFC4-3E11-ADA6-D92E-D31B78DEE2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AF4B7-584D-4CCA-818E-F5FE4E24D270}" type="datetimeFigureOut">
              <a:rPr lang="en-US" smtClean="0"/>
              <a:t>4/13/2026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2A85FA-A827-F835-ECB2-1BC50F3D4F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DA176F-B3B0-343D-DCF3-6788B4BECC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C9B96-ECE2-4C63-A769-7CDAADD385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4044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5B324B-657D-D9DF-E838-7A627A178A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9DFE7F-26EF-5E92-69CE-E0D982C333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44DD5C-C045-A228-5859-FF7B6B818F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AF4B7-584D-4CCA-818E-F5FE4E24D270}" type="datetimeFigureOut">
              <a:rPr lang="en-US" smtClean="0"/>
              <a:t>4/13/2026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E7B826-167B-165F-7CC0-109101A71D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ED8E5D-32EA-777F-FB47-251AD108D7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C9B96-ECE2-4C63-A769-7CDAADD385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2747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5678FC-E0C7-93AA-7F84-7FC8B14AB6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C2432-09AA-265C-6563-2C4E6BA29B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F6E582-6706-5087-16D0-21EB923252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AF4B7-584D-4CCA-818E-F5FE4E24D270}" type="datetimeFigureOut">
              <a:rPr lang="en-US" smtClean="0"/>
              <a:t>4/13/2026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E239FE-E933-B40E-444D-0B96119375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BBDE45-59DC-B7F9-771A-A06F514FD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C9B96-ECE2-4C63-A769-7CDAADD385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7741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52A730-3E72-787D-A128-3D29A1D163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2D645B-70E7-D095-073C-82F8E19002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EB381F-7869-8AC9-50B8-C0FE167322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2D4B97-CE67-7B44-B0A8-8C8DC80673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AF4B7-584D-4CCA-818E-F5FE4E24D270}" type="datetimeFigureOut">
              <a:rPr lang="en-US" smtClean="0"/>
              <a:t>4/13/2026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43731F-0FFE-FB85-E03F-890DC6EF19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AFD392-589C-3F9E-C598-37F27AAF15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C9B96-ECE2-4C63-A769-7CDAADD385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59770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1E5E81-0A84-75D7-27BE-DEA906A003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6A080A-F986-E6E0-B31C-C2AAAEAA78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F2111BD-3A05-B376-BBFD-70931B0378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57C520-0B82-4659-0A0B-83212C03762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784504F-716C-C789-2355-3532CF73580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9A84BA6-B0C9-5A03-F250-7EB4FE489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AF4B7-584D-4CCA-818E-F5FE4E24D270}" type="datetimeFigureOut">
              <a:rPr lang="en-US" smtClean="0"/>
              <a:t>4/13/2026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A097197-A4E4-3E1B-1564-A4B8AD2EE8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435A401-D221-FC3B-C1AA-CF4B4F7FD4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C9B96-ECE2-4C63-A769-7CDAADD385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94678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77B2C3-D29B-79FC-4D04-973DB8110B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00EEF45-BEA4-9846-7CC7-9C6F071786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AF4B7-584D-4CCA-818E-F5FE4E24D270}" type="datetimeFigureOut">
              <a:rPr lang="en-US" smtClean="0"/>
              <a:t>4/13/2026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AECBB3-21B2-9C60-996B-1DC6A05965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4A44FB8-29BC-5FFB-0798-A962EF4067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C9B96-ECE2-4C63-A769-7CDAADD385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1117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60BAF56-4102-BBD0-48D1-C34917755C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AF4B7-584D-4CCA-818E-F5FE4E24D270}" type="datetimeFigureOut">
              <a:rPr lang="en-US" smtClean="0"/>
              <a:t>4/13/2026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682A660-74BB-6A53-DE55-A93EB7252F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915E07-2D18-C8B6-B1B7-7340F586AB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C9B96-ECE2-4C63-A769-7CDAADD385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01015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FFDD51-7B86-6AAF-9648-E54292A253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715809-A366-B6B6-BABD-4912257952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3C0894-6ECF-FF96-6206-B660343278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315471-2A8E-D4B0-493C-36963CC5D7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AF4B7-584D-4CCA-818E-F5FE4E24D270}" type="datetimeFigureOut">
              <a:rPr lang="en-US" smtClean="0"/>
              <a:t>4/13/2026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8DE1B6-BA51-A243-1CB1-4F25A44619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8B17E7-6C9D-C41F-545A-A30FCD16B9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C9B96-ECE2-4C63-A769-7CDAADD385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11612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B5DD3A-27EA-073A-0FA7-CF674D5892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94FE14F-CD5D-ECAC-C560-3B155056AB0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7A24C1-B977-2262-8F30-B65AADFEBE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2BBAB6-0BFA-7312-A8E9-0E4C97D2A5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AF4B7-584D-4CCA-818E-F5FE4E24D270}" type="datetimeFigureOut">
              <a:rPr lang="en-US" smtClean="0"/>
              <a:t>4/13/2026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B7EC8F-2D29-179E-9938-9964053C77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519677-C562-133D-7DA7-2F5B2709F7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C9B96-ECE2-4C63-A769-7CDAADD385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6108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E76D66-239A-00A8-E8EB-7DAF857EE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BF09A13-C834-ADED-D620-F2E8F0691A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577E4C-7484-157A-D9A3-0AC1D0C5E6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AF4B7-584D-4CCA-818E-F5FE4E24D270}" type="datetimeFigureOut">
              <a:rPr lang="en-US" smtClean="0"/>
              <a:t>4/13/2026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8F3A59-5F71-2500-9F2A-6CD16242B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2EC8A4-FC01-4118-68AE-BA8EB859B4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C9B96-ECE2-4C63-A769-7CDAADD385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2598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784D7AA-2E96-F3CD-C3EA-7ACBC97FEF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D27CAA-ABAF-F070-746D-0B87E432A9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B121CD-9753-2F75-AE43-01C0BFC72C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AF4B7-584D-4CCA-818E-F5FE4E24D270}" type="datetimeFigureOut">
              <a:rPr lang="en-US" smtClean="0"/>
              <a:t>4/13/2026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85D93A-36F6-9769-CBC9-3A460D8277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AF1565-4D66-8610-842D-AC805B512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C9B96-ECE2-4C63-A769-7CDAADD385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2311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E8EB817-3A8E-8C46-C67F-12D0BDE221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D54975-4D8B-BA30-C991-6AAECFA5C1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D79B1F-0B92-F3A0-BBC7-75EBCCE4933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98AF4B7-584D-4CCA-818E-F5FE4E24D270}" type="datetimeFigureOut">
              <a:rPr lang="en-US" smtClean="0"/>
              <a:t>4/13/2026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CA4F04-D8FD-7F66-93C6-0CB975397F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ED1885-6167-1F0C-559F-34FEAE5F84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ADC9B96-ECE2-4C63-A769-7CDAADD385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390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76776E-ABC3-16E4-D328-A15EB2AC46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293338"/>
            <a:ext cx="9144000" cy="3274592"/>
          </a:xfrm>
        </p:spPr>
        <p:txBody>
          <a:bodyPr anchor="ctr">
            <a:normAutofit/>
          </a:bodyPr>
          <a:lstStyle/>
          <a:p>
            <a:r>
              <a:rPr lang="en-US" sz="7200"/>
              <a:t>India’s Caste System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5EBBCB8-6895-9E89-69D7-4DEF44BBCD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514052"/>
            <a:ext cx="9144000" cy="651910"/>
          </a:xfrm>
        </p:spPr>
        <p:txBody>
          <a:bodyPr anchor="ctr">
            <a:normAutofit/>
          </a:bodyPr>
          <a:lstStyle/>
          <a:p>
            <a:r>
              <a:rPr lang="en-US" dirty="0"/>
              <a:t>Deeya Bachani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23419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58A14AF-9FB5-4CC7-BA35-E8E85D3ED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F803C7-3836-7D11-E068-69EDA2AE26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662" y="386930"/>
            <a:ext cx="10066122" cy="1298448"/>
          </a:xfrm>
        </p:spPr>
        <p:txBody>
          <a:bodyPr anchor="b">
            <a:normAutofit/>
          </a:bodyPr>
          <a:lstStyle/>
          <a:p>
            <a:r>
              <a:rPr lang="en-US" sz="4800"/>
              <a:t>Overview of the Caste System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A9A4357-BD1D-4622-A4FE-766E6AB8D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51CF56-FEFB-4F26-61ED-30814867C5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661" y="2599509"/>
            <a:ext cx="4530898" cy="3639450"/>
          </a:xfrm>
        </p:spPr>
        <p:txBody>
          <a:bodyPr anchor="ctr">
            <a:normAutofit/>
          </a:bodyPr>
          <a:lstStyle/>
          <a:p>
            <a:r>
              <a:rPr lang="en-US" sz="2000"/>
              <a:t>The caste system in India is a hierarchical social structure that assigns individuals a status at birth. </a:t>
            </a:r>
          </a:p>
          <a:p>
            <a:r>
              <a:rPr lang="en-US" sz="2000"/>
              <a:t>This status determines a person’s role in society and shapes their opportunities throughout life. </a:t>
            </a:r>
          </a:p>
          <a:p>
            <a:r>
              <a:rPr lang="en-US" sz="2000"/>
              <a:t>The system has historically organized both social relationships and economic roles. </a:t>
            </a:r>
          </a:p>
          <a:p>
            <a:endParaRPr lang="en-US" sz="200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992BB8B-B9B4-E601-FABA-BDDAF8A416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6274" y="2484255"/>
            <a:ext cx="4740793" cy="3714244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E6995CE5-F890-4ABA-82A2-26507CE8D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42347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6E9B3E6-E277-4D68-BA48-9CB43FFBD6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75EB501-0AE2-99B9-5E9D-D9041EB0AF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09898"/>
            <a:ext cx="10173010" cy="1554480"/>
          </a:xfrm>
        </p:spPr>
        <p:txBody>
          <a:bodyPr anchor="ctr">
            <a:normAutofit/>
          </a:bodyPr>
          <a:lstStyle/>
          <a:p>
            <a:r>
              <a:rPr lang="en-US" sz="4800"/>
              <a:t>Economic Basis of the Caste System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9B84DCA6-AB5C-3172-F048-457A4744CCB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33156880"/>
              </p:ext>
            </p:extLst>
          </p:nvPr>
        </p:nvGraphicFramePr>
        <p:xfrm>
          <a:off x="904602" y="3017519"/>
          <a:ext cx="10378440" cy="32099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618246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058A14AF-9FB5-4CC7-BA35-E8E85D3ED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BF6F93B-A453-BE69-31C0-BB2633A86B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662" y="386930"/>
            <a:ext cx="10066122" cy="1298448"/>
          </a:xfrm>
        </p:spPr>
        <p:txBody>
          <a:bodyPr anchor="b">
            <a:normAutofit/>
          </a:bodyPr>
          <a:lstStyle/>
          <a:p>
            <a:r>
              <a:rPr lang="en-US" sz="4800"/>
              <a:t>Social Structure and Inequality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A9A4357-BD1D-4622-A4FE-766E6AB8D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3F4A26-B4D8-4066-4D20-1841C2EF9B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661" y="2599509"/>
            <a:ext cx="4530898" cy="3639450"/>
          </a:xfrm>
        </p:spPr>
        <p:txBody>
          <a:bodyPr anchor="ctr">
            <a:normAutofit/>
          </a:bodyPr>
          <a:lstStyle/>
          <a:p>
            <a:r>
              <a:rPr lang="en-US" sz="2000"/>
              <a:t>The caste system enforces strict social divisions, including limits on interaction between groups.</a:t>
            </a:r>
          </a:p>
          <a:p>
            <a:r>
              <a:rPr lang="en-US" sz="2000"/>
              <a:t>Dalits, who are outside the main caste system, have historically faced the most severe discrimination.</a:t>
            </a:r>
          </a:p>
          <a:p>
            <a:r>
              <a:rPr lang="en-US" sz="2000"/>
              <a:t>Social mobility is extremely limited, as individuals are expected to remain in their caste for life.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5CFBB2A-4E76-068F-8446-5795137874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7317" y="2484255"/>
            <a:ext cx="4958707" cy="3714244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E6995CE5-F890-4ABA-82A2-26507CE8D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9468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01CC55D-ED54-4C5C-95E6-10947BD11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F7927A-394A-39D9-C6D1-606C326B44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560" y="856180"/>
            <a:ext cx="4560584" cy="1128068"/>
          </a:xfrm>
        </p:spPr>
        <p:txBody>
          <a:bodyPr anchor="ctr">
            <a:normAutofit/>
          </a:bodyPr>
          <a:lstStyle/>
          <a:p>
            <a:r>
              <a:rPr lang="en-US" sz="3700"/>
              <a:t>Religious Justifications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3A553D-3356-D42C-66B8-EE4B4C1235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0719" y="2330505"/>
            <a:ext cx="4559425" cy="3979585"/>
          </a:xfrm>
        </p:spPr>
        <p:txBody>
          <a:bodyPr anchor="ctr">
            <a:normAutofit/>
          </a:bodyPr>
          <a:lstStyle/>
          <a:p>
            <a:r>
              <a:rPr lang="en-US" sz="2000"/>
              <a:t>The caste system has been justified through religious interpretations of Hindu texts. </a:t>
            </a:r>
          </a:p>
          <a:p>
            <a:r>
              <a:rPr lang="en-US" sz="2000"/>
              <a:t>These texts describe a natural social order in which each group has a specific role. </a:t>
            </a:r>
          </a:p>
          <a:p>
            <a:r>
              <a:rPr lang="en-US" sz="2000"/>
              <a:t>This framing presents the system as divinely sanctioned and difficult to challenge. </a:t>
            </a:r>
          </a:p>
          <a:p>
            <a:endParaRPr lang="en-US" sz="200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9726BF9-5D70-D4E4-D6FC-33D790D89C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539"/>
          <a:stretch>
            <a:fillRect/>
          </a:stretch>
        </p:blipFill>
        <p:spPr>
          <a:xfrm>
            <a:off x="5977788" y="799352"/>
            <a:ext cx="5425410" cy="5259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6027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6E9B3E6-E277-4D68-BA48-9CB43FFBD6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700385-DFEC-00AC-36C4-E33EDCD38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09898"/>
            <a:ext cx="10173010" cy="1554480"/>
          </a:xfrm>
        </p:spPr>
        <p:txBody>
          <a:bodyPr anchor="ctr">
            <a:normAutofit/>
          </a:bodyPr>
          <a:lstStyle/>
          <a:p>
            <a:r>
              <a:rPr lang="en-US" sz="4800"/>
              <a:t>Karma, Dharma and Social Order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E758039A-2465-B3E9-0C8F-436DCC46A18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83730134"/>
              </p:ext>
            </p:extLst>
          </p:nvPr>
        </p:nvGraphicFramePr>
        <p:xfrm>
          <a:off x="904602" y="3017519"/>
          <a:ext cx="10378440" cy="32099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2512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58A14AF-9FB5-4CC7-BA35-E8E85D3ED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3CB0E20-D7D3-7F4C-B734-BDDA17AF3E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662" y="386930"/>
            <a:ext cx="10066122" cy="1298448"/>
          </a:xfrm>
        </p:spPr>
        <p:txBody>
          <a:bodyPr anchor="b">
            <a:normAutofit/>
          </a:bodyPr>
          <a:lstStyle/>
          <a:p>
            <a:r>
              <a:rPr lang="en-US" sz="4800"/>
              <a:t>Resistance and Activism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A9A4357-BD1D-4622-A4FE-766E6AB8D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09A335-EB47-B570-2BD7-381880D5BD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661" y="2599509"/>
            <a:ext cx="4530898" cy="3639450"/>
          </a:xfrm>
        </p:spPr>
        <p:txBody>
          <a:bodyPr anchor="ctr">
            <a:normAutofit/>
          </a:bodyPr>
          <a:lstStyle/>
          <a:p>
            <a:r>
              <a:rPr lang="en-US" sz="2000"/>
              <a:t>Oppressed groups, especially Dalits, have resisted through protests and activism. </a:t>
            </a:r>
          </a:p>
          <a:p>
            <a:r>
              <a:rPr lang="en-US" sz="2000"/>
              <a:t>B. R. Ambedkar was a key leader who fought for equality and legal reform. </a:t>
            </a:r>
          </a:p>
          <a:p>
            <a:r>
              <a:rPr lang="en-US" sz="2000"/>
              <a:t>Activism has focused on gaining rights, dignity, and access to education and jobs. </a:t>
            </a:r>
          </a:p>
          <a:p>
            <a:endParaRPr lang="en-US" sz="200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589B682-5AF4-CCC1-8797-82CCCD5B17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1953" y="2484255"/>
            <a:ext cx="2869435" cy="3714244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E6995CE5-F890-4ABA-82A2-26507CE8D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99984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117AB3D3-3C9C-4DED-809A-78734805B8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16E9616-D229-5861-13C7-3293A9F9EE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662" y="386930"/>
            <a:ext cx="10066122" cy="1298448"/>
          </a:xfrm>
        </p:spPr>
        <p:txBody>
          <a:bodyPr anchor="b">
            <a:normAutofit/>
          </a:bodyPr>
          <a:lstStyle/>
          <a:p>
            <a:r>
              <a:rPr lang="en-US" sz="4800"/>
              <a:t>Cultural and Everyday Resistance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A9A4357-BD1D-4622-A4FE-766E6AB8D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51CCA2-75E2-953E-575B-F1ABFAE6C5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661" y="2599509"/>
            <a:ext cx="4530898" cy="3639450"/>
          </a:xfrm>
        </p:spPr>
        <p:txBody>
          <a:bodyPr anchor="ctr">
            <a:normAutofit/>
          </a:bodyPr>
          <a:lstStyle/>
          <a:p>
            <a:r>
              <a:rPr lang="en-US" sz="2000"/>
              <a:t>Resistance also occurs through cultural expression such as literature, art, and education.</a:t>
            </a:r>
          </a:p>
          <a:p>
            <a:r>
              <a:rPr lang="en-US" sz="2000"/>
              <a:t>These efforts challenge stereotypes and promote dignity and identity.</a:t>
            </a:r>
          </a:p>
          <a:p>
            <a:r>
              <a:rPr lang="en-US" sz="2000"/>
              <a:t>Everyday actions, such as pursuing education, also act as forms of resistance.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5B9FF92-EB2D-9790-3D09-4AEC1C5AB16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0629" b="-2"/>
          <a:stretch>
            <a:fillRect/>
          </a:stretch>
        </p:blipFill>
        <p:spPr>
          <a:xfrm>
            <a:off x="5911532" y="2484255"/>
            <a:ext cx="5150277" cy="3714244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E6995CE5-F890-4ABA-82A2-26507CE8D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8732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DE0122B-5D5A-1B8D-9BF8-3FAFAB603B96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r="2667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BB5B2F-6383-6F75-8911-DB6D0DAB3C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/>
              <a:t>Legal Changes Over Time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204D3947-A450-27F5-632B-064CC18612A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71951883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672521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6E9B3E6-E277-4D68-BA48-9CB43FFBD6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BB2F516-049F-BD91-095E-74CC2C1777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09898"/>
            <a:ext cx="10173010" cy="1554480"/>
          </a:xfrm>
        </p:spPr>
        <p:txBody>
          <a:bodyPr anchor="ctr">
            <a:normAutofit/>
          </a:bodyPr>
          <a:lstStyle/>
          <a:p>
            <a:r>
              <a:rPr lang="en-US" sz="4800"/>
              <a:t>The Caste System Today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E26A2E3-100F-BEA0-4D1F-97E12CDB8D4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15853142"/>
              </p:ext>
            </p:extLst>
          </p:nvPr>
        </p:nvGraphicFramePr>
        <p:xfrm>
          <a:off x="904602" y="3017519"/>
          <a:ext cx="10378440" cy="32099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838264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431</Words>
  <Application>Microsoft Office PowerPoint</Application>
  <PresentationFormat>Widescreen</PresentationFormat>
  <Paragraphs>38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Aptos</vt:lpstr>
      <vt:lpstr>Aptos Display</vt:lpstr>
      <vt:lpstr>Arial</vt:lpstr>
      <vt:lpstr>Office Theme</vt:lpstr>
      <vt:lpstr>India’s Caste System</vt:lpstr>
      <vt:lpstr>Overview of the Caste System</vt:lpstr>
      <vt:lpstr>Economic Basis of the Caste System</vt:lpstr>
      <vt:lpstr>Social Structure and Inequality</vt:lpstr>
      <vt:lpstr>Religious Justifications</vt:lpstr>
      <vt:lpstr>Karma, Dharma and Social Order</vt:lpstr>
      <vt:lpstr>Resistance and Activism</vt:lpstr>
      <vt:lpstr>Cultural and Everyday Resistance</vt:lpstr>
      <vt:lpstr>Legal Changes Over Time</vt:lpstr>
      <vt:lpstr>The Caste System Today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Deeya Bachani</dc:creator>
  <cp:lastModifiedBy>Deeya Bachani</cp:lastModifiedBy>
  <cp:revision>1</cp:revision>
  <dcterms:created xsi:type="dcterms:W3CDTF">2026-04-13T16:47:15Z</dcterms:created>
  <dcterms:modified xsi:type="dcterms:W3CDTF">2026-04-13T16:56:21Z</dcterms:modified>
</cp:coreProperties>
</file>