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59e93829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59e93829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59e93829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59e93829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59e93829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59e93829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59e93829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59e93829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en.wikipedia.org/w/index.php?title=Indian_removal&amp;oldid=1343373208" TargetMode="External"/><Relationship Id="rId4" Type="http://schemas.openxmlformats.org/officeDocument/2006/relationships/hyperlink" Target="https://en.wikipedia.org/w/index.php?title=Tecumseh%27s_War&amp;oldid=134393424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238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Oppression of Native Americans During Manifest Destiny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192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Economic/Social Basis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Existing perception of tribes as sovereign and sophisticated shifts to view of savagery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Societal belief in racial hierarchy, Anglo-Saxons as superior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Border tensions between white settlers and Native groups alongside economic desire for more fertile land, gold, trade routes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Native Americans as obstacles to expansion culminates in cultural belief in Manifest Destiny, religious onus for forced displacement and expansion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Indian Removal Act, noncompliance with land treaties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Justifications/Retaliation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Religious backing as mentioned before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By displacing Native Americans and forcing assimilation or further migration west, white settlers were “civilizing” Native tribes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Native land seen as underutilized due to variety of land uses rather than solely monoculture farming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Tecumseh’s Rebellion and pan-tribal alliance, eventual fighting alongside British in War of 1812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Judicial attempts at maintaining sovereignty, including Cherokee Nation v. Georgia, Worcester v. Georgia, leading to Trail of Tears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Over Time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Shifted towards confinement of Native Americans in reservation </a:t>
            </a:r>
            <a:r>
              <a:rPr lang="en"/>
              <a:t>system, US pushing for limited rights and citizenship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Decades of wealth inequality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Cultural marginalization, rampant stereotyping and ignorance of history today in both social and political spaces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7" y="2571749"/>
            <a:ext cx="2288674" cy="2439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Wikipedia contributors. (2026, March 13). Indian removal. In Wikipedia, The Free Encyclopedia. Retrieved 18:53, April 12, 2026,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https://en.wikipedia.org/w/index.php?title=Indian_removal&amp;oldid=1343373208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Wikipedia contributors. (2026, March 17). Tecumseh's War. In Wikipedia, The Free Encyclopedia. Retrieved 18:54, April 12,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https://en.wikipedia.org/w/index.php?title=Tecumseh%27s_War&amp;oldid=1343934243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